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52" r:id="rId2"/>
    <p:sldMasterId id="2147484053" r:id="rId3"/>
    <p:sldMasterId id="2147484077" r:id="rId4"/>
    <p:sldMasterId id="2147484244" r:id="rId5"/>
  </p:sldMasterIdLst>
  <p:notesMasterIdLst>
    <p:notesMasterId r:id="rId41"/>
  </p:notesMasterIdLst>
  <p:handoutMasterIdLst>
    <p:handoutMasterId r:id="rId42"/>
  </p:handoutMasterIdLst>
  <p:sldIdLst>
    <p:sldId id="257" r:id="rId6"/>
    <p:sldId id="426" r:id="rId7"/>
    <p:sldId id="258" r:id="rId8"/>
    <p:sldId id="427" r:id="rId9"/>
    <p:sldId id="432" r:id="rId10"/>
    <p:sldId id="373" r:id="rId11"/>
    <p:sldId id="428" r:id="rId12"/>
    <p:sldId id="433" r:id="rId13"/>
    <p:sldId id="402" r:id="rId14"/>
    <p:sldId id="453" r:id="rId15"/>
    <p:sldId id="434" r:id="rId16"/>
    <p:sldId id="398" r:id="rId17"/>
    <p:sldId id="431" r:id="rId18"/>
    <p:sldId id="436" r:id="rId19"/>
    <p:sldId id="438" r:id="rId20"/>
    <p:sldId id="439" r:id="rId21"/>
    <p:sldId id="435" r:id="rId22"/>
    <p:sldId id="352" r:id="rId23"/>
    <p:sldId id="437" r:id="rId24"/>
    <p:sldId id="440" r:id="rId25"/>
    <p:sldId id="441" r:id="rId26"/>
    <p:sldId id="260" r:id="rId27"/>
    <p:sldId id="451" r:id="rId28"/>
    <p:sldId id="452" r:id="rId29"/>
    <p:sldId id="443" r:id="rId30"/>
    <p:sldId id="430" r:id="rId31"/>
    <p:sldId id="399" r:id="rId32"/>
    <p:sldId id="445" r:id="rId33"/>
    <p:sldId id="444" r:id="rId34"/>
    <p:sldId id="446" r:id="rId35"/>
    <p:sldId id="447" r:id="rId36"/>
    <p:sldId id="448" r:id="rId37"/>
    <p:sldId id="449" r:id="rId38"/>
    <p:sldId id="450" r:id="rId39"/>
    <p:sldId id="279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58A27"/>
    <a:srgbClr val="EAEFF7"/>
    <a:srgbClr val="D2DEEF"/>
    <a:srgbClr val="80D7A7"/>
    <a:srgbClr val="02AB8B"/>
    <a:srgbClr val="F1C08A"/>
    <a:srgbClr val="27A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846" y="96"/>
      </p:cViewPr>
      <p:guideLst>
        <p:guide orient="horz" pos="2232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255C00B-44C0-444F-9E90-6886C7DF05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>
                <a:ea typeface="楷体_GB2312" panose="02010609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25BFD6-FFDB-4DCD-A416-1789BCBED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楷体_GB2312" panose="02010609030101010101" pitchFamily="49" charset="-122"/>
              </a:defRPr>
            </a:lvl1pPr>
          </a:lstStyle>
          <a:p>
            <a:fld id="{0F9B84EA-7D68-4D60-9CB1-D50884785D1C}" type="datetimeFigureOut">
              <a:rPr lang="zh-CN" altLang="en-US"/>
              <a:pPr/>
              <a:t>2021/1/5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74406D-C257-4204-98C3-4C9EADC38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>
                <a:ea typeface="楷体_GB2312" panose="02010609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BDAF6-FFC3-4F57-A169-9885793CE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AD5461DD-4C30-40EC-9D06-ABCA814C52B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B4F87-08B1-4FC8-AC1F-E1FCCC2B9B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386A92-F326-487A-8EDC-D9A59CB8BC5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051AD663-DF9D-420E-B78D-1A61F943B95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9477647-0FA1-4B0A-93D5-43988FE8DF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85AED51-5BE1-4A51-A78B-3DEEF0294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E26B6-DEFB-40DE-BA7C-8BB76D3B47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AF385-ED6D-4EF1-A2AA-8CFC7F7A9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 panose="02010609030101010101" pitchFamily="49" charset="-122"/>
              </a:defRPr>
            </a:lvl1pPr>
          </a:lstStyle>
          <a:p>
            <a:fld id="{8954F91D-0FD8-4EF8-90E0-00221D29E40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5CE1E5B5-A208-4408-9C6C-F8D1BAEDDBC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7B582B67-7C5F-4EEA-B803-0DFFC68FC7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8EB74744-C958-4903-B3A0-D9EC859CA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881B855-3911-4B7E-B244-82E14B0AB8EA}" type="slidenum">
              <a:rPr lang="zh-CN" altLang="en-US">
                <a:ea typeface="宋体" panose="02010600030101010101" pitchFamily="2" charset="-122"/>
              </a:rPr>
              <a:pPr/>
              <a:t>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>
            <a:extLst>
              <a:ext uri="{FF2B5EF4-FFF2-40B4-BE49-F238E27FC236}">
                <a16:creationId xmlns:a16="http://schemas.microsoft.com/office/drawing/2014/main" id="{3524EA48-FF82-4893-8BB6-E6237DC74E6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备注占位符 2">
            <a:extLst>
              <a:ext uri="{FF2B5EF4-FFF2-40B4-BE49-F238E27FC236}">
                <a16:creationId xmlns:a16="http://schemas.microsoft.com/office/drawing/2014/main" id="{B76289DE-8D6E-47C5-B020-6D1C21E884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30C963BF-1141-4A45-ACC6-12902EAF0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E0028E3-13F6-4A50-B67A-F4FD2F5E62F1}" type="slidenum">
              <a:rPr lang="zh-CN" altLang="en-US">
                <a:ea typeface="宋体" panose="02010600030101010101" pitchFamily="2" charset="-122"/>
              </a:rPr>
              <a:pPr/>
              <a:t>35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5DBF28D6-90BC-45C8-BB3B-64C92583357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04B0F61B-BE95-4AB1-AAB9-D619FBBF23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761D7D44-87FE-48A5-A610-FF5AEF577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95E4209-4973-416D-9D1F-75A6D1883250}" type="slidenum">
              <a:rPr lang="zh-CN" altLang="en-US">
                <a:ea typeface="宋体" panose="02010600030101010101" pitchFamily="2" charset="-122"/>
              </a:rPr>
              <a:pPr/>
              <a:t>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B020CA07-686E-4E1F-896A-F93C184D8421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文本占位符 2">
            <a:extLst>
              <a:ext uri="{FF2B5EF4-FFF2-40B4-BE49-F238E27FC236}">
                <a16:creationId xmlns:a16="http://schemas.microsoft.com/office/drawing/2014/main" id="{C1858B22-1A48-450B-964B-F4E7D1E6561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>
            <a:extLst>
              <a:ext uri="{FF2B5EF4-FFF2-40B4-BE49-F238E27FC236}">
                <a16:creationId xmlns:a16="http://schemas.microsoft.com/office/drawing/2014/main" id="{555FE4E1-B2BF-4013-809E-34E946200CBE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文本占位符 2">
            <a:extLst>
              <a:ext uri="{FF2B5EF4-FFF2-40B4-BE49-F238E27FC236}">
                <a16:creationId xmlns:a16="http://schemas.microsoft.com/office/drawing/2014/main" id="{D6B7BC8E-244A-4FE1-AB39-E8A1DDA64B6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>
            <a:extLst>
              <a:ext uri="{FF2B5EF4-FFF2-40B4-BE49-F238E27FC236}">
                <a16:creationId xmlns:a16="http://schemas.microsoft.com/office/drawing/2014/main" id="{EE568940-2BCF-4420-BF95-EA7576E533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>
            <a:extLst>
              <a:ext uri="{FF2B5EF4-FFF2-40B4-BE49-F238E27FC236}">
                <a16:creationId xmlns:a16="http://schemas.microsoft.com/office/drawing/2014/main" id="{2B713FE0-1AE1-4D88-BA30-2AE7CA2791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3251" name="灯片编号占位符 3">
            <a:extLst>
              <a:ext uri="{FF2B5EF4-FFF2-40B4-BE49-F238E27FC236}">
                <a16:creationId xmlns:a16="http://schemas.microsoft.com/office/drawing/2014/main" id="{764C2CB0-2655-46DA-9A59-A629A5085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4F1A8F7-B374-43B3-AAA3-31CD938A9A8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>
            <a:extLst>
              <a:ext uri="{FF2B5EF4-FFF2-40B4-BE49-F238E27FC236}">
                <a16:creationId xmlns:a16="http://schemas.microsoft.com/office/drawing/2014/main" id="{81931CA1-2F3E-4D73-9DD8-6E861CA56296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文本占位符 2">
            <a:extLst>
              <a:ext uri="{FF2B5EF4-FFF2-40B4-BE49-F238E27FC236}">
                <a16:creationId xmlns:a16="http://schemas.microsoft.com/office/drawing/2014/main" id="{F111F088-3221-4451-9DC9-E1F117B7122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>
            <a:extLst>
              <a:ext uri="{FF2B5EF4-FFF2-40B4-BE49-F238E27FC236}">
                <a16:creationId xmlns:a16="http://schemas.microsoft.com/office/drawing/2014/main" id="{414EE35D-6BDF-4067-AC86-68F04E855F40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文本占位符 2">
            <a:extLst>
              <a:ext uri="{FF2B5EF4-FFF2-40B4-BE49-F238E27FC236}">
                <a16:creationId xmlns:a16="http://schemas.microsoft.com/office/drawing/2014/main" id="{5D7FA046-8703-4963-9F14-433D68DF800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>
            <a:extLst>
              <a:ext uri="{FF2B5EF4-FFF2-40B4-BE49-F238E27FC236}">
                <a16:creationId xmlns:a16="http://schemas.microsoft.com/office/drawing/2014/main" id="{D077CCA5-F27E-452A-9E51-04B8EFB7DF9B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文本占位符 2">
            <a:extLst>
              <a:ext uri="{FF2B5EF4-FFF2-40B4-BE49-F238E27FC236}">
                <a16:creationId xmlns:a16="http://schemas.microsoft.com/office/drawing/2014/main" id="{2C2388B5-70CE-4965-BCCE-A969D5AD197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>
            <a:extLst>
              <a:ext uri="{FF2B5EF4-FFF2-40B4-BE49-F238E27FC236}">
                <a16:creationId xmlns:a16="http://schemas.microsoft.com/office/drawing/2014/main" id="{C016BD87-5434-4556-AA15-F6A74BCE8817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文本占位符 2">
            <a:extLst>
              <a:ext uri="{FF2B5EF4-FFF2-40B4-BE49-F238E27FC236}">
                <a16:creationId xmlns:a16="http://schemas.microsoft.com/office/drawing/2014/main" id="{067AF008-17DC-4198-B41A-67AE49433082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08194-DDD5-4796-B160-E844A5BF97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B1CE-90B7-408F-BC07-E6596B30D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45C8E-76FD-4604-B691-5864C5582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DA91E-1B04-4ADC-A145-776F05998FA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4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0253B-539F-419F-8643-3D92F02BC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09890-2B96-4BCD-BA81-8457A8731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8A3F-4828-48C8-A9C9-06D9FB4E2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8F305-54B7-4736-B04B-09ED0D9F3EF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3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18036-1402-49F1-9895-FF1D27D18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95F4E-D97F-46CE-B7D8-41403E489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E8182-13BB-4ECC-9077-929778DEE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373B4-0D72-4BA7-BD6C-34C21AD980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8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9B992-2621-4C0F-814B-A765718B93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C935B-657C-4BED-B118-A3C514748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7C414-B569-4072-AF16-EDA7A49E5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7F51A-ABD7-41F0-AA4B-6F4D6F67AC6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3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CB0347B0-6A44-4431-B0BF-4C3FE7AB47A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C9AE7D5A-CB6C-4636-844F-227FE324551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45110C9B-CCB9-4D72-A9AF-33921C7C23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C1DDDC4A-EBF3-42DF-B471-F84641939B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B0336714-3B02-44BE-90BB-6A7FE348D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25F5A9CE-C452-4C54-95BB-0CFA0B23C4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6A8615AB-FEDA-44E1-A594-CF122F9EA5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3DD8007A-87A1-4B7A-9FE6-4C14CDAF58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B3D7E455-6747-44E1-85FA-3CA5C35393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8E7589D4-767E-4C90-BF0B-8F51D55D30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FCBD4805-797C-4748-9B04-B47FF1DC90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F65D0841-1CC4-472A-9126-C90EBFAFA3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331F08A7-C88C-440A-BE5B-3C7DC768A4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B005C80A-581B-4E5E-B162-B780F96ECB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761CA94E-5168-4D2E-930F-87F7E4B76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B4CF21C5-5A0D-4B23-90DA-A98609D5B3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754A6429-5073-411C-AEF3-8D83E90CED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608420A6-9926-46B2-8C74-59BD3906EE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CDBD844F-FCF6-4CA4-B342-F5E4A4C00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AEE78373-579E-4B12-8CF1-23CCB18491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099AD55A-DD90-4421-BDC3-E5296CC102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778F5DA9-8165-4716-90CA-F35D5199F9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7722E390-119E-4866-9145-97D720767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3071BEFB-B290-418D-9B1D-31A8BDE0A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ABCB4251-1936-437E-B00F-8095A1C57D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8CA30981-66EB-40AC-ADCF-4A15B69FAB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F0D664D4-964E-442D-A6F0-80D26A85B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B2BA05F6-8423-49A8-8428-ACEDB21EE7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BAA444B3-DED6-4959-B359-B64586F972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45A04157-8089-4947-80B5-E258C0B5E6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EB31F3DB-181D-4F6C-B67B-D8BF7018C9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429A28B5-7101-434F-A183-A89B5B9A3A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5FD87E2E-CB85-43FE-8147-139A01A13B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632A3A99-1EF8-401E-8498-F24A1FD013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4E91CC63-DB7A-4669-AEDE-1119E561FB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128D0EB2-57ED-4880-A46B-EC79E3B230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13B5ED32-141D-4F93-9156-32F4D9935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9F68482B-D9F7-44A7-8901-C7832122A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06326C5E-A8A0-4620-8467-4F2F03665A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FD2B4140-ADD2-4E17-B686-384E5421EA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F46499D3-3F17-419A-9385-82F8D0835D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88E56B44-DB50-4D9E-89E9-34157CA123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71C4F924-80C1-4730-BE1A-F33F05C4DE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03169FCE-40A2-4CE5-B844-B1E3B22CDA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387549D2-EB1D-43F4-906D-10B18E7A2B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88FB5F82-F32B-43F4-81ED-21FF31B9A6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9B35E2E8-114F-48AF-B773-0F5D025586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6962CBEA-CFAE-406C-8176-10E14807B6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6011574D-B7F0-42CF-99DB-50C9249ED7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12892A21-2921-4FBB-A891-187F8468F4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61E40166-1149-467A-942D-97FDC32B33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8E3E105F-482F-427B-8557-4EBCA40E0F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A9C0D920-0236-4B79-AE79-B794D0ECEB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DA7D8621-D3A2-46AA-9DB7-904D28CFF9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E3C22C6D-5DC9-4420-8A3C-73B7A29AD4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66AAD45F-B3C8-4990-AD4E-8C56CF8D5D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78ED47AA-E8B2-4AE5-940F-14A973462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0D43305A-B508-4885-BDD2-D21B072A4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C78459EE-02C6-4287-994B-EDE7904B2B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A2C57F73-EEB9-47F3-AB66-E34F64D64B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89E2EBB3-D2DC-416D-B711-386AAA2DD9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E17B079-750C-4AFB-AD43-E89521C6D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ED11EA9E-3795-4D44-AC2F-A9A1ED7D60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91FE02C4-F587-40F0-A071-CE27D35BCC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66C24866-F658-4E1E-A739-E90F8D1BA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F58BF0FE-C392-4228-ABD4-39F60578C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373A831B-679B-4EB0-BE2F-3C3DC2A752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86E5FF1D-2943-41DE-9945-21396C1481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74AF8360-282F-4E26-A259-CCD4E9E1B4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95E7B012-DF0D-462F-8A23-F2597A405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EF82EFF8-5AEE-41B4-9C92-548DE0630C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08DAF5A6-E2E6-4FF1-9EBB-4B64B0D98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FE8EE9E8-0072-48A5-A20C-BDB4ED2807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E866CF74-F648-423E-ADFF-22684E7ED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9BF953F5-9984-472A-92D9-3A5D0BA7F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63642466-2B0E-426A-A882-4FF7432097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4B63B94A-9598-4CED-8EBA-C38272FCB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2359606A-78F9-47FE-A442-FB9F9E8341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FF527BD8-D035-4D61-8F70-FE025D4467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CE9DC7F9-4FE3-4DE7-B283-005D4D28E3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08ABCE5-DB3B-4F57-BE6A-D736F3FDD5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91EC3837-4EBE-4D23-B099-51E8CE6A8A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26A9729E-033C-4EE1-AD71-059EB7A76C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7474505-67CF-4345-A282-283CF287C5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0626E498-9A80-4AF5-84BE-76CB9723F8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A30DC842-F0E2-4A96-8E7C-2B4694C811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F14A25BE-FE15-492A-BE92-DE3EEC29F9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0F04FBD7-EBB7-4D04-BE29-AEC645093A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4715D3F3-5D6C-4C4E-919C-A481BA77B7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6FA80B97-4A8F-426B-B91A-C5ADEED947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E9F7D36E-42C0-4917-88BE-FCB2D460B6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4FB10233-21A0-46E8-8EDC-382E5770AD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0CE9DC2D-A8C4-49CC-886A-FD2BB1852E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9A77BCDA-560A-4F1B-A350-675213BF0D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6EB47511-A5BE-47FC-83C8-4821C4C342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6861A71B-CC39-4965-8825-55084B6F89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4434F01-61CE-48CB-89FA-F390646416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0AA90825-4BF4-4AFC-A12C-E7979666F4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3E2587A1-C224-4F97-A336-89C718981D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47DE5DB1-2B04-4E19-962F-3C168ED458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3947DF4E-FE01-41D3-A6EE-1165AD6505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7C760770-E704-4FA1-B755-053FA78C80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82CB7680-036F-4698-AB46-123FE2B6FF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0F4E36D3-D088-4AF1-B235-FF480B3402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9F6D77DF-651E-4A4F-8C05-081AA6459E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5EC99439-764E-497F-A75B-171209A2E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A5EE2756-D0E7-4B4F-8EB5-368B2867B5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F2BA7997-45DE-4328-A87D-B4A7185E74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41C76333-1B19-4095-9364-0B4D44512B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85BCB270-1F34-405A-9A48-3C57272B20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9CB179EC-9C29-46CA-8853-85092F06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8EB2DF7D-2BB4-4255-855C-5AD67FA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0E1F6DE6-1AFE-402B-A6E5-7B91150D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895C2-EBEB-4AA0-8DB9-005F034205B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6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41C94BC-ED3A-49BD-9D54-1A9A675C141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244CE7F6-7ED9-4971-B196-D3E0E7EDC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D33E608-1333-4577-82E9-C19AE0D75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CD46688-6767-46E1-872A-A5AF8339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0F0B7B06-FF58-438E-A025-8D178583F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A5D3C4F3-CB5F-4D35-8091-15A49F953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047055C-7003-48B4-871E-3AD1ECDE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4DDC26B-9916-480D-87DB-E7586520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0784EA18-E2F0-409E-8924-B57000D9F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10EC855-DCA8-4291-B08E-386E92D7F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2C594C3-3A05-49B7-B68E-20DE34E05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93D144C-3BB9-4A09-9C27-5D6D091EA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90115BA-77C0-4C9F-B61F-FF060999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3B8D731C-3A77-4841-B06D-D0C79BF5E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73F86D8F-4056-47DC-B542-8F3CA35A5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2242897E-9F77-474D-A24C-672765A01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AB207B73-5008-4427-8E9D-BB83AD12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BD3A50FD-A169-43C1-855F-5E9E35C1D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9C7DCCFD-AF4F-46FF-B950-75007C5E0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75B731B0-8D3C-4B8A-9396-67E74521A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CF3745A3-F6E5-4D7E-808E-DF36AFF36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26CC5C53-4849-4B64-BB3B-580A39BEA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44F0F3D8-0FC5-44DA-9AF1-B517BCA7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2541E01A-EFD3-4E68-A22E-CB7AFD47D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05E83C03-D6FF-4FC5-8271-25543339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325D010-65BB-4F8C-9D8F-186A0EE84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C71CEFB3-B90D-459D-9157-01D2A622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A4C7CCBA-44B1-48A9-B14A-FF784196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C611988-86A1-44C4-B275-513A45B5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D854DA79-D43E-4FDB-BA2D-9D8B2CD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AF4620CD-3558-421C-BEAF-F152F62E5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36A30D3D-89FE-4E90-BA10-BA30531A6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1D3C6CC1-7AE6-41D1-8C52-48F90BB3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7ED04455-A9BD-4271-AA1E-0795C5F3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1450FF31-47E6-44C6-9F7F-0666E1D3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2BE2EF6E-1033-4037-905A-C4EEB1DF4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D5C03B14-7591-4538-9542-9EC9DA198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D9EDFF02-E0C2-4B9A-A2FC-5E033DC0E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98209B6D-E7B1-4E28-98F9-1090380F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ED0EDB2B-4B10-4D44-B768-E998C456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B7E3B08D-D5D1-4C5C-AFDA-27935BEDD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A68220E5-39EC-491C-B959-B4854E88B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8EB3F1E5-EA82-4013-90C3-5D263735A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22210DED-A46F-4F19-80E5-77C192ACA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D898F9BB-6E53-4C42-B392-2E6B68BE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B9EA3EBA-9C37-46F3-975F-2EEF7E4DC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3ECBD19C-6DB3-4D1F-A1C1-FEE52D9B3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2E6C9AD9-C441-4385-AC51-96F5A5DA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DF2FE288-1CB1-4A5B-B167-A035CA50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AB732DF4-FBC6-4A81-B766-E48CDCFD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565F38DF-DF23-4152-AF1A-4954A4AA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8A54EF9C-B2C2-4178-ACB2-E694A844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7A1C426E-BBB2-4D73-9557-D0AB52E9EC63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4EE58BBE-0F14-4AE5-80F3-EEE652728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08188ED5-946A-4EFB-A20F-239B4B73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F82853EB-C96E-4937-840B-EAC52F487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CBA11231-F8C5-44F8-AD53-55C495C8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CF2798-74F0-4291-AD38-A620E9B70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5455E10-86D1-4E25-8824-7316C0775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3F01A4B7-2451-4B38-889A-F6067400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D3BF4F3-40D0-4DE5-886E-CE47C641A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3F48314-55CC-4824-8757-BDC358E3D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1A07886C-982D-4B0E-AD19-9EF44232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C12A7CE-16B2-4BF1-9675-1EB073BB4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44CAACB-D33A-4605-9D37-00CFC2AD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D3017CB-C207-4E78-9602-4D1FCACC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403EAD1-13BE-4D88-8018-4BC62AF82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F3C4FFE-1D04-401D-82CE-09A9DD65D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9154B22-76A4-4E11-B902-35F62B170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CCBCD0B-7C1B-4737-9DC6-60981EB7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1498C2C-6876-4B61-BEE4-42B81925E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AFF1148C-C034-4BD7-BCA5-6EAF504B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240A2F5C-5281-465A-BD8D-4AAC7797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90B5C8FC-0660-4D58-BA16-8281B01C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AB4FC8B1-660D-44EB-92B3-2E80010A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4E8C49C8-A2F5-463B-B58D-F0D77577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BF6C05A2-6176-4312-A939-B7C94042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615B9A84-9588-4089-B7D7-CBBC56F04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5D6DEE8C-12F2-4782-A9C9-E60A65241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9853057C-FD34-4181-8197-E84E182B4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321C0EA5-F2D7-4B19-B49A-C5573D87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71DD63F-A7E4-447A-A0FC-6021EB8C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4CFEB9C0-885A-4ABF-9FC4-E94ED749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60E01DDB-71B2-4FFC-AFAA-8D8E5302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6CAC69A5-DAE0-4EEC-BD6E-B3DEFC5CE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2AC31203-EF44-4D11-B006-6716279E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BA5E66B3-4E8D-4AA0-9E20-0AD223606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5F4CDDED-E6F5-4B70-B485-E741F8CA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951C9B3D-8B3D-47AE-9A82-C341BA65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2E478E9F-D49A-4A06-BC8E-2370B7883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5D6EFD25-7ABD-4E6E-B1E7-8AD8211E5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40EDFA20-C2DC-4E1D-8479-2D0024F3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383E68DE-BC19-4583-8532-A85C9A1F3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354322C2-5568-4987-8DFE-5657FFCD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479E8BBE-B7D9-4B0D-BFD3-D571847AA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2A9C9C8A-E77D-4619-BF3D-87B80B64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B20315B4-20EB-4BBB-B9CC-C6032D5B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B915F476-A7E9-4E7A-83CC-7365B57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64A6E-2380-424F-AF46-232A9C684D2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18EE658-C627-4D9E-802E-75F1D197A129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4C444A9C-371F-46C6-A72F-1EA482E33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08F99E5A-AE3D-454A-98AB-177565F71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D13BCA22-07D1-48D1-8651-0C61ADA3E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D16C144E-21FA-4C73-94DE-DC532F012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AF826756-12A2-423D-A794-CC38E950A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0451DD24-2BFB-43B2-95F5-25A23AD1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168C4038-8808-4ABD-8EB1-CAAF5B6C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3C0C8B9-B4BB-4BE5-843C-B66FDD491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2F159F0A-CC49-4E50-9BFA-9E8CB04D3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874BEE87-9A10-45C3-9BFF-94F0C02FA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E029EB2-D8A3-4BC9-BFE6-2795BDE1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0E36690-C314-430B-B8B9-765B7CDF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D58E9FC9-7CFC-4E76-9628-FD651B13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87A9A45F-F502-486F-8F50-41B649A1D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9EEDF6C3-18B3-49E1-9B60-997AA0969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6ACF4D2A-C72D-4B4A-AC31-B50D161D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33ED2A87-00E0-4897-AE0D-9995FD8D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E7F89ABE-1E47-4889-B77E-8D128D848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C8AD4D02-5DB9-40C0-B8B1-4A525E76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4F2F148B-807D-45C4-B591-55692F3A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2A86F47B-EF43-41EB-9C7D-F992B209E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3E2095DF-6CFC-4C90-9C5B-7D2DB3D41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CB252225-0238-4F27-AAC0-B7CDC948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D694A356-4229-40E1-8FBA-C9A6BB7B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87F2A0FD-232B-489D-B057-CB942C4CA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113C5F6E-36FF-4BDF-8412-627084B7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E3769677-2DA8-4380-8394-5FC8FC69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7B6243F7-3394-4AEA-826A-6C8805CD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F5EB8C3A-0B28-42F8-BEC8-830A398B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98186177-6256-4607-8F9E-3DCBEA806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22730718-7802-42D7-861C-82727A20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FBF5AA7F-0B72-4A85-81AF-38DA78F3D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755B62A3-C055-4A34-B813-6253C896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BB41741A-B95A-4810-8F57-C8BF7F0B7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99DBCC5D-DD02-4D0C-8A8E-B904150AA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F69E7914-51FC-4E8B-A9DD-9CAB0483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60CF4262-07AD-409E-9392-91A96597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65B9E73F-E49E-47EA-8A4B-6144492A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9D17DBF8-3C7E-48AB-9ACC-F6A2C009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06E1E550-CA3D-4F3E-882A-6EA2A2759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7583A1CF-C334-4E78-87BE-D82B3B83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A8CCA65C-B128-4B24-A947-76D1F9711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A310F658-3EFC-4B1C-8CD4-173D068D0D5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DFDA155-2FEC-4A97-9E39-FFC5BBCE8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AE26F7F-5E35-4875-9B48-B83B26714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7697166A-8A13-48E1-AFFB-280A7BCA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F9E369D-DBA2-4A69-9D77-70692CF37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047F93A-2C33-45B0-AF90-CA5EBE7CC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338DF2CD-68FA-48EC-B87C-7B79F8CB4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83ED56F1-1CA1-4F5C-B457-925D4114D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5BF8EEE-EF13-475D-8655-5B4CBA80E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E82D9CB-9067-4815-8B9D-B774B2D5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6DB654C9-EAFD-427C-83AD-F96124267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C46AE74-5C8F-4CE7-B43C-8F49BDE4B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5C95246-9C73-4672-A37C-10F445ACE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82A5BA4A-4C42-492F-8F19-952F0E4D7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B364CC0-E49C-4288-A846-01A30489F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16E56FCC-9BF2-459A-8C4F-F3EA2F5EE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FBC9378-51E5-4C8E-8F1B-5EF63C6EF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A9ACD43-F966-402E-BB4D-C8E4DE6B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71528662-EDB3-42C6-8C94-8913159B4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773B0D28-E69C-43CE-A2D6-DD3DF892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090E5A37-5DB9-4348-BFE0-A872D6503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80E55893-4405-4B21-AAA3-F49CBF8E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07DDEA0-41A5-4D0F-855F-71D6744AC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F01D723D-E15B-4A8B-AC89-92736E881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7F92FF4D-4702-4ACF-AFE8-6C47C068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77A21ED3-BFDD-4C14-BEDE-46BD6F0C5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EA439B4-CCE4-4099-9BEE-15E1E7B7F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AA3C7694-8BFF-431D-A12F-48EE26BB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ED256103-CF5F-4354-866D-76A7678F8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EEE96C4F-92D9-4A0B-A4EA-E06A116A2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E034700-4BE9-4286-8C0B-EB57A43F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5816F8DC-1758-4403-9F23-F6A625D11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B1EF38B-8C7E-4D06-857E-6FB9B27C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DB50F0AF-15D6-48F1-A5F5-A3154AFD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98A7036C-32DE-4F92-995A-DC2E992B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78E1CACD-F818-4492-93F5-62E29828C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7D58948C-62C4-4DC8-8CFB-E3988E11D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357254D6-9CA1-4F83-980C-38BC44100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5D9AF22F-3B43-4A4D-9A89-FA29FFD6B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940FEDAB-A1E3-4931-BB51-C19C93E8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155D784A-C02E-4405-8E01-DA1D002D9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4151B79A-8C4B-4829-B129-8CBFA4A5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24B4CC16-0357-4DB2-B852-7730570C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FC2BEFF5-985D-460C-8CC8-94C0E52C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5A551665-7764-43DB-913C-5F882B84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B454E0EA-4E2D-4009-BD52-F27C6619C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0689BA21-C7CA-4378-A36C-BD5037E21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647C8F7D-63FE-43F6-AD5E-A92B3F4AD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78DD7470-7F91-45D9-A78F-A3E3BFB77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BAD566E7-E3D9-4330-8E4C-CE23D6EA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03802EC9-5C97-4965-A1D8-18A07D17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60D61CF7-5474-4505-8745-32229AF8B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DF263177-349F-48AF-9DEA-1E3788C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D7D16119-3883-4954-BE92-4E78BAFC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F6144138-DE36-433D-A156-BB1EA62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63855-3EE8-4044-868C-731EB6579D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8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CD5D1F6-06BF-457B-9BC6-2C19423B0D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9495AC5-4D56-447F-9E23-7B23EB8AE9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A1FDD89-4140-4098-A42F-5F8506B09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F5846-2729-4CAE-BBE8-C93A165946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4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5C4E0F3-9BF1-48AD-9867-B45C1B2C5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164084C-26AB-4FCF-B881-F986C3D30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E28838-06C9-4559-9292-1D8DBC452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255CB-7D85-4E29-B8A0-E686E6244BE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8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F848DDC-933A-4A44-AD75-4A0B6BAFF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EBC75D5-9A2B-49D7-991C-0193A3112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1743518-1187-42B8-87DF-5B28444E2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B42DD-4D02-46A0-9075-738EF5425C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28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3C46890-D824-4413-86A0-BF98F8A661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A25472-5DE3-4B99-A81D-83019CCBC7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9739E65-80AF-4DE3-8D2C-973C81EBC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ED676-50AD-4A4A-B1CD-794A4D59B6D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8BEE9BAB-23A2-4D71-A93E-786F787659C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54C6458E-1AC4-4A31-B4F4-920F054D54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0049DF56-7D33-440B-ACD6-C7668E0134D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FE899E6A-8315-4604-AB14-D7ADE61F3F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4C61AC84-B57D-42FD-847D-70ED747247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93078998-1A63-4BA0-8A54-16D9EAF631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0BC5F26D-5A5D-45AF-B39C-361A88C70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42FEC914-6941-4DF3-881B-6BC6D9468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7EEABDB2-CC24-4A80-A340-C43416DB5E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33C04886-416D-499E-A42B-51C43B43AF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91B6F4D1-5D1C-465B-8CD9-550FAC131E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D18E5092-23FA-4407-9B33-F4F168864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C297CB66-F8FD-4323-A394-65E447D442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41A6B733-559A-4FA8-9E96-F412BA78EA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1BD07CE6-4F82-430E-9C51-68A37E6583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8113ACE1-46E6-48DE-84BB-8B3074577E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9920B28D-550B-4EB6-9B52-575014E636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70EC924B-D00A-45BC-A5B9-007BE4053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FA980F03-9B2D-4DEF-AAD5-AAA6E41902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84A2A3B4-4BB3-46DC-91C2-702579D903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24EAD828-9929-4B60-B896-A894DF9FBA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1D0659AB-09A4-429E-A0A2-8BD46075EB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3531EACC-00C9-4B6E-B25E-76D29746DE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1EBD6C6F-545D-4A25-A897-2165A64E70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CE2EFC93-BF76-453D-B313-583772F66E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AD16FA36-B853-4A06-ACE0-A0E5A1644B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2D380C65-421F-42B7-B372-379E34866D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021B43A7-350A-477D-8F67-90033F4189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FEC69B04-6DB3-4EE4-8549-510FDC72AC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A74C554D-C8FE-41CA-8148-1E39A3185E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6464E578-578B-4A62-BC5A-58C77FC6A7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986358EF-34EF-432A-B5E7-4768C8CC36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76A0960-FD9D-4183-906E-F45965D30A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695C9FE1-43D1-4D8F-BFCB-A63B8833F2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9BC7CEAA-4FF0-4C9A-B8BF-EA6FBAE53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B06C3E39-496E-44E6-8548-D9D2BA85C2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235B01F0-3E26-41CB-AD54-7D660004C4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5AA0178A-0513-457B-B9F2-479467BF8E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85AA06AD-105B-45E2-9483-CE65924A58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D30B8F55-4757-4603-9251-17590DAAE4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F45F545D-6640-4DCB-BE1B-A5996DD370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23C3D5F0-CA06-474C-8C75-63235395F5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EE054D29-7DD0-4ABD-9FB3-813D87C8A8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B93FC536-295E-41A9-AA5D-B708B73BF7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DFE157E3-FF29-4933-8F09-411B1C2CE6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D8225B01-ACD1-4DE9-AF7E-EFFD7DDDF0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9E83D96A-D59E-47DA-94E4-D40F63838D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351696F2-77C3-4BEC-BE27-342F9D2BA8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B1309587-98CC-46B6-AC2C-D6D580A584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A2F4E9EC-5A42-4539-8690-81EE576E4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AB5305BC-C5C6-4CC7-8E42-2F5E8C2E8B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8F8C191A-3822-41AD-AED2-DA21DE45BA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4A2D26EA-AD54-45AD-97A7-9CE7E0E19F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196AD3B4-6AC7-4FBD-9002-4609D9F4CE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2233D4E9-AD7F-4001-8FD7-3A1CDF8F90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AB36A4DE-DE06-41A1-BE37-C02886EBBC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B277D587-D510-4A4E-AF58-DEDE13A7A5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533BA440-1394-479E-9D4D-21701B90B7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3AEF6417-8623-481A-BBAC-A8ADC58128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B292E1CA-0210-4E94-BB95-CD6A12B381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3115513-2B7B-48A9-A930-D39E65826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1ED86C80-07A8-4BA3-BA20-B996B0C5C0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B143A134-1419-4482-A8A9-9DD5A420DA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6ADF6A77-174C-4297-8686-D0EF621F05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996FB6E8-6EE0-4D85-890B-4B0257126A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FE2F5F08-DE5A-4961-8E5F-59C27C0EA9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80065326-99FB-4A95-A620-3886D70BB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EC8E7B7E-248F-4A3A-9C6C-8B59D499BE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F8E14D92-1C9D-45B8-991B-E5B641B3A0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EA6464DD-2779-4361-A550-25646E1A7B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4FB91BE8-7512-4954-9CD0-9830077E0E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63E3D09F-C723-4F46-8B51-9E1C5310FA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C824FD47-1FCD-4953-9E09-A24655E625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D3F33E1E-CC46-410F-BE1E-CF9920EBDD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E1D8867-D660-4614-82C2-AD2F843FF1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806CAB2B-6A2F-4610-B627-90B41EFEF7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F771085-DAF2-49E8-BE35-2633D1789D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B8A4B84A-6789-462F-AEC2-484D5830BA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E92D0B78-6098-4F7E-95D0-B6E4B3AE96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93AAA7A3-8B37-4A6D-BD95-D07FFE2858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94674F3-32F4-4B22-85CD-9B618A34D1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D98F9594-7871-493F-8123-34B4CE0C04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EAC3EB8B-9DA6-4636-8AA7-39F9E81392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619C59AE-FD03-4DE9-8319-6C1C140258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FBB4C31-27BD-4CD9-B40D-A207DFDABD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9DADF28-EC9D-4E85-B18D-0F02A2DB12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566EADA2-F8AC-4823-A43E-DB020CE45D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4068D1D4-8D8C-430A-BF58-A3F755097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B1DC1DCF-CEE1-4B7B-8D2D-315F169C7A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3361C5E-B45D-41EF-9F5D-EFC3FF71F9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CC1BDA2B-7211-4A83-A885-4EF930B84C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90F0F094-4362-436F-B399-48118031F7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BD23F270-3B59-4E21-BFC0-7928EE6057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146E38A0-73A3-4CAA-A7ED-3C383F12F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77995286-9A05-4647-BA71-15A320F1C4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3059E65A-DAC1-4744-9776-91E90D2EA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FA4DD257-27BB-4D86-BB33-8BF86BC8A0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42A46F9-AC13-4CEA-BEB8-BAD8CD109F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A1DC993B-B75F-4BB8-B0FC-B2F8057EB1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78A21B01-BCAD-424C-B715-0679787B49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E00F74A-D419-4959-957B-3D8DCA0CEB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B6A06B0C-CD1F-471C-9AB6-4DF44D8D7B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5D9FCBEF-4F97-4E8A-924F-92DE5AFD3A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8940ED8B-EC8B-4FD6-B64A-DD5AA154E7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AD0A5A14-28AF-4252-9A5F-99B85DB31D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ABF8E31D-9971-43B1-B9AD-9388359BBE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D2A03268-E7CA-4CC4-AA69-B7179E77FE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E63AA02-379F-4590-927D-553B1D100D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F5BFF9F4-2442-4A3C-994E-85DAA8C081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7A948DAB-84FB-4D39-90F3-FE64C37D56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4CCBBF58-4D43-4B4E-BAF3-FB70C8C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5AE7882D-7AFD-4114-88B0-C6987F97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E12C92CF-63B1-45F3-9FC9-3C7D9011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25D8F-4BE6-4603-976D-9A05331B073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48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AAF5D07-B571-4305-8971-E0E8E6B0C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062821-026B-4934-85E6-250CEBDC4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742384-6BFB-418B-AF13-F486A6415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D6E5E-8185-498E-9FD9-B5621B5800C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85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FE6A4-C5EB-4C37-8691-47B21CFC0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D2A66-8C3F-4B67-AEF1-637FDF7E6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0A318-0811-490E-97C6-BB314ABFA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072AD-1A98-4C0F-A525-3D044E2262B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86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42479-F0F9-4971-87DB-A510797F24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114A1-73C4-49E6-94A8-F642D8547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05CB5-9D2B-4A76-AE3A-C7C5C031E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F4952-6165-48E2-BD3C-DA8E49C1698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75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5D205-79F7-4DDE-926D-AC228E0EA8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9D82B-15F4-43D4-BA53-9727F0B63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53AE0-A2EF-4718-B845-4E2014EA34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F1325-867B-42A4-A2FC-101939C1E51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97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B54A9572-9124-4507-9EC4-4D70BB35DDD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C6B06D1D-3378-4999-8A59-5D1F8CABCB1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BF7EF380-5DD8-4D9B-863E-631500462A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9934DB92-130C-4847-A6B6-3775EBE21D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14DD16E8-7E9F-41BB-99DC-117BE1B1CB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5094EDD3-76DA-461F-BFDC-C8B07A86D8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A5E91E24-69F0-4AD1-B3BE-7A6A2C8158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601B2D13-7AF9-47EB-BB1C-0A1BC0454E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E4D688E2-764F-42ED-AA7E-029BF9F242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D12567D1-00EC-488F-89D4-268A91AD0D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BEBD3C8D-0751-467A-B19F-DAA024211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87233844-4D51-4C30-A6EE-A70C890239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5BBAC30A-A685-498A-85EC-4B9746265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4490F42B-9012-416F-A768-70F135929C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34AD5213-BD7E-44B6-B206-0B6952C5B4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B12D0EB4-25C3-447C-8B5B-377242BAE3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F548B1E2-8AD7-4F25-810C-C6211D8E5B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99EB891C-148E-4867-BF5D-E8ED0D545A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B1972B00-9780-4337-8AED-A993EB62C0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C29E96F-0B3F-4942-A28D-34BE58C11D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591256BC-C5A8-491C-B2A0-A4564417A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38A06380-52AE-4264-9B7B-7F0C61423C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0BC5F308-070F-4992-B561-3D5C4F7D11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6B86B065-96DB-4D70-B5FA-BE86B50CD1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4E08BFDB-2D80-43E5-96A1-27CD26CC66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36EE1D50-D0B0-4C0A-925B-99B842DAF5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7780AF6B-17D6-4E6C-9E34-EEBF123C9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2A185D44-E8E2-4DDC-9EEE-1D615AF82D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9861F1D3-39F7-48F9-BD9E-B9547C8115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45E21451-1E12-4EE7-875B-6E836EB741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9490A100-5193-474D-BC6F-0C270D4E6D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7E6AC111-13A7-49DB-8184-AE079F6E09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5764855-668B-4B09-A488-E3FA2D07A6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4A2B2874-28F5-4BB2-80E6-0A7F8A62C7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D8AF22BE-449C-4F1B-B369-016D1027AE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B46F9B86-1AC7-4429-8758-C737D4551F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B15C831C-6D2B-4BA5-8992-ED5F1BB124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BDC44F13-8E1C-4441-92F5-0EEC74962F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1F99C6C5-2C26-4A7E-BDEF-416E40B7A7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3F70ABD1-4FFE-4CC9-820D-7EE4476DEC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8F5414CA-C047-41F0-9865-88A1A7F5D4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B56D582C-D7E8-4C1C-9367-368F688FCB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2A3A7B00-FAED-42B9-9EB7-6EDC1CF705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FD389C69-5B03-4BA5-9C71-AB2AEE148F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DB3C71B3-0D81-4D5B-B033-E8DB751CD0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E964FBEF-07D2-4D3E-88BD-4A1B66FC84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F6EED1D5-0CF5-4773-8ECC-FC849D0653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9C0AC5B1-A3B0-4396-9FE2-2018C47A5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0872A16D-805D-4B17-94F1-0DAE1BF520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C6EF38B4-0BA3-484B-AA70-A555E83A09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C22706F9-EE26-42BC-B30F-E4C354ABBF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A8A81072-8824-40D0-A15C-6D61A426E3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63AD8FB0-EFB3-4AE8-BAE2-7CC37A8D89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BC6176E-D249-486E-A3E0-8F58594B2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C0D5EE27-B1C2-4302-8C61-AB0B67CBB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5E6B19BB-3476-48F1-9606-E6007ED487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2A4D115B-2A0F-4558-A822-559004CC6E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C7FC5098-3716-4C30-AD47-3836438F03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D15E36AD-BBE2-4082-B48C-ADFC06B21B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A72320C-4584-4E92-82E8-A0D749779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D0B24439-4173-4D6B-BA29-B660D2FAAE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1AD7F500-8D24-4E41-9272-4A327395F1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6820983-8A69-45AA-82B5-76AB5A7A01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06060DF6-3F73-4DA3-A9CC-5DF019C222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5B73157C-FB60-4F6F-9462-C97ECA8064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4D7FA6CB-1348-4574-820D-748F41E01D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71C54E0E-F990-47A4-B278-7B3536DBA5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13CA6702-4158-42FA-9F9C-851597B13B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0E03E9DF-4171-4EE9-A72E-59D4CC274B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9471A807-5596-460B-B675-A44605EEF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E182D176-4DF3-4135-9569-571CFD3F41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F76D9EF8-320F-44D2-8A9C-87AAD5015C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46A9D7FF-5FDD-424D-AAB8-51DE54E3F6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D902B184-DC45-40D7-98AE-7AF6CAEC50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796C64F4-6D03-43F4-B4FF-839DAD5C3F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6415951D-5ECF-4B21-AD57-975035D627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F22A4B2C-389A-440A-AE11-E9C27BDCEF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1B6B408F-40E8-4BD2-A538-476152E6AC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3DEED8C1-B695-4AD7-B243-DBF6B8358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14537211-F9A9-4AB1-AC2B-BED0CEC1B0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97430488-53C4-481A-9555-51988A8817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06F94C43-67F0-45B3-B12F-E09AA8BEB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AEBAEE05-5E2C-4443-A281-F3F1DF6DB5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C3CAD652-60E1-4214-837C-386125F42D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F2307950-E6DB-4F0D-B4DB-E865E2FB6C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34D15D3-A108-4C68-88D0-B5D38610FA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DE3E2E7B-6E6E-4957-B49E-9148F76706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0A617A25-9644-4E89-80D6-9A40962F1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C9DB3E7-40E7-4C0F-A10A-332ACD638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1A6CC6E2-E0D2-4ABD-AD66-CED46254E5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776867D-8A46-48BE-BDC1-2FCF7227D4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AEE48CF-AFB1-426C-8C36-5A59F5B65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1140F975-E6EE-4BF9-B7EF-6F38B45B25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98C868D5-1C08-4164-86AB-3906A31ACD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F8D7804F-6337-475D-A53F-C6393A9E5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B85C6004-9B17-47C6-9DB4-F9BB92B74F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EE87B19-647F-4145-BE10-59C1B67A2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B7F43F57-0FA1-40EB-A53B-E22272F0A9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FC39289D-1683-4884-83F5-42703ABCCF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F3CBBB49-FB50-46D8-8735-93F59D8151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ED0C1A6-B454-4591-B82F-037F648D3A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6D7CA455-89D6-48B5-AB1A-53C34E388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E13B04A9-22A6-4BB4-BAC9-F96BDC38EA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75B4AC69-5AC2-4526-AD8F-8BA3F625B9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62DE7F16-E637-4807-BCB5-B62AD0C1BE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5B02507E-D224-45B4-8B64-7488CDBFFB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78E9CEF9-18A8-48A8-A778-16260A2F0F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C14E0D9-F89D-40D0-87AF-AE424024C3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AF1C949C-5E30-4CA9-A10D-3E233DA0E0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1785032F-C53E-4806-B9BF-45508B3E19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59A77F78-E6FB-4D62-B1DB-2D221235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D1AF6176-7388-4C9B-B707-594A98B8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984FF3B5-2A0D-49E2-A34B-0B297047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027A-FE53-42C7-97D4-1E8560E3EC8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04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5AE2F4-23C3-41FC-BFF8-04F2E11597C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08C21121-BE09-49D1-92FA-50C4CF9A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73800AE-7C18-4851-B3BB-C29AAAA3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B82B1920-58C0-4B0C-9CC9-0554706B2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8DA14D7-9C8D-47BB-8CBA-9CEF3E5A0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98710230-305D-45C1-B78C-EC589377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29E9CECF-8807-4D3C-A292-5300D6C33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49275155-81F6-49D3-8151-00F115C72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23E16EB8-D5EA-4D73-B40E-9BE93961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3D84B805-4BDF-4E98-812D-06E756143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F194781E-B783-4058-87D0-80110510E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A942FFBE-C9AE-486F-9A8B-C56390126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ED6C365-159D-4B01-B307-EECB040C5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8EB11C3E-CD88-4122-88E8-6D33C76E9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A233CF90-3E65-4871-81A8-3D4580C46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2F001F50-70AA-4ECC-9ED3-3CD2E6FFD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217BF314-DBF7-474C-BDFB-13286FD9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E7D9428D-CD84-4CC4-8503-E1F31A4E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51583887-2BDB-4D91-AC55-0BFDA2474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D4806770-5C54-4695-8A51-907C5167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A58DBE1D-9AEF-4233-8433-1FF0D0FE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EF3778D1-BF3C-43B2-A0C0-488D4307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10599074-F615-4C8E-B80B-A39652FE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CDFCEBA8-07C3-4EA5-9D37-9F05CFC92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6E49FF39-1E70-414F-A769-81E1BB16E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DDAE0597-068F-4360-BD0C-1CEFE5E1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D2164D1-141E-446A-AA6A-42DD198E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648CFBB3-C225-413E-851D-D6DE6C68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481E8E00-83B0-4C77-A803-6AC3C256C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EA5720A7-E34E-416E-A36C-001EA70C7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A747C29F-B001-4303-9981-8312A1E8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4B28998D-BA95-46F9-8257-31C7A1252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C9D5422-DF57-464C-A354-19CE86F10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96A9024E-9841-4BF0-9C92-844C65D7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BCCA6412-83A8-4025-8A7C-4D807DE7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83CE9EE2-AE38-450E-8E34-55F912F0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FA1C4F27-3FC9-4AE4-940B-38166F79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F3084338-3194-4B2B-A0EB-3D3E826B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54BF302E-3857-4CB0-85B6-461F3674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94D06D25-8702-48DA-8ACC-297509DC9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F60D2353-12D7-4EC8-9599-921330BB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2B4E3FB9-176C-4139-8E64-92B811461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DB138460-78CE-4B2E-8E7D-A116F9FC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96475346-D681-44DC-9558-B6DF0FB3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73725AF7-BA96-4C87-AFEF-E96FFC3C6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DEC44062-FFFE-49B3-8197-216F8F87A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F6FE2E62-53B8-4543-8F55-1437B7F42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B7591D83-2D80-4154-9B7D-8C448BDAD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BFFF8851-68EB-411E-8C55-4880C084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847A7142-3969-4BF3-897F-DDCE2954C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E6A02EB6-46A3-4CAE-95CD-FE03395E5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48416CD6-7E17-401E-AD10-98B86DC4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D566283C-55AA-4B9A-BF5D-868B6C040EBD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D3060E1C-2898-4962-AE8B-0C694BCEC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6681EAAC-29EE-46D3-A6FD-C7303476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CDE32295-59B8-413F-905D-551862386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D506304D-5EB5-4D69-8622-F1231E83B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397B043-4A5F-44CB-BC79-BA0406CFD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DFBFF10-E8ED-4AAB-864C-FD6CD1550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BD8E2C4-02C2-48A8-A7F8-17F5E723C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E357075-A993-446D-A1A3-235625FFC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4F1FA66-619E-4295-A87B-DFAEEBA7A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D053976-0A59-48AC-AFB5-78BF7199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DC81F8C-C44A-470E-A41C-2D35F27F5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E2E755D-7EC8-4C3F-8230-73104025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3F4CED8-8108-4538-AE4C-4F2A53FE9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2DF9CDD-139A-4C11-9BD8-EB0205952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95F0807-4711-4F53-BF44-C32CE9858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1907EE4-1F40-42BB-987B-6D30B291B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29C8E84-E205-49C6-B33A-BDA284F6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54094E29-C04C-409D-9E2F-6AA77A435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72F5DA11-4536-44C1-A08E-46D2EAFD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2355A852-FDCA-4286-86C7-5BD3F4BC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405EF844-CB62-4457-B1E6-DBADBC80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4BE34681-1F11-4229-B47F-DC0C0F40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F050B48B-46D9-4F30-8849-2A5F86ADA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0913A5BB-E663-4A86-93DF-6C61AE1E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B5833282-C4F4-493C-84FE-9E3F167B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AAC5010A-788A-4191-B10C-AF3E1D7D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58E09DF7-B73C-48DA-8606-41C5120D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EC871D96-D347-49AF-8289-EFBBDCF4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BA12E4DA-8CAF-4F77-8F0E-ACA9CDCD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9C205EF5-FFD1-4F54-8A17-790872F5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F6C412FA-BD85-4EE9-81E4-244848CC5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44ABC876-73DC-4763-9234-CA10D495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D63FBFDE-3D1F-441A-B759-E8544690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5265AFB0-002D-45CF-9F0B-E2DB9C35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888FF49E-023F-4142-AD02-2AC9DFF9F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550D86CC-1F1D-453A-B0FB-6494B2BD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5FDF1E92-791E-4A0C-8E82-A8CF6B4C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F01C317E-7229-44DC-B5CD-44542E2E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16EACB99-C907-499F-A838-311FDEC74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832503E6-E56D-4672-A94F-970818AD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0B713306-79E7-473C-BA6C-F0BE10EE1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DC7592B8-E8A5-4DCF-8914-6B9F1E2E5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1927D68A-5427-4331-B887-19130BCB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739C385D-5E52-461E-9C53-A2E374EB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5FF09A7C-2340-4A11-BD97-2A10A0C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D6EAD-6916-4600-B844-6A9103004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1D83DB9-BC4D-473F-97D5-0A3A7C199855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7A737413-821D-4767-A0AE-825537DB2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B93312B9-88FD-4354-8F09-9FB2E3598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6E26CC2D-CDFE-4C8F-81E0-D8CF31825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5531BD8A-2614-4764-9DCB-4734891C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86854041-0C3B-4A16-A694-DA868ED6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24B82D1E-F9D1-4C74-9027-BEC04A55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EDC470B9-A97B-4993-841A-CE3AAABF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4DB628DD-2E92-43D3-8C42-B9181919B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352EA27C-5F55-49FB-8301-98EF71AC3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B1C6AED3-955C-47D6-9D40-F7A8FA511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78854491-057B-4A2B-BE0B-B61B59375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163B064E-A4C7-4B3F-81BA-27B4D139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4742FF66-2359-461A-BD04-0371BE7BB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23D1CD1-7034-45A2-A25A-6C1E192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7EB523AE-D270-4169-9009-03461E1EC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1E9E116D-BFC4-4E44-B283-190E4EE6D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D54A6086-72DB-47D5-8521-5E3478218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94226BB5-2B76-4539-962D-95B7E4FC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7174AF0D-ECDC-4BD6-8876-6A281BFE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C4DF3D45-0AAF-4E2E-8E34-D8FD6F44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3654DDF0-89F8-4F9E-B505-7EF4A09E2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C2F0CDAF-17B8-4823-94B6-36B97E5C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938D9E3C-E6D7-4EA0-838D-B18A7755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F3EBC47F-573A-4E88-83E4-A95517F49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5E79004D-1F00-475B-B7E1-358D4F2A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FEC8CC2E-A3C6-4F32-BF84-BEC70F3C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5A99859B-9058-4158-A641-D09A8727D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746BCD02-D5BD-432E-B861-DFFCB5B6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59D24673-970A-4335-BC3D-A4A2760B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328D44EF-BBBC-4B73-AAB9-A576317F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82DA4842-6203-4093-AAD4-839215A08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2015DF19-2F06-4809-B2DF-B0A1A4C2E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9739CE2D-8B6D-4615-B0D1-B5AE0131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BB250BDA-E522-4261-9953-605BDC1D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78EC0E8B-2AB7-4D5E-8EC6-F615C7A09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B0E69680-228A-4D45-A236-50997C2C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916C0EB3-93EC-4F9F-8913-5945AD0C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589B348B-7973-4C0A-A7B8-D79D7A976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DB1A6DBB-A2CB-4FAA-BE4F-0C6A5243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D6395C28-5E92-4929-9CEF-4373127DD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1E454AA0-0CFE-4F58-9FF2-B4ACAD96B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97AAB837-9A87-44A3-9F16-AC4605333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991CA464-1F86-45B9-963D-168A018B031F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418F4FC-7FA0-415A-8F99-853E0D96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CAD0FBB1-AD4D-4262-AA0C-157D4D40A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319AF6F-C816-4514-A4E2-7E675D1E0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0DE337F-07BA-4D34-A6B1-55DF1F9A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FB3BDDDB-70C3-4660-9B85-E52976AE1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DA47D74C-9D82-4027-B300-3087A070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DE2777D-9073-435F-8470-0643C58E0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E535E72-0349-47DC-90F0-A4306F7EA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3620B369-95A3-4219-BB83-4206841E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B4878C2-B2E8-4290-8BFC-B6BA85E4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2BB7284-E8DF-46F8-9D69-D23DB130B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45A6EE72-0B3E-4DAB-93C7-80873D8E5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B335565-F14D-49F4-A07D-BCAAEDD6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EAAFE04-2379-43AA-BAF5-1B1D7A73B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A517798-0823-45F3-A191-A07CC547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82D1DAD8-2DD7-4854-81FB-767322813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116CABB-0EB6-4227-AFD7-B166D5AC6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3EA0D49-053A-4B24-8604-732154C79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C76A5057-038C-4C4C-8AEE-FD8C3E84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424B601E-561E-4DB3-8FE5-3D3AA0955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48D36A5E-2190-4DA0-8691-985D5B4EC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07802B05-CFE2-495F-A57D-AE909478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9FE96561-02E4-400E-ACBD-CBE09AD0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A117220D-DA29-421B-B2DB-C682096EA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3DC3F680-E0C7-4F02-9D7A-0AFAA8584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A1BEA3F1-BDBE-40E1-84E9-82C41491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C53CCBF5-F197-4E0B-AFD0-101C9BC73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5314E2A-E8CD-41F1-832B-1818D3957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81FFE99D-579D-45AF-88A2-59A219046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8CA05FDF-5071-47A8-9C2F-8055BF694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B14B8772-82A6-4009-BB88-4CAF07EA3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B30AB3FD-8E18-4CFE-AE10-7755281BD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65968F90-C472-4A3B-A85C-773E60F2A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168AA48F-9B84-4F73-B3A1-4A6BB81B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A2F2698B-5BFE-48A2-A7FA-8C45F8562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1EFD3C90-C77B-43B2-924E-00CD778F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CB7B3E85-F78C-4CED-8451-66551BD2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093D82C8-8377-4265-975B-164B333F0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905AFF7E-8032-423B-A874-EB7B6F152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6B699032-C481-41F7-AF82-25353451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BDB9116A-3A1A-4D39-B980-6D93A5FE6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7A6A1485-410D-4601-9BD7-5C966640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54CDED4D-8F4C-406C-ADE5-8DEF3331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FB3BD988-7EBF-4B31-8D2F-643D8D77F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81573DEA-45B5-47EF-9AD1-2507A9E4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8243C4CD-AE1B-4976-829B-2B1066AE8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32BFFE3F-0AD7-4BF0-A4D3-DFBDAB91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133FA29F-3D1D-441D-934A-B95470F3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7DD5FA59-C200-4AE4-9BC0-183AD4F3A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296B66FB-8F27-47CD-BFFB-EDA39DCF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772715D9-E54B-4606-AE4E-5164C945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FC5E26B7-7468-446A-B3B0-D77D99A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C4B761C4-2731-466B-B076-F4BFB313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936E3B69-6BA0-4A9A-8861-1B229BDD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9DC68-0E46-4B46-A4A5-B54CC7583B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8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39EAE9F-1003-4E55-964A-AE1C44E3C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125DD34-DB21-4C38-99CC-868F4F6F1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3C6C219-5CB3-42D2-9E82-FAEDAC253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27B0E-FB1E-4B20-9D9A-70EF86490A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47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5A507B1-B920-40F9-8DDC-46905F88AD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40EC488-D665-4BF9-80D5-FA4FF053A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C72965-6212-484B-BFE5-42017E1A0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4D66C-FA6E-42A3-9067-0BAD8C3C73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09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B55F38C-106F-4BF2-89A5-E146AC945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ECCE793-DCDE-41D9-BFE2-FFDFC43DC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6BC4C3D-8C8D-454B-8E2A-3EC0FCA559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B4D80-6D6B-43AE-8341-5DF45991873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43C0A5-FDA7-4F8F-808F-1CABA158BAF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C358A74-C5BC-4702-BEAD-33FB694C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9FB6267-8FF1-4927-ADB1-8551A1698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472491B-C81E-4A7D-A006-74A78CC1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8244D587-2F12-4C2B-A257-97158122A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634FCBAB-2894-4043-9ACF-28C62BF07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473E8071-E211-4784-970C-C3348688B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14CF450-81F1-4C9E-A4DF-3F23E30B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43A4FBDE-4594-4B48-BC1E-7EE9B3E68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D174233D-D392-4B9C-B5AD-83E682DEE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01473C92-8CCD-4300-B9CA-BC848DD2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0366A475-7817-4F82-AEEA-0E8029433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2989AEE4-F53A-4A53-A154-A2CF9F64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03150B6-5978-48FA-8747-A21BF42A3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B0EEA93-D059-4196-B006-E8389B987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4FBA3B09-71BE-417C-ABE0-4E3017997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006B89FD-3C1C-41CB-A660-4E0C8DDA5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C4739F9B-8C78-4CC4-93D9-C412E8E9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56D72447-453E-4387-B819-39373D697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502CF5DE-A781-4960-BF07-CE3376CEA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B93A97A4-63A3-4772-B799-AE9CF2C5B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61268CF2-DBF6-441E-BE2F-0EFFD61DB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E09026BB-B480-41B4-ABCF-B1467475F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CCB65AB-1649-4556-9E68-F80920F88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4F250C7-7CDE-4C30-AB75-DF6BD800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3BB3B06-DE90-4170-83AF-DCDC9C25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4E92FB6F-26C6-46FB-B844-CF0399F4E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CFEE4E05-C90A-4046-A7E6-D176133A6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4B1F0CBE-2B2E-49D5-AB04-C814D2F7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B162D4F-0AF7-490B-BA2A-98EC52E0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16305C3C-6CA3-46E1-A3FA-E82D65691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1D034C3C-4B6D-41C8-8F94-E5B787D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344EAE6C-B920-4193-BDAD-703933E8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73D5B59E-8655-4B5E-883B-B4695896C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52391226-3972-4B9A-AF0C-D57FB079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E04CADC7-A3A1-4653-945A-CEC6723C8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180113C-32F7-4C7F-8A9B-D75497EA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E51FD380-B620-42FB-9261-D140A185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0215FFE9-05B0-46B6-8CAC-B7E5C4F87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02441BAF-FA3D-4759-BCB2-1D0966E42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1B65041B-FC00-44FD-A2F1-689F7D80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04190322-7E8A-4061-9598-CE1A9EDD5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BFDD363A-DB10-494F-861E-B6CC8C70D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7A7B516D-F1EE-4C91-B55C-17C6D755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DA62BB5B-A6B0-433B-9C52-E1A9D876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B105DD18-E14A-4E23-98C2-C278F5604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7B63E217-F445-4E0D-8AF7-E3ACD3F05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3DCD99A2-6533-4C42-8E97-EF278B826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E85440F6-BDF4-4D04-B2C6-01B1F5C76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067613A3-2C2F-4B7F-AB33-52E9FA99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BEE43DC9-9DD4-4DD7-B51B-E8E0E616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01FD6F29-9B26-474C-A6DF-8C223253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A0CBE880-76EA-4032-A1C0-16ABD8BA0710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D9001A1D-6C36-4D22-AC96-AB2DD359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9C677A4E-18A9-4B3B-BE8D-78056862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E71310AD-904D-4044-93F6-F1C451B8B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D01F15F7-4F0C-4D6C-A9F1-B42E3FEA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4F86141-740B-4AEC-9220-1E90085E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9BD8CF6-C2DE-403C-A3F9-C8D0571C8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89D9EFE-12A6-48C0-8E6F-1BBD96289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0BD9981-3A59-47AD-8C8A-D85BC767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A9A343D-05F3-4873-9135-8FFEEDF6A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22EE20A-3D85-4F5B-AD56-D0D5D194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230FF14F-2CB1-4F02-A315-FDDB24CF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F0919AA-4DE9-4D25-A60C-412BA450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7DCB6F2-1B20-4285-B4F6-758CEF06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6CD4953-BFEE-4E11-8663-68C831982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2B8A9FC-92EE-4CE9-AE65-1AFF71C8E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66A3A6A-6CA0-4F19-BBE4-E42FBDD9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AC8C68E-B035-494F-9E64-4F1C17E8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0082D92A-D69C-4ECE-9DBB-26F05DD2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972678F4-24D8-48F8-AD15-11B13249E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04D54CAB-562F-43AE-8AE2-55AB082E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265A36F-2F48-4073-B5A6-A2D4A24B9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434FBFD2-7189-4360-B856-D03E0F30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59FCF904-FB35-4043-8C7B-AB2D48A12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07322E0B-1539-4119-B574-59C081D7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D7611EA7-4503-49C8-AD54-C0AABE077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F33E028A-14FE-4682-A22D-A17BF6C2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E616FDDB-D73F-47FC-A6FC-BDE1E363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5AD19549-637D-49C9-8B26-015A024F5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1CD9C2B7-C4CE-4FD6-8A08-307EF500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1A752B26-E085-48D7-B635-EC7222721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1BE97A2F-C78F-4AEF-AA69-79C53D11D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B739EE53-19DF-4236-AE72-E96B1E942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40D4FA6D-AE0F-49CB-AD36-DB6EA615D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0C4DD01F-829A-48A7-A036-3654A4B9A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BD90BDFD-087D-41C6-BE89-29FE8BB81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FFDC0B4A-D0C9-419E-987A-99DAB873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F60CDC42-33C9-4CEF-8FEA-2CA8901A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0E8865E0-B1A0-4CEC-81AD-FFA62F484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D1807687-49B8-432B-B453-6B894F136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9E05C09B-0000-4B80-A091-A50715AC7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AD214514-A4EF-4E55-9809-17657CAC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12D3630B-C73A-407B-8EE9-E5F7DE7E1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48999EFD-8F06-4E79-8D23-516B255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8B3EFCF-2D78-4E6E-ACDA-A4940A7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56C7B21D-66FA-4A48-85F4-A228BFD0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2B6CF-46B4-420E-AF9E-114049F9F4C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D1525D4-4BC2-47C0-9205-E8E5E33A76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397FCEF-F6A4-4ECA-A29E-D1822AB3C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919775-D56B-4343-9C38-00A5DCB72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3ABEF-427C-4C9B-B319-62CD7A87E84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14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69CF49D-8623-4ED5-B141-AFB087FF97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C208C82-3631-4409-B5D1-EB3705767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31219F8-5FF9-40BF-A4D9-DC0ECC77AA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983BA-C1F7-4DCB-8D28-51E5AE9930C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07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0F0AD-F04D-41D2-9B90-6FBA1BAEC2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5DE73-0FCF-4010-980C-3C12B8E4FC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2C259-9B4A-47E6-A669-8A992C151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22C2E-B49A-4BEE-BE69-4312EFD636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30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77E4-6D63-43FC-BA6E-E58A2C3ED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5BEEF-AC8C-4DE7-B7B3-496F02DF3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CB9E9-3D32-435E-85A8-F95A418475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F5F46-9A7B-4B3A-AB83-DF36A1251A2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1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9313-1143-4EC1-930A-37099C8D4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700E5-A80B-468B-B663-9D22D72C1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5C95-0C9E-4957-9C79-ED4CF6690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3DA83-C462-4CD4-98CB-741FDE2802F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444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5BCA1BFD-B2EB-494F-AEBA-0662B75601C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DDF3FC9D-FCA0-46C6-A982-A3518789AE3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958BAD28-2714-4D7C-BA6A-2D85356734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F42DEA17-686C-4A18-824D-F47F998000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765D33FD-91F5-4649-9058-D6622B687A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41E5E965-2A34-498E-93A4-E0A14ADDF0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7831B1C1-AD45-4F9B-A83E-BEE8A77A96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D994D5AC-5789-4014-A70A-C4126C2F0C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ACECAEE5-8C7E-4CD8-A96F-848DAD7570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EC9621E3-508C-41C0-B3E3-059DF17733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4FAD38FF-90C4-44FC-B58F-993AD7C90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9539953A-C9C7-4673-B51F-CFDDF6E7F5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0D6A77C6-CEE6-4E5F-95A2-A01268F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5F92A0C2-6C18-453E-9A7C-11F4C52600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6E5B56AE-ADCF-4C44-82AD-D637194B3B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BEEF4053-FD14-41B1-BE4B-3F02919214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2565A5E7-368C-4391-82C7-4F615C1BB9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8CA36CBB-12C3-4690-A673-EC23B26AE6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03D0BF17-CBEE-46C4-9F45-BD0C9238E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3CFBCB6A-8660-4447-B6D0-859632B915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9AC92BF1-A52A-48B7-9301-6BF4DA12FD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3C6CF429-D2E4-4119-980B-6FB05C9DF9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6154FBEC-A103-4DC9-8FB5-CE48168717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D5D2F5F1-951C-4E24-A5D6-3782ADC19D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2F8CEE64-4B37-4CF6-8E22-B5C59AE7C8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9F5444B6-2713-4867-80B8-F86BD15212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0A8402AF-734C-42BF-AAF6-766E19D774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63F6EFBA-02BB-462F-98E3-41B751ABC8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C76D2B86-C50E-4E82-A559-C3523AA722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3E55DFBE-EA4A-483E-A177-D48343876D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C46C5BBF-4503-4D99-BD60-BDBFBBCADC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50C7066B-7465-41BC-AA77-BB406A226B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5BA60DC3-0352-4285-BA89-1D331AA0AD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FF59D3AB-6E5C-45D5-BCC4-303262A8EF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086D0D3E-1C9A-4F6F-9DE8-8CA66E874A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444767F5-1B5D-4523-A5EE-E3A10FAFEF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FC57C0F3-4178-4B86-B741-8240997BCD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7B5456DF-3F64-451F-94A2-5CC1D60AA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AC8242F1-F672-4F2B-B1E1-D0AE114966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1060BEED-F0CF-41B1-93E1-170140AEE0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3E988558-F164-4355-B8C9-50D31BF977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D037021F-1D9A-4AA8-8053-732D043DE8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77E22927-11EB-4133-A298-F7A44157EE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374BEF30-5599-4440-A384-D43D71FC5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76D304D0-DFE3-4ADE-BBC5-C7C3134BCE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64190A18-FE64-48BB-9B5C-97220557B2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AB8CB462-5804-45AC-9248-FAD78FFDE6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C4F370CC-F70A-4131-8692-DFA84C7CBD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AFF323EE-F093-4507-97B5-F4C36F5747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BB0A0001-C379-4D02-A015-C2339E2087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C4541362-7943-48CD-B436-3AF5DCA99F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470CAD94-FF8E-47DE-ABBE-65B36A6E2B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823E9819-7DD4-4B17-B4E7-EE45450837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8FABA53F-77B1-4976-AADF-0ED21F5B07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88A6E159-4CED-4CFB-AAEE-82796EA3DD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BDCA6DD7-0A46-41B1-BEBD-ACABD5F3FF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AD86007A-4548-449F-8D5F-77AB600577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287D20E-0085-48B3-BF4A-338480C99F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939F583C-F865-4CEA-BAEF-52572F561F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67DAAC9-7AD4-44A1-A8A5-6BD106390F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E30B36CF-D206-41EA-B495-5E86375864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A62F898-9FAD-451C-BB13-2394689872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819AA70-B099-4029-AEDC-05C77444C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FF19B7C6-7B23-4684-8146-D29F68A70A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56D8FB63-0766-478D-831A-61BE1D3FD0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D485CD83-F373-458D-BC2B-2B271832BC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CA61CE40-09DD-4696-A188-42650A48AE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ED59331A-56D0-4F1E-909A-3439BE3BD5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67F2B08D-13A1-4366-9857-21394F30E6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CAB187E4-8767-45C2-BE7F-04E576F3BE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DD3E466F-6B8C-4F17-B23E-E80605E35A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B1B629FC-E952-4C8F-BF36-D7C5F2B82E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F7345A6B-3F3F-4A04-9BF6-DBA4320CD0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91EB27AD-E98B-4B13-B077-EF6765F13F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0DAD7F14-81FD-42E3-A399-422B8EB64C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85058B4F-4570-41B0-9755-A0550DA4E1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0F26DDFF-A60C-43DE-8E9A-0E71D4448F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235B1EB8-9A5B-4656-86D6-4D7A0DAFCE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106850EE-2A1A-4881-A4C1-A4FACA3C5E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E9F73FD-6800-45AD-BBCF-0F48EDB1A6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BF49C3DE-D0AB-4262-848E-4448FBDCC7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3A44C743-737A-447D-B696-47DD11F00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499DC8BD-F62A-4177-955B-0896B115C8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0538DAA0-7284-4C76-B67D-7C3F704212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73638BB-3671-4177-BBA5-CC631A1705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87036F-D5B6-4C81-9955-4DFFA3EC1F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99D24A7-2E41-496A-A6B7-4ABEBAE087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A8695C69-4944-4390-B427-063D896866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11EA24-1CA8-432F-8833-090219D877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58087E99-872C-40FB-BD8F-581C203849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F4D7C46B-F16A-4C36-B0D6-CCCF4214B6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AC16D77-6D35-4144-82CD-BA52D64968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F492056-0687-4408-9B78-1B629AD2A6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4AC30B8A-D28F-436A-961F-867081A633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B8C5E411-4B7A-4FE1-8045-2878E14594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8D54E0E1-99E6-4D90-9ECE-38D4FB006A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9A371588-822F-4F34-9422-78845A8025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3BA2A790-624F-4FD5-97A2-2713F26D48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68E62E60-5AC7-491E-8347-A1B8BD5963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6FDB3F5F-926A-4B04-B45F-59A4E8EB61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68F067E7-C736-4CB9-9D9C-19D591A460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AD2E903-7059-4F70-B45E-84525174B9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570845AA-AB70-4C5C-964E-A666A5799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59C9E32A-A886-407A-B3C0-66726B960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7807A132-62D6-4C80-B802-63C76D6179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5F2A2C4C-ABE1-4252-AFBC-56A2298034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A62F0369-02B6-4FAD-9589-1323218C7A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A5AE042-F55E-4874-9978-1F7758F6A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F6FA1D8C-D207-4A56-9D8A-959C59053A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EBD7D640-F0A2-4BF7-BFF0-4667303112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9B0225CB-4EAB-4C0B-B240-295F9814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E76FBCFA-0CBA-4059-B049-894B8346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B4F397F4-A13B-405E-97A4-51058700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C7035-5DD0-4C6C-892D-2D388F9E9B2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384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6E0E724-1873-4654-A2FF-68E0FF6C03F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CF8C2AC-59D8-44F7-AC3A-DFA2C48C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E185840-31C6-4C80-BC1F-C3D6E6A23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130F47C-512A-4D2A-9CB9-59CBE8B6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5B808CF8-D4A6-4286-8BC4-85C4ED422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AB70889-0F8C-4192-899E-D2F3A8DE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CF1A0EC0-4A4F-4EED-A4FE-1B888508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BA85500-638B-401F-A177-4FA65E50A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74087D0-E112-4186-AA4C-07046BBF0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9C857D-CE68-4B60-B50D-17295A9F4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6E46FB6-3568-414D-BA85-9FB126FC6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2571AF43-1141-405A-A1F2-EDEB22D8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51232C0-F4FC-4BD8-8B9E-3CBE90E15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A0F9BE8-F1D0-4B82-BEA9-532FEA4C0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F5696D5D-5A12-4277-B03F-2E4BBAB3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3DBDC1DA-CFC7-4DF8-8671-8ADCE9F7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AD302045-ED1F-4B77-B72D-05E16D5A5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5D724E69-94C8-4833-9926-9505B5111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24B0DC6C-6D45-4AB5-AC58-FA1D303A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04767F38-FD42-432C-9714-6F47124B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9CE8A0C4-0BF7-4554-86DA-EB98E60EC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59869EA-3C77-44D3-AA21-119FAD8B5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4FF6D844-CDA3-4647-9075-A035F124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770C2DEE-D6C6-467C-8254-69702D35A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9CB2363-E171-4B75-9820-D69DCA3A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5EF1F350-DCCD-49EE-9252-3765B222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A4507955-1AC6-4BD1-B157-A0CFF1B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CBDF27B5-29CB-4017-AFEC-D3AE624BA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397C3347-0A96-4B6B-A286-1AF5C65E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98AC8F-50A9-473A-A7C8-910543992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36230EFF-CAAC-4BAA-8A8A-13DDFE909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E7D9CC04-EC9B-487E-B619-D52F9D673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B258FAB4-7C77-4458-B7F5-170A770C8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129CC061-9BF0-4225-AF10-E1867E7C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F5725CBB-39A2-42E7-B461-A8C336C84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48EC72C2-3857-42C2-9D78-87B58C6E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EEF03816-806C-44B6-8AC3-0A90AF3C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377C023B-E677-4EF1-9362-5FBD11743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B164C185-C24C-4153-8965-A5E0A4ED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9A1FC862-67D9-472E-9566-1EA2F8A3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E47DFE94-D2D5-4CBF-A14B-F98776857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A2175DD8-648F-4641-9D33-871D99EC2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2A2C15D9-9505-4524-8641-1A399BFB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04617080-FF11-4604-BFC1-28B8ABA4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9E0BE3DB-C5F1-44D2-A469-05BF8ECAD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89AF58EC-80D9-4467-B790-26643A48D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27E3A031-7D9A-4DB9-A229-D805B77D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D45E949C-CD3A-4A18-8CBB-F10781B4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65AAB8E0-9634-4D1F-8088-8CA29854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0953D0DA-B061-4EA3-B566-85683D3DC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010B4AA1-6274-4978-9305-F632BF226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C5577102-5490-406A-9232-0EC8509C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5C08A3D0-2BCB-492B-8BC2-56E75C169821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127E7CC7-4762-4EFF-9797-BAF3C01F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4352A318-922D-487F-8E16-E71946F80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29ABA41E-22D8-4090-AE38-12A15A55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C8C4C132-A842-413B-ABF8-A2758ABE3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19DD24E-73E8-4A90-BC3B-7AC8A149C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3D32AA4-F921-4C86-9E53-C7AAEC953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E052A88-BD79-48DE-AA47-65107CD86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8FB3860-8A13-4F01-9745-DB7F3E32E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C7AE35E-E359-4B8F-B7DF-41E33748F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8CBE27D-5B26-4A1D-9C7A-4143A31F5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31FAE83-13C5-4B5A-929D-CAFBC938A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952B4BC-AF0C-49D3-9288-14D5C7949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B293B65-E938-4DB3-9523-964F1640F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D229A21-670C-4807-B446-9BA8638B3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04C84C8-DBC6-4235-83BA-CCCC4E25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BA2E07F-2840-4F7B-B980-ED5C9ACD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8510FDB-535F-456E-9A27-B84B199D9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3AD300B0-865C-4B43-99F8-B2C5B13E1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7D69400A-B59B-4C80-9729-D9CAFF2E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F0CDC1B1-62C2-40B8-B8EC-EF472F7E8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DDA586C8-F38C-4AB6-A994-D32E195F2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9A769475-D64D-4D3F-8734-C25C15E81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B8D10398-67BC-4931-9669-6E9E262C5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6198AD35-AB49-42C6-8875-18A5291EA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3E5B64BB-E154-4B7E-8751-9B3CB739B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D46435BD-AB44-438C-8552-A9FF0C216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40EC0F1-4AD5-4133-A8AE-593B2E6F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CB2628CA-ECFE-4972-A074-B6EB43204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4AF13FF1-4E65-468E-BA21-D3C1BB42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6066FEA9-7AAF-4A62-89CB-2E704EC73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D432AA09-A457-4EEB-AC8B-C4351B77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B2C6E72F-AC9E-48F4-AB96-48E313F5F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F6CD79EA-2268-4EE7-9438-777EBB2A1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739C4117-C996-4BE6-AD41-BA72E84A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78F83086-2007-4B6B-8205-9747E372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1873FD5F-0601-4D74-B3E2-3A6ED9B89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F0083537-0085-43EB-9F2B-2248F09F0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A3868731-3C70-4C00-96EB-80F0F9A3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4D60748D-E2F7-43D8-BFC1-0A398290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C4DB00AC-C099-42F9-A0CA-E263561D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A413FE41-5DA4-4962-88D1-7796D448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AF460748-EC01-4F93-8716-E0D7FB8F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6F32E845-FB39-4D78-B244-C6955084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BEA58BA5-5D6A-43C0-ACA1-D546AD50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F941C26C-0471-4113-A573-FA1FF2E7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A4B2D-0DF2-4817-81D8-7E416C05212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E415F9A-7F07-40A5-A18D-2745406275CE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81E867A8-1F1D-479C-BA18-0492626E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F85A2A40-B2BA-4310-9C0D-D53D8D18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8B748BD2-F75E-4DA5-A1EB-82BCA4696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BBDCA378-60FA-46D5-95E5-8260EA70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92924CE5-DE0F-4093-8A77-DF39B577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DAD6E515-0792-4F89-9BA0-6DAE18E9B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4C426CAA-B4C3-4251-A66E-B983DFC4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3B33DB99-9B3F-4B0F-90D1-61AC1948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C5C26BDC-905D-4D3F-9471-A4EBDB677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572DCFAB-B780-4B94-A0CF-A404332FE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1FA08DCA-E476-4805-B404-5DE5B4B59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4ADE88B0-BC36-4F5D-80B6-A4F85C715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8D237AF0-AFCB-403E-9CE8-82EC217D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30417EA7-DFA0-45E0-8E0F-59C298FD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D470E4F7-621E-42C6-B39B-0779E1F2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DEB65763-40EE-4D4C-9409-2F4AF9743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D1C4F434-E637-47D2-B24D-693B6D6C0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10F8E0CE-F473-49C8-8C98-64A6B3629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ECE31264-C7FF-4FE1-8225-932727CB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D3CF05FA-EDDC-456F-8ECB-80414BBEB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E09B09E8-0B24-4AA4-BD7E-71C59157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42A83A7A-70B3-4C77-834B-FDDDABE5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7816FDD7-2B77-4220-9DF5-8DFF3DB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B3870355-589B-489A-856B-E632A813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3EE1D8EC-67CC-41FA-B975-97D4B7CCF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46E0D04D-7D2F-429C-A9ED-E1D619AC4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FD809C7-7A61-4124-A5B1-1299F808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0621CF19-66A3-43C6-8DD7-12C34F256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83EE5A7-5A52-445E-B820-33ED33A37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D52F20DA-EE99-4252-9C4A-48093CF81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41E5D77A-2013-42BC-9DD3-078DE693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07262C17-1680-4899-8F72-AA1C19BB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A5C43188-2715-4BEC-A292-4ECA227C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B9577CD8-B9FC-4C49-9D85-C1DF122E6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ED27BFEF-57BB-49AD-9F90-11485F36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0FB82D7C-90EC-48E3-BAB0-59579C6C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002FD102-13F5-4CFF-97D2-56A45185B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FF5011D2-7996-4177-A6E7-CEEA4B08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89F7CC9F-C275-462B-875B-CD7989628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74A87A05-E580-4D9A-BEE7-6F187C783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D10CAEC9-49BB-48A9-8F46-CE176479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33DD2E6E-E3BF-4BF3-97F7-DEDE1715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72530DBF-64F2-490B-A01D-7C0D78A4424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A2D3862-6DD4-410C-916B-0985032F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D480F5C-EA66-42A9-99FD-6D4FFF645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DABE841B-5EED-47B3-A0B9-01B5080A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7AD74A5B-4345-4435-BEDB-DF5D91433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74A7F14-E74C-4921-A1B2-28B75D1B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9E3C0610-8A91-433F-82F0-3282134A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BC373C4-2051-42DD-B35B-F2716201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DED863D4-C595-4257-B98A-B346A542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3066328D-268E-4EB0-8811-54C6C9BEC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D8A23FA-4D42-4840-9A2D-1BD171EB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AECA233-3526-48AC-8B0D-69D38F114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18BE1174-A06C-4CF3-B06A-5C15F4A3A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1C33A012-C0EE-48FD-86B8-CC177A64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F122510-59CB-457C-860B-1E70B150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3648F1D-5EF2-4DA0-B09E-01177471A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5CA6737-27C9-458D-B4AD-D6E70629D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F6BF21C-A655-4AB7-8EA5-2871315CF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B5967D22-D8FF-4EAB-AE06-FEBEA417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CFB21BA-17C4-4AAD-AB5F-576DE1AD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1AEDDF03-9F13-45B3-A9DE-CCB1B184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8441BBA2-403A-4A6C-97D0-C6CDFEEF6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2E0E251D-4366-40CD-A34D-275BF90E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AECD0574-487B-4A27-97FD-5048A8D14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6D39BD65-1752-4AD6-9453-D46D1475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CD73700-51E8-49C9-9A80-1C3A5D4F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E7183F5-830B-499B-963A-322763E5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D0825A3-E927-4691-834C-B419FE84D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B3610EA-2886-4D9A-8888-9FEE5D18C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AA0838CE-8D3E-4934-B0D9-562745D5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FC76F8D-FFE3-4E49-9B87-24F644FBE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19F07972-3304-46B8-9C69-FF9DEFC98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5E33F8A9-A450-4428-BEB9-BA2A04E0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C4068D87-66A5-4F86-BD53-CBD1B5F4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FF0EECB9-FEBD-4692-BE4E-11D1F22B5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2A6F641-A193-4073-BB82-9E97BB9C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55FDBE26-CD29-450B-8031-3F776BE2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E02E7E8D-1A7E-46F5-8F23-645C0C4F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5BC3E1E7-FB69-4576-953E-92F84DBC9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AE4A0746-F94B-44C8-B908-13AFF48DB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9878E2F5-64FB-4549-9D1A-883FB1E41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47EDB58F-3870-4533-AC3E-492F7A37A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88A05778-CBFE-497F-A134-37F1091C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38F52E9E-98F6-415E-BCB1-539528148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BF8CB75F-06AE-41B8-B16B-C18D56259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AFF8E435-D8A0-4D14-A198-0EFB110D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24A9B8CA-B5B6-4394-A4C2-72784E3FE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3A49E6A2-FD44-48D3-8D0D-D1D619132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866BD6DB-526A-4914-9733-AA44B3B51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7B706E6F-D506-47BA-B022-F1DBEBEA6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998A8540-95F6-44F9-A040-87CA99DE4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DB8EFAB1-1CFC-4239-8AFC-7B703A20B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1566B5D1-B2D9-460C-8AFC-A1BFF42E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D0526397-6A06-40CD-8C06-2F86A39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6BF53A4C-D588-4EB1-A49F-36331950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5370A-9365-439A-8E30-23F467C6185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885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EB420AC-2A31-4606-B2A7-B85DE73121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5573657-DB22-452C-AB28-B716DBCBB9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4FB8545-BAF3-4526-8D3E-0C66E44EB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65176-E6A2-4AA6-9069-892887693F6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05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B7EFD72-87A9-449F-BA0D-B005AAE86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7E81C5E-8CE5-430D-A2AB-FD34A9219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BA4ACF6-E295-4E5C-8B79-118D2F1B8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5F513-02B2-4A16-9136-F8D9F54CFC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8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8CD111A-A027-49EC-898A-9E246105D74E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A5C6BA39-5279-43DC-A902-DDB1BA4D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13EF4D4F-A39C-414F-AA0D-53228557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5BDAF910-C500-41AF-8CFD-AE14CCFC9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E99A7374-7A97-42D9-9043-A0D41E17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F5C97DEF-214C-463C-8C0F-665D7EF37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E6B727B6-CD9E-4094-B222-A47E36C0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73C855FF-E116-4687-AE73-6EC6E064B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999D41F2-1B51-438B-97CB-797B4DF5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A5FE555C-2188-406A-845A-7F6A5F076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BC3FFEE7-7782-4DA9-8BC8-6489C408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99778660-B904-4A67-A813-786C62210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95FB2B74-1C75-4A82-8DCE-65C770AAA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A8D8B7BC-75A3-4E62-9675-34AD9DC4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BF8631F4-4CEF-4010-AB6C-EB170F307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EF54B8D7-94E2-44E2-A78F-0D6F62A75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B123C081-5778-47C0-B172-F1BB604F3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CB81716A-D4AE-4802-9228-103776976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37B5C42E-AB58-408A-A116-AD4C52FF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E0F7A9E3-117C-4726-B8B3-6D6E405F6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A03C45D5-A46C-4006-B785-02E97A6C7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250C99CE-4872-4464-A1C2-50C60B2B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15A70951-BF0F-4603-A905-6DF1F8827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60C3BD10-03C4-4D34-B22E-24257EC30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FEAE11E6-BEEB-463B-B2B0-1DC5F5D0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D517A426-9943-417F-8979-6ED7825EF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52665591-EF05-4103-8611-22A51BA6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1C23458A-ACCD-41BB-9062-0BA4716DB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85F08454-65B9-4BC1-AD50-ACD9E31B7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30966EB-8AF4-4E96-8709-45C4E308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5FE6114D-9C45-40F0-A980-D7BA8837A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EA7E69A4-C39A-447F-8B84-F314670F2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C89F0738-C766-469D-BEBA-7EB56506A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DA14D13B-B4C4-4049-8A4D-85C3500C5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983B6F64-4DA9-4537-8769-6831470C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D716B18C-1BF7-4185-ACBA-9CE6F3B31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477399BC-01C4-4689-B3AD-F656CCB3A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9600DB9D-AB21-4225-91DE-B4B37924E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DB00E1CE-EE84-4E36-A47C-7B219D56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DDE50188-ACF5-43AC-AB53-16494BDE0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607BFED0-2829-4BEA-9621-EF8F310D2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20F68E54-8A58-4F86-8E64-A624F4FA9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CE7626FF-765B-44AC-8CA2-6EA63DE9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2B57C420-2459-4FB8-8208-7C4F2C22F7EE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B50A233-E0FE-4456-AA55-C82C6AE27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769DF60-4406-4D68-A570-424BA88CF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4BB32F69-B2FD-473C-8A7A-97B7259B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A0780ED-A711-4DC0-B6DF-4A9261C9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1C78AF7-784F-4C15-8AB3-E478BDC66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6293FE28-745E-48A2-ABBF-8B938D99B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D2DD4BC-DF8B-46B1-AA0B-DAA6C26A0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BDF0BBF4-DCE4-43B3-893A-F72C55E10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6DB053DD-2675-4E4D-A390-D7063012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E2E65C7-63F1-4F25-85BB-29F56E28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05F8DE9-149F-4DB2-AC13-9FB7810E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DF7F08FE-4D20-4842-8F95-B4715B773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E63E15F7-7DE0-4BD9-8C37-9CC674EF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F7726F2F-242C-4FC4-AEBD-443B3AF4B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2F471FB-A81D-451E-A7F4-152B67817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4865B03C-C0CC-4831-A98A-A89FD2AB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206BC67-552C-4805-AAC8-4A446359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C1F4E3F6-19A2-4914-8586-2E7CC13E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1D9F38A7-0346-42FB-BB27-F5F57A940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40F5BF63-7C30-46BF-BBFD-B54215A7E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7B3A911-130A-46EA-BFEF-8283EA63D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A7088A50-B698-4544-A4F9-0741A2B1B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210E5BF9-408B-4061-958E-9E35BA60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D514F077-EABA-4367-BE1E-0724DCB1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AC8D356-7F9D-488E-9F56-829B89E43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F3DFA56F-CE8C-4696-B02E-20E31C01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750D3759-1B0D-42F3-9494-7713BB79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799B7E91-A6BA-43DA-B7F6-E2A2144E2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E88C9AB7-71C2-4269-8923-B741AE7F4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290981C-94BA-4E93-9AE3-1EC7F1AF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1956BF51-D6F1-495E-B898-39BCA8FB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95739BEF-3CCA-42C9-B5E5-68031C155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F7545B61-8FBE-45C7-8EE5-0BB26361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DE5AC893-F2AF-42EE-A60F-B4D0C238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05005D9B-3440-49D5-B56E-99F757E6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DCFA8045-DC9E-484F-9777-7F16C4EB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FFCA15F9-05D5-4FAD-A52F-E0CC482E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2813D15C-AC6F-4745-BB60-5ECED83E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48693D6C-6AF9-41AF-A8FF-3A2B2548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4018B652-D604-45D8-9B8F-BA23B624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7C164CBF-8488-4EE6-9AEE-9F81E9AE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965E80E4-4B98-4797-B2E7-A05C7700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309D16E4-350D-4766-842D-92446D73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B709275A-517E-46D0-A5A9-E0983BE6C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A8B1FDBC-A1E5-4EC9-B718-01F4D1A45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42885E6F-0DB4-4E42-B622-D7F6758F5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E0C40825-DFE6-4308-A923-6C4EC0BE4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B2A481F5-B593-4000-A3B6-026EF7F27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06D96623-DAFA-4FAF-8B71-DAD25B7C4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DD0A8D9E-D381-4CFC-AA72-D3B45F2F0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513F5BA2-6AAF-4A9D-8A86-F6A7EEE91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9FAF1417-1E5C-4C62-A6E3-4B8774CA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209D24BB-3D86-4EDD-A1AD-D0032205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8EC9AF10-201F-4CE4-883F-9E048A92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20714-E226-44E7-95B6-CC243B25E06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22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197E526-DA60-40FC-9488-F5F52DF14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22E2B8B-F857-479D-8ACB-CBA938697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6903DF7-24AD-4C00-9092-D1673079A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5B2DF-C9F8-480F-BBC5-6AB3DA43B39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079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5FD4414-07AB-4D8A-A260-F2C11EFDA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F718FD5-C5AD-4E1D-94DE-2CD3EBCCA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E7082AB-B52C-4635-8584-6BD6768C0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02896-652C-4CB0-9E3C-12E1DCFDB48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5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CDB011D-9E8C-4DCF-9BCD-5400A4997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FE5E1AB-8CE1-4E92-B05E-1E6DCE005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25ECBCF-7D7D-4295-8200-84ED32293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DB582-E48C-42E4-8D31-75B3C3E0210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047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44A00-8388-4547-A28C-563F9846D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C8ACA-5C29-4D7A-95C1-8753490BB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E77EA-12CB-4C95-8AC2-F20C10F3B6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B309F-7FE9-4363-B302-A78130C5DB2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4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94856-5E90-46F8-B162-A86021219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DFE91-BC1E-4AEF-97F4-36BC6B768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8FE9-0594-4501-957B-BD5849B46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5CD12-AB01-4077-AE0C-D543A60FC1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637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20E0E-3199-4E06-B967-2D7F117552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90017-1504-4182-9DF6-5BE491A71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9D0E9-AFE9-4075-B00D-C9E6155F54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2C180-D8E8-4800-B9D0-CDBF3F9D0AB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852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5CF2F7E0-9CF6-47BA-B8EA-E0DDCBD6647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4E6AD296-4549-4055-A3BD-EDFED1700EB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394C46E8-45CB-4AED-B237-2B0C17D25A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AED7952A-C539-4397-A304-4B3B215841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DBC2E5AB-D67E-40D9-84B7-C845C98B01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1B4A65CD-369C-4103-914F-206D6F4F6A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778059C6-933F-49D1-BBF0-D19EB84E80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8E9A5D74-17E2-41F3-AF45-6C0B9B92DB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7631C873-A789-48EE-B844-03A485587C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CF5071DD-AE2A-4F76-8E71-4EC6D88F3F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FA899427-2D32-4D9F-A1EC-22B5E28115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73B0EE1E-F991-4549-8819-6624DAF8F5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839167AA-E073-43F0-BC58-C1384E0A67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93F8D854-92B0-4A3A-B007-31E13F130B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432F8D97-D7F3-4569-B7D4-0098196B5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9C0D3439-94F8-40D1-A6AF-F52577F490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D23A5365-AF2A-4943-BDBC-8AB2D23788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E6E5561C-16A3-4369-AB39-ADDA469785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BB4096B4-9858-418A-BFFD-CCB23C3EB7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C253C344-F4D7-486B-8365-CD1FE79962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12BCE298-283B-4526-BA6B-320EFA6FE9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BC9AD269-5BFB-417A-94F2-5DF6480AF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ADC5EC79-086C-4CA0-B6DB-CB7F65D8E4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1EA9323E-F072-47D4-BEA0-B895856674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37D11952-BEC1-479B-A339-EBDFB57B22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72374086-FE1B-4BE6-9299-593A31B4BE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D2C4B115-CDA0-4D5B-A177-524ED3E9F0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6DC2B9E5-0BCE-457E-8E10-35F77FD8F9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97E21371-9E6F-4E87-A696-8DDB4F8E0E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FC352EF6-9A13-4A91-8EA0-AE3C00C352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0579FC0F-3BFA-4A00-9209-FD2578F841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9CB18D49-2841-42A3-B92A-FC9FF55D84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E2B2A420-D94C-4259-AB75-23DEA7421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1DFA27EB-522C-435A-B444-42E7385631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BE0489DA-E386-4B94-BF58-DA33F6DA4F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F5E14734-E74D-47B1-A3B8-EDA3C1E620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97091BDA-E880-454F-9F8C-3A73CBFACF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40D3F40-3FD4-4986-98DE-CAADBF81EE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ACFBDCE5-6207-4C7D-B010-49C3926332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D1D4169-75B0-4AAC-95C5-FFC6C8D71D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E957D7FA-7623-4344-AFC6-0A9BEB59D5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AA6DF281-F105-47FD-8477-D004738876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F196558D-A917-4383-B67F-D8A4E729B4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0CCDA7E6-4C5D-48FF-8842-C32901140F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7860EFE7-9AC7-4C88-B69B-D4EE22454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78A73B58-CA46-4E2A-A2F5-FB682E55B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9F50D5E9-69C0-4DC3-84B4-C38E083D96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E9793DF2-A031-406F-A5C7-2E7BD62A75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0E23BB98-139E-4195-B341-6E0A8BFAC2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3FC24019-8139-4B7B-890C-21F7DA0B14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CCF04C81-BB72-4411-9844-518BEAFD4E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66B26DA3-1B10-4E81-BAAD-96DD02096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ED681174-EA68-4227-9A5F-B33D246D0E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E8124248-E38F-4AFE-A8F4-93432608D4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AF1597A4-253E-4F04-8C12-D098C0923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270E0752-9A3F-4F26-9B8A-CAF0037864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EDC0D0CB-7656-488B-BDEC-BFF26428FB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7BF25C-D86E-4F6D-BB65-4139DA9642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FDFB66F3-397C-4FEB-8F8F-8B5900E179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A6B4769A-9C8B-4392-8ABD-C98DA3DFCD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8AF54D4-036F-443B-84FA-CD9A187E50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1A01D183-F536-4989-AF24-A62EA62D78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49DB5EB5-D81A-4137-AE0C-F6309FFD7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29583C75-4428-4D67-8ABC-482CBE7A67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0414B315-9472-473C-8F0A-19A8D32C5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18DEFED4-AB2F-44A4-8D38-36141C3071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B0CBE9DE-10A8-48DB-B89F-66B9487EBC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9CA98569-E266-4FCE-AA4D-6C8C8A90C1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176D709A-4E1B-46F8-9632-553CEA739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6A70C735-217D-4C5A-A27D-A8BA87459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303A671A-E335-43E6-9647-59C6455069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87BDE22-AFD3-4E46-B0D4-343AAFBCE4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23F7E496-3FEA-4E00-BF32-2111D7C9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B93D29EB-4C63-4FC7-880C-FB3F5EFE4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BB7268C3-0C33-4FC3-AEC1-DAD191AD59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F4B5575F-C1C8-45B0-BBDD-40999595B7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CAD1C9FB-AE51-462A-A5D4-F79F301EA1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8529121A-31F9-47D0-A405-3CA1A05A02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5F12D46-14A3-48B7-AFBD-9F89A8F5A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7AE492C5-0829-4816-8DFF-C168CE34F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E400F3DD-404C-4BC6-BEEF-28F595185E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81DFCC53-C342-4379-926E-55DA7B88E7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B17A77B-FC8A-498D-B25A-50D8B4D34D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BF23FD3-0B6C-446C-BE66-94B3C53986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BAE1A7E7-8FEB-4D71-B9A8-B0506EF76A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0A4DCD3-8382-4AEE-9992-DA94237D25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E69AE5A-C9CC-4A95-9261-B95CF24B09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EC33F84E-F1CF-4838-8C11-E4A4C9CF71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F59CBD3E-94B8-45D2-94E0-9AF2569B76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10E6D6C-C0F9-48EE-B985-A820112E9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3E2C1BC3-BBC6-4C34-8987-21869FF75C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1A99D832-2323-4822-ABA5-844F445CB7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BA7B9E41-0C5C-4391-BC0A-2EFF337306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6B032071-D466-4BC9-8F9D-021BF9AD13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93009489-DE08-4F1A-BA46-9AEF0FADBD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A2C76C63-406A-4036-AF25-E085EA9B04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3112D0B-4EB7-463F-938E-46D3694ECB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CC42ACED-9626-42A1-86F6-B3F4C06E1A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092C2DDB-2024-4652-8671-16D2CFD2C2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CA5126DC-19D0-4A60-95B8-F945D4A9BE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6E2F1148-6B16-4B98-8C72-182B29F9D8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A270E7AA-7545-4959-BFE2-7C582F0057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11AB5E35-5915-47CE-99FC-FE0C80F61B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2DBA3B91-E2E1-485B-AEA4-0EFCB54E6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3605F7C-888E-4032-94ED-B1904F6307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9BAB6741-CBC1-4A5E-A6DE-DFB6D0481E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14708245-E4E4-4A4D-80B0-06E6448028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68F0B43B-CC14-40E2-A1DC-BD589EFE58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EC117305-4FF9-40AF-AA7A-E93C3EE4E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4A33C00C-560A-45CF-A883-388E5A3415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F6E27261-32C9-4855-8723-6BFC42F3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F801337C-0EBB-4B58-ACFB-A1B25409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33FBB64D-C0D8-41AD-B3A0-B95F5DE6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0A00C-C3DF-4187-9B71-8BF1C530D3D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019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59D72E6-303C-4F89-97E0-611DDD6FE9AF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5100D4D4-53ED-443A-818C-A0CFB577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913041F5-BA3C-4AC0-9424-0949AD4F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DFD669-4ED1-4C4B-9F6C-055421AAC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4DA4D993-6075-4DD2-A094-6BEF2A62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6938B285-D291-4E5F-9189-CCEA32E1B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4134090-CE91-4579-B033-91115D83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6785610-1F57-4B81-AB86-5C494A18D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D482762-236B-43EF-B500-F5D326EB8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33AD2908-5018-4CB7-BFD4-A760CF6B3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F1AE4276-8DF1-41B5-AACF-618406C8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A3987922-557D-471E-B2FF-4587968C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1DB7A94B-3AED-4266-9ADC-F8FA148C3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5F4A9AF-58DF-4BAE-99F0-541FC438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6DF3F83E-9426-436B-9007-0A12023D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69FCCA48-5165-4FEB-A702-4F08A770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040040AA-937C-42E6-8E40-FE66ABE4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2C19E373-974B-4EF0-B352-F7DD53DE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1594A42A-1D53-4DC7-BDCD-1AA37008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90327C4B-AFC4-4B62-AA66-3D3E1D2E3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E4A89E9B-2D2B-4963-8CB8-8DE0EC444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890F43EB-6EBB-40CD-B7F3-9D908AE57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4BEA7515-ED3E-42D3-8E9A-F85EF2740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2D285E7-BA1E-4136-B291-392BCD093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275369F3-0669-41C8-8332-D0AC3BAB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9BF635FA-6966-49B3-8641-AC3D74E3C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0840C15C-B4C9-4419-9C52-CC0F369F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985E6704-0ECC-4ECB-8EDC-D1B7EBCD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B3C820F0-80DE-4412-A631-E6FC76786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AD0783F4-AAFF-40EE-8792-0F398A9D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AAF5AB62-976D-4A01-ABD8-438BDB02E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796C887F-172B-44D7-9DF4-A6B5276B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447E024C-3425-4E22-B006-0F8E854B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452ADD93-4C67-413B-A1EA-A4015E66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754B9DC3-C051-4F70-9E44-23C4A861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6AD26820-6137-4F59-9B3E-2589ED8EE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DFC867A6-2A78-45C7-886E-6DD4A364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8BF3650F-9148-4BD1-8BE6-3644A3F3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C8F6E743-1515-4BDE-8055-0FE89EF1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5A83C5E7-197A-4186-963D-DB0FE75BD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8BAA754-308B-4B7D-9117-E3910FA58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DDFFC08D-A099-4E63-9C88-66BD943F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116EAC28-72B9-49C3-9953-6E3C84E7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3E1AD8C1-D124-40BC-8F9C-904755A8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71760738-808E-446D-8B31-BE72F9508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359B769C-6F1E-4FA2-89A8-FA4DEAAE5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BFBE5B56-D3A5-437E-B1E7-1C10D898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118A5775-936B-47BE-B157-CFE80B35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1D73989A-3A5D-4B41-A377-342F55CB2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2401EAF5-694D-4223-AE0F-F4074C12C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1501CE5D-DB5C-44F7-B31F-AB5F9B9F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BDA2584A-06D4-4D63-9EA1-527D670FC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F6D9DE8D-B99D-4162-978D-F4EF0CF11BF5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370E3C9B-75D0-4025-ADC1-65BAF917A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BCD3F0B6-00B1-4331-ADD4-8D3266B34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3BA01C39-D6E0-4FA6-A55E-D2C209FB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D824EE04-BA9F-4BD7-9E04-37BE8B50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BF235E9-C9C2-41BE-B5A5-6FC418397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14E67CB-03B2-481E-B45B-ADE8A9BD0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3CA9D47-2609-47E7-AB29-7BE49B9D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BB2DB96-0E18-446B-A1D2-7A6DA0C9C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0E25741-18CF-4EFC-9310-726FE3A5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474F5C2-2CCF-438D-BB74-50A6F2474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00A0D16-1490-4B23-815E-2CA6D5B9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EE141E-8272-49DA-AD19-4F5147B0C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92CA632-4F06-42AE-A76F-788A95BB7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EB5AAB0-D5D3-4F64-90BA-FD8A086C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A2C4F30-5CCC-4403-9806-D4BB9E1A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E78F97A-C103-4950-896C-D7B8ED4E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4C34002-1D25-4015-B56F-C6172F5B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1DA30298-8505-4161-9059-0B04D65C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E92E7CBB-09BE-47F2-B6F8-BE046C43C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030D74EB-FE6B-4D83-8D40-AE6967E88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2811BFEF-8766-41C2-83DE-050E1D4F6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B82A8A4D-0B11-4534-8482-6C8BC8814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E1DF587F-1BC1-4CA5-AA2D-EE0B7640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F3B5AD56-A8B7-470C-97D1-2C0180CD3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E65A127E-CB08-4435-AA0B-C6BB9C17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23FF91BA-4D2A-4B87-AA6D-68C4A12F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4359F397-04C7-4999-B223-1F48EC37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BD4A659C-BCB5-4908-AF6F-478A87E02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870C666D-BF81-4C04-8CEA-C9F54F7B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57F457EE-6A6A-45B8-BEA7-38950D5D2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7248F234-756F-4205-826C-6B76AD8C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3E64656-06A7-46CC-BABB-28D41B81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55C4909D-B2EE-465D-B33C-6B41C3448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C40F4A7C-F912-4788-A030-281326BAE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43F14004-EA40-45D8-A18C-8A67FA5DD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C46B09A9-9789-479A-B90B-7786511A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C3F92D7A-C47A-4968-B54C-470A452FF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41837DDC-D220-4452-B643-1E52FAB6E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70786406-A4E2-46E7-A9EB-9C3B518E2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40CFD17B-D533-40E6-B2C7-8C7E3085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4C2BECFD-80EE-44C7-85F0-95710353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EAD6AE8B-E3C8-48F8-8363-BA910EAA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787F118A-3A87-480E-ACC6-F27E8F01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A080D5DF-EAA6-455A-9A40-2EBDC61D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6C535165-31D2-4908-9381-9725D89F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9ABB1-81DE-4AA6-9347-552C53A8B2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4959E48-6493-4DE7-B27B-F3105B49ECF2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C4DDF421-3902-4D1F-BB9D-D12BDC38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DC80CAC8-62F7-4E32-B45E-F5942CFB8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C653DB7A-FE8B-4E43-9FBA-72D0DDD9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EC1FBA44-A34E-48A9-A908-838E85280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782C48FF-D32D-4F85-B4ED-D1B430015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51C26D65-8913-404C-BBE9-FFD68BFE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12F652EB-51E7-4EA7-9EE6-AB44559E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E091A4E-EA8A-41F9-8C08-6DF39B896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74B38FF9-67BA-4329-B6BA-54ECBB31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9BC34A8-D45B-4AAE-9ED8-E49979EC1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9EBAE442-D414-4F56-B704-C6ADF8AA4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74FD4C4A-8B0D-474E-ABE5-E66C53995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21988ED7-46AA-44BD-835A-5CDCC16EE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7FBF357B-7024-4322-B9A5-C56223A2B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EBEC9113-BB8E-4514-899E-F0094F37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6BBB6408-7620-4F72-A96D-3C00E866A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78AD3CC9-B024-4106-B8DB-1C2E84866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B79386E4-12CA-4EA9-AF39-C99709D43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F8A363B8-5D33-481E-815B-300758EC4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4C856177-37AB-4BB7-8BB2-8D48D619C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A8E25DCC-C390-45FA-8CEE-C031B8D7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E821DE8D-ECDB-473B-84CD-2E09B36E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CCB75E8C-BBBA-4A83-87FF-DC3FB375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01F53CE2-BA58-4005-BC92-C74EB6DCB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1CE35A78-74F8-4D3D-BCE0-A06E67E2B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2310A2DA-9DF8-42B5-9922-E69D64E8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89A86869-BF87-4AB5-8D7D-3EB47689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A325494C-7A73-41CA-A587-43525E200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377929EB-A449-4CA5-8509-D87E4F98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2E4EA6CB-8126-4284-8B3E-78F317AF4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E1C618C2-2DD8-4BD1-90B2-BE2DC779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BB8118E6-0538-479A-930E-D5DFB1B36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5FFAA83B-EB08-4534-8612-EB2B7F92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94090423-A876-473C-8CD7-7D928365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7A290422-F14E-45E5-9110-A03DCE31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34C1E946-716E-4BAA-A487-686083AC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47DB4284-8ABA-497B-A049-2F9785D51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25D8A87D-7163-4020-8D27-CE9885E4F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7E107BA0-FA76-459C-8608-95112FB6D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2441B2C0-9CBE-4D4F-B687-45C7B727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403B72AA-1A06-4D7B-BEBA-3E35CD495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23F2F244-E199-448A-86C8-F481F928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7B79218D-7EF7-47ED-90A9-988DE1136A74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8E64D9-B417-4F91-8995-6A84E63F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F18522B-9559-44DA-8984-770F0B2F5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6232CBF-9441-4A20-BE3B-5F7028AA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35C7E3B-33D3-4FDF-AFF0-B86CA11B1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4B3EFF6-EF34-4919-867B-994DF3E2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4797E68B-EDC4-4264-B5F2-CE415C904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01B5B94-0AEE-4CE6-9044-78CF0725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8AE2BF4-735D-4ED5-BE22-5AA999C62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766A5B48-CCBB-445A-9A72-1E275A7A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01866E54-D963-4FF2-B6A8-1694D3AC0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70A7B6B-6D2D-44AF-8485-D0252E46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75F66A6-6CC6-463D-A988-0274BAA8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C716292-FAED-487F-9495-69B1586C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87105A2-918C-4E1B-BC83-B46F7118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E8156922-6967-45C3-8FCC-D5E99ADC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B08AF33A-2DFB-4B50-8277-126CB5EF8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02EEB2E0-667E-42B6-9721-1D9540164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E224F89E-BE40-484E-AB7A-6D6DB4846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4C64C06-902A-49C4-9B03-CEDCE9F7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C4198A16-35F4-49EE-BBEB-429FA5EB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632787C8-48F2-4F79-8992-0EC6D72DD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F66A92E0-E70A-4CA5-B567-EAC4112F3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908BA27-6DBD-444E-9AE2-DA105E277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BFE6A41-7024-4B7D-A489-C3BCA8F0E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DA9FF6EC-5EB0-473C-878C-0F7DADEF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49C22D19-39D9-49DA-B05C-6B139DDE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9DA63DF4-334D-423A-A731-9426FDEC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8A726D3B-E765-4903-801E-B98BA3D0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6D3717E0-651F-471C-BFDD-FF866884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28461BE-DFD3-4EB7-8A4C-D44BB2FA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373AD9C-AF51-4DBC-991C-A9FC6759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C133B9BE-D7CB-4CE8-938C-7DD20FE6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D1A9C535-A219-4444-905E-7BB68C758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2C1A8F85-7B40-48F5-A439-51A08A903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C6F91259-A2E8-4A53-81E7-4B65F5F2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BF56CABC-F79A-4A6D-BBD1-9E2E4475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532CE956-21F2-4AC5-A3F0-AA7010DB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1AD2B9DF-3B31-4FB7-90F8-5D380380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AB314D52-A846-4B3F-B027-D32D693A7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6B20B8BB-D53C-4360-AF16-34B49C73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F4B8E8B0-A3D2-4856-BEFD-912A42DB4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FA149168-7F2B-49E6-88D8-671423D3B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06055341-7ECC-42B7-A67A-77EDB864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14AC3C2C-94E8-4659-9A8A-2560AF166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9D8B98F1-7BD6-45BD-8E10-4729A161C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E4626325-FF48-40CF-8E41-0347F466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444F1005-E11F-4C3D-BCE7-86CB96014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03D5413F-901C-4B72-9FD2-3679FECB0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FC075087-9658-4493-8903-1E536232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2509225B-379A-4FA9-B702-EA8A72D27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EDB0110C-C224-48A2-91AA-720AD4FDF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80A77E35-C103-4172-9A61-9BB63F5B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DFAB5748-5ADF-455B-B543-24DBFCDA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70E55AB1-044C-4495-B980-B8537D11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54F20-8A45-467A-97C8-F2CCB51309C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918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3E4F174-008F-42AD-9859-A337005E6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FAB3F1F-4D70-414D-90D4-6D8659394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EBB9A5A-A67F-4ED6-B16B-419557CEA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ACC24-5BAB-4248-9EF8-741799BE3E8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0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83B7E64-D7E4-481F-A7CC-351B068BC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234CF6C-A4BA-40C6-AF47-30F234697C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666EDC4-5EFC-43FB-A60C-C49269A9C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07EC1-BAB3-42E4-AAA7-A636AB0AE16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58EF3A8-D823-46FE-873B-E1CE6E15F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21372D0-DB74-4CF7-80E1-7ACC384B7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BB82C65-5140-4386-ADEC-339D021C6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F9692-D513-4339-9F4F-91F20F95369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582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A237398-FBD6-45BD-9498-E4300A3E61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C947E92-A842-4B68-B309-2D33B8A9D4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DA946BB-9B46-46C8-940B-031A41222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EA915-96B3-4804-9A41-0F7220F3985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090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099463-3F40-4A66-9A80-A1AB1D3D6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73FA8E8-EB1D-4856-A51C-FDC6D5AF7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7D55A3-5BB7-40BF-A34A-19EA1C27B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EC413-8BE7-425A-8BE2-70440AD66C2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0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83EC1B3-B2AE-4B71-B349-0BB67F2039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296198A-4084-4A2C-913A-36BB29639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F07B0C5-7B33-4DF4-AF05-24B05D45E4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E8419-8D61-4CCD-ADED-4E8AC92655C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721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23275-8F79-44B2-8C09-36F8005A9A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A5B80-CE5B-4479-8D6A-0C0DC2649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982C2-F8C5-41F2-815A-E13A9D31C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76BD-67C5-4958-8ED1-EC0E936BCF2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034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ED308-3E50-4566-BED5-6655F897A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43FA1-9994-4ACE-9E4A-8A3B413A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6DE17-5F86-447B-B5A7-B8775382A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5945B-9A6C-429C-949D-04B094E9F5D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E5B7E7A-7CD6-4C9D-9243-F3710AE36C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413D10B-E36D-468B-95F0-77272A8AB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664E5F7-BE55-4377-B176-844603864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6D5C3-667F-405A-A035-6025A15DDA0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0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45963D2-8296-49EF-B988-4BA417CEA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95C044B-C218-46AD-BCE0-0AA04A113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CE4AB62-B5E4-4850-A69A-3938E8466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F78A9-2AD9-4550-8182-F9E686CDBE8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2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9ED942B-779B-4023-92CD-EA97BE2501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2CE215F-CC53-4890-A082-98250C665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B2629B8-3926-4ECC-9702-B5B2ED82C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C8694-6C81-461D-A6CA-F61AEFE2C2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4CC8A42-5917-4060-B9FB-E5A4D9440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77C8867-C13C-4EEF-B10F-AD543BC2B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F7AE19B-D2C8-406A-AE96-D7CF5D347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4097E-8C08-4035-ACD5-551BF2C3A4B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B854BC5-F7C4-4DC1-ADD7-C1F449C11C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C88EF33-C3AE-482D-9E9B-F24F29EFF2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3D7ED1B-6DE1-47DA-9797-FD7D2E9E15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9DA512DF-84CD-4604-8913-613C830EF9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40E7588A-F260-4EF5-A9A7-9393834B44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DF592D96-8E11-4213-B26E-4426F026C60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89" r:id="rId2"/>
    <p:sldLayoutId id="2147484290" r:id="rId3"/>
    <p:sldLayoutId id="2147484291" r:id="rId4"/>
    <p:sldLayoutId id="2147484255" r:id="rId5"/>
    <p:sldLayoutId id="2147484254" r:id="rId6"/>
    <p:sldLayoutId id="2147484253" r:id="rId7"/>
    <p:sldLayoutId id="2147484252" r:id="rId8"/>
    <p:sldLayoutId id="2147484251" r:id="rId9"/>
    <p:sldLayoutId id="2147484250" r:id="rId10"/>
    <p:sldLayoutId id="214748424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A3301CD-5117-4D0B-B715-B1FBF2043C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B5FB8D0-31EB-4043-9116-7DD7F2B24E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5D8D855C-919A-486D-B75B-122863DA9A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49C5AB65-6BDF-4FCD-814A-34A690CC27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3DFC458-7531-451A-AD56-1DEA6CA753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9788B3C8-6D73-48FE-A775-EB99C195771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92" r:id="rId2"/>
    <p:sldLayoutId id="2147484293" r:id="rId3"/>
    <p:sldLayoutId id="2147484294" r:id="rId4"/>
    <p:sldLayoutId id="2147484263" r:id="rId5"/>
    <p:sldLayoutId id="2147484262" r:id="rId6"/>
    <p:sldLayoutId id="2147484261" r:id="rId7"/>
    <p:sldLayoutId id="2147484260" r:id="rId8"/>
    <p:sldLayoutId id="2147484259" r:id="rId9"/>
    <p:sldLayoutId id="2147484258" r:id="rId10"/>
    <p:sldLayoutId id="2147484257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721DF003-2A84-4FBB-A4AD-FF0696EA3F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C61FAA49-31BA-4E5C-A043-518CE15AD0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CBF620C-8E59-46A6-9069-38BAA62525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DAE7257D-2697-4326-B235-FCCA4ED11C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66C95E4-8CFE-4B47-963F-708B635865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1AA3DC81-B57B-4A67-979C-7AB9440655C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95" r:id="rId2"/>
    <p:sldLayoutId id="2147484296" r:id="rId3"/>
    <p:sldLayoutId id="2147484297" r:id="rId4"/>
    <p:sldLayoutId id="2147484271" r:id="rId5"/>
    <p:sldLayoutId id="2147484270" r:id="rId6"/>
    <p:sldLayoutId id="2147484269" r:id="rId7"/>
    <p:sldLayoutId id="2147484268" r:id="rId8"/>
    <p:sldLayoutId id="2147484267" r:id="rId9"/>
    <p:sldLayoutId id="2147484266" r:id="rId10"/>
    <p:sldLayoutId id="2147484265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82753A5D-9073-42CE-97CA-191A6E698B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A567680E-38CA-48A9-AAF7-A43A87A5AD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F29ECB8C-8557-43BF-AF88-D051B860BA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128A377B-D29F-49F5-BDF3-C301BE686B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02254C63-9097-452A-9D46-7F724E80C7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FDBFFE8C-F338-4980-A96B-1759E12A77C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98" r:id="rId2"/>
    <p:sldLayoutId id="2147484299" r:id="rId3"/>
    <p:sldLayoutId id="2147484300" r:id="rId4"/>
    <p:sldLayoutId id="2147484279" r:id="rId5"/>
    <p:sldLayoutId id="2147484278" r:id="rId6"/>
    <p:sldLayoutId id="2147484277" r:id="rId7"/>
    <p:sldLayoutId id="2147484276" r:id="rId8"/>
    <p:sldLayoutId id="2147484275" r:id="rId9"/>
    <p:sldLayoutId id="2147484274" r:id="rId10"/>
    <p:sldLayoutId id="2147484273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8DF90D45-1952-4C54-A4E9-449347D129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C80F1CA1-D0FD-4676-8764-1BDE8C2E4C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613FC5F0-BD09-406C-9F0E-E787BBE095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D4DE1EBD-2A2D-4982-BFD5-5B2EB79F3A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7546FB4-990D-4161-BBFE-89F4180A5E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688AEBF0-DA23-4E7F-8546-D6879684895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301" r:id="rId2"/>
    <p:sldLayoutId id="2147484302" r:id="rId3"/>
    <p:sldLayoutId id="2147484303" r:id="rId4"/>
    <p:sldLayoutId id="2147484287" r:id="rId5"/>
    <p:sldLayoutId id="2147484286" r:id="rId6"/>
    <p:sldLayoutId id="2147484285" r:id="rId7"/>
    <p:sldLayoutId id="2147484284" r:id="rId8"/>
    <p:sldLayoutId id="2147484283" r:id="rId9"/>
    <p:sldLayoutId id="2147484282" r:id="rId10"/>
    <p:sldLayoutId id="2147484281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reeform 119">
            <a:extLst>
              <a:ext uri="{FF2B5EF4-FFF2-40B4-BE49-F238E27FC236}">
                <a16:creationId xmlns:a16="http://schemas.microsoft.com/office/drawing/2014/main" id="{AAD76BDF-B8BF-4CD7-B3F5-ABC842283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978025"/>
            <a:ext cx="26987" cy="28575"/>
          </a:xfrm>
          <a:custGeom>
            <a:avLst/>
            <a:gdLst>
              <a:gd name="T0" fmla="*/ 34 w 34"/>
              <a:gd name="T1" fmla="*/ 17 h 35"/>
              <a:gd name="T2" fmla="*/ 17 w 34"/>
              <a:gd name="T3" fmla="*/ 35 h 35"/>
              <a:gd name="T4" fmla="*/ 17 w 34"/>
              <a:gd name="T5" fmla="*/ 35 h 35"/>
              <a:gd name="T6" fmla="*/ 0 w 34"/>
              <a:gd name="T7" fmla="*/ 17 h 35"/>
              <a:gd name="T8" fmla="*/ 0 w 34"/>
              <a:gd name="T9" fmla="*/ 17 h 35"/>
              <a:gd name="T10" fmla="*/ 17 w 34"/>
              <a:gd name="T11" fmla="*/ 0 h 35"/>
              <a:gd name="T12" fmla="*/ 17 w 34"/>
              <a:gd name="T13" fmla="*/ 0 h 35"/>
              <a:gd name="T14" fmla="*/ 34 w 34"/>
              <a:gd name="T15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54" name="组合 6">
            <a:extLst>
              <a:ext uri="{FF2B5EF4-FFF2-40B4-BE49-F238E27FC236}">
                <a16:creationId xmlns:a16="http://schemas.microsoft.com/office/drawing/2014/main" id="{2EE74024-2DFF-4A8A-BB60-E203384B497B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2249488"/>
            <a:ext cx="5105400" cy="4608512"/>
            <a:chOff x="4955" y="1770"/>
            <a:chExt cx="9305" cy="8682"/>
          </a:xfrm>
        </p:grpSpPr>
        <p:pic>
          <p:nvPicPr>
            <p:cNvPr id="23555" name="Picture 112">
              <a:extLst>
                <a:ext uri="{FF2B5EF4-FFF2-40B4-BE49-F238E27FC236}">
                  <a16:creationId xmlns:a16="http://schemas.microsoft.com/office/drawing/2014/main" id="{9B12DE9A-81F0-489C-9120-226CD0364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56" name="组合 5">
              <a:extLst>
                <a:ext uri="{FF2B5EF4-FFF2-40B4-BE49-F238E27FC236}">
                  <a16:creationId xmlns:a16="http://schemas.microsoft.com/office/drawing/2014/main" id="{4BB34418-3D8D-418D-972A-EC8159B6B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23557" name="Picture 113">
                <a:extLst>
                  <a:ext uri="{FF2B5EF4-FFF2-40B4-BE49-F238E27FC236}">
                    <a16:creationId xmlns:a16="http://schemas.microsoft.com/office/drawing/2014/main" id="{9C11BC40-06EA-4884-8997-903EA8C4A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3558" name="组合 4">
                <a:extLst>
                  <a:ext uri="{FF2B5EF4-FFF2-40B4-BE49-F238E27FC236}">
                    <a16:creationId xmlns:a16="http://schemas.microsoft.com/office/drawing/2014/main" id="{FBE35BAC-B430-47D0-A270-F2F67636C3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23559" name="Group 113">
                  <a:extLst>
                    <a:ext uri="{FF2B5EF4-FFF2-40B4-BE49-F238E27FC236}">
                      <a16:creationId xmlns:a16="http://schemas.microsoft.com/office/drawing/2014/main" id="{32FAB022-214F-4B40-9A94-1EE6F8A1F8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23560" name="Freeform 115">
                    <a:extLst>
                      <a:ext uri="{FF2B5EF4-FFF2-40B4-BE49-F238E27FC236}">
                        <a16:creationId xmlns:a16="http://schemas.microsoft.com/office/drawing/2014/main" id="{7D3EA967-5734-429E-84DE-3F9727D32D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5215 w 5431"/>
                      <a:gd name="T1" fmla="*/ 0 h 4241"/>
                      <a:gd name="T2" fmla="*/ 216 w 5431"/>
                      <a:gd name="T3" fmla="*/ 0 h 4241"/>
                      <a:gd name="T4" fmla="*/ 0 w 5431"/>
                      <a:gd name="T5" fmla="*/ 216 h 4241"/>
                      <a:gd name="T6" fmla="*/ 0 w 5431"/>
                      <a:gd name="T7" fmla="*/ 4026 h 4241"/>
                      <a:gd name="T8" fmla="*/ 216 w 5431"/>
                      <a:gd name="T9" fmla="*/ 4241 h 4241"/>
                      <a:gd name="T10" fmla="*/ 5215 w 5431"/>
                      <a:gd name="T11" fmla="*/ 4241 h 4241"/>
                      <a:gd name="T12" fmla="*/ 5431 w 5431"/>
                      <a:gd name="T13" fmla="*/ 4026 h 4241"/>
                      <a:gd name="T14" fmla="*/ 5431 w 5431"/>
                      <a:gd name="T15" fmla="*/ 216 h 4241"/>
                      <a:gd name="T16" fmla="*/ 5215 w 5431"/>
                      <a:gd name="T17" fmla="*/ 0 h 4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3561" name="Group 115">
                    <a:extLst>
                      <a:ext uri="{FF2B5EF4-FFF2-40B4-BE49-F238E27FC236}">
                        <a16:creationId xmlns:a16="http://schemas.microsoft.com/office/drawing/2014/main" id="{6E495620-C154-49FA-8459-E2C8F76ECBB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23562" name="Picture 114">
                      <a:extLst>
                        <a:ext uri="{FF2B5EF4-FFF2-40B4-BE49-F238E27FC236}">
                          <a16:creationId xmlns:a16="http://schemas.microsoft.com/office/drawing/2014/main" id="{36EAE0D4-84D4-45C4-95E8-060CCDFC287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3563" name="Freeform 116">
                      <a:extLst>
                        <a:ext uri="{FF2B5EF4-FFF2-40B4-BE49-F238E27FC236}">
                          <a16:creationId xmlns:a16="http://schemas.microsoft.com/office/drawing/2014/main" id="{3AF560C8-B249-435E-9685-395A2B02E9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6 w 4821"/>
                        <a:gd name="T1" fmla="*/ 0 h 3690"/>
                        <a:gd name="T2" fmla="*/ 0 w 4821"/>
                        <a:gd name="T3" fmla="*/ 216 h 3690"/>
                        <a:gd name="T4" fmla="*/ 0 w 4821"/>
                        <a:gd name="T5" fmla="*/ 3690 h 3690"/>
                        <a:gd name="T6" fmla="*/ 2934 w 4821"/>
                        <a:gd name="T7" fmla="*/ 3690 h 3690"/>
                        <a:gd name="T8" fmla="*/ 4821 w 4821"/>
                        <a:gd name="T9" fmla="*/ 0 h 3690"/>
                        <a:gd name="T10" fmla="*/ 216 w 4821"/>
                        <a:gd name="T11" fmla="*/ 0 h 36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23564" name="Picture 117">
                      <a:extLst>
                        <a:ext uri="{FF2B5EF4-FFF2-40B4-BE49-F238E27FC236}">
                          <a16:creationId xmlns:a16="http://schemas.microsoft.com/office/drawing/2014/main" id="{DD9942C2-D423-4C04-835F-3F169AAD9F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3565" name="Freeform 118">
                      <a:extLst>
                        <a:ext uri="{FF2B5EF4-FFF2-40B4-BE49-F238E27FC236}">
                          <a16:creationId xmlns:a16="http://schemas.microsoft.com/office/drawing/2014/main" id="{CB444883-BB1D-406D-9EB7-D0EE3B21D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336 h 551"/>
                        <a:gd name="T4" fmla="*/ 216 w 5431"/>
                        <a:gd name="T5" fmla="*/ 551 h 551"/>
                        <a:gd name="T6" fmla="*/ 5215 w 5431"/>
                        <a:gd name="T7" fmla="*/ 551 h 551"/>
                        <a:gd name="T8" fmla="*/ 5431 w 5431"/>
                        <a:gd name="T9" fmla="*/ 336 h 551"/>
                        <a:gd name="T10" fmla="*/ 5431 w 5431"/>
                        <a:gd name="T11" fmla="*/ 0 h 551"/>
                        <a:gd name="T12" fmla="*/ 0 w 5431"/>
                        <a:gd name="T13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566" name="Oval 121">
                      <a:extLst>
                        <a:ext uri="{FF2B5EF4-FFF2-40B4-BE49-F238E27FC236}">
                          <a16:creationId xmlns:a16="http://schemas.microsoft.com/office/drawing/2014/main" id="{C3BD4747-F3C7-4869-BF7A-B23BA0F24D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zh-CN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楷体_GB2312" panose="02010609030101010101" pitchFamily="49" charset="-122"/>
                        <a:sym typeface="楷体_GB2312" panose="02010609030101010101" pitchFamily="49" charset="-122"/>
                      </a:endParaRPr>
                    </a:p>
                  </p:txBody>
                </p:sp>
                <p:sp>
                  <p:nvSpPr>
                    <p:cNvPr id="23567" name="Freeform 122">
                      <a:extLst>
                        <a:ext uri="{FF2B5EF4-FFF2-40B4-BE49-F238E27FC236}">
                          <a16:creationId xmlns:a16="http://schemas.microsoft.com/office/drawing/2014/main" id="{88F6890B-80C8-4303-8B76-C4143943BF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52 h 2152"/>
                        <a:gd name="T4" fmla="*/ 1956 w 3023"/>
                        <a:gd name="T5" fmla="*/ 2152 h 2152"/>
                        <a:gd name="T6" fmla="*/ 3023 w 3023"/>
                        <a:gd name="T7" fmla="*/ 0 h 2152"/>
                        <a:gd name="T8" fmla="*/ 0 w 3023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568" name="Freeform 123">
                      <a:extLst>
                        <a:ext uri="{FF2B5EF4-FFF2-40B4-BE49-F238E27FC236}">
                          <a16:creationId xmlns:a16="http://schemas.microsoft.com/office/drawing/2014/main" id="{2BC3FFCC-763F-4AA1-8994-CB0AB47AAB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1408 w 1408"/>
                        <a:gd name="T1" fmla="*/ 0 h 2152"/>
                        <a:gd name="T2" fmla="*/ 1067 w 1408"/>
                        <a:gd name="T3" fmla="*/ 0 h 2152"/>
                        <a:gd name="T4" fmla="*/ 0 w 1408"/>
                        <a:gd name="T5" fmla="*/ 2152 h 2152"/>
                        <a:gd name="T6" fmla="*/ 1408 w 1408"/>
                        <a:gd name="T7" fmla="*/ 2152 h 2152"/>
                        <a:gd name="T8" fmla="*/ 1408 w 1408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3569" name="文本框 1">
                  <a:extLst>
                    <a:ext uri="{FF2B5EF4-FFF2-40B4-BE49-F238E27FC236}">
                      <a16:creationId xmlns:a16="http://schemas.microsoft.com/office/drawing/2014/main" id="{1AB21142-595F-4597-861D-DF91CA204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5" y="3612"/>
                  <a:ext cx="9247" cy="2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sz="4000" b="1">
                      <a:solidFill>
                        <a:srgbClr val="FFFFFF"/>
                      </a:solidFill>
                      <a:latin typeface="Broadway" panose="04040905080B02020502" pitchFamily="82" charset="0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必修</a:t>
                  </a:r>
                  <a:r>
                    <a:rPr lang="en-US" altLang="zh-CN" sz="4000" b="1">
                      <a:solidFill>
                        <a:srgbClr val="FFFFFF"/>
                      </a:solidFill>
                      <a:latin typeface="Broadway" panose="04040905080B02020502" pitchFamily="82" charset="0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1 </a:t>
                  </a:r>
                </a:p>
                <a:p>
                  <a:pPr algn="ctr"/>
                  <a:r>
                    <a:rPr lang="zh-CN" altLang="en-US" sz="4000" b="1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数据与计算</a:t>
                  </a:r>
                </a:p>
              </p:txBody>
            </p:sp>
            <p:sp>
              <p:nvSpPr>
                <p:cNvPr id="23570" name="文本框 3">
                  <a:extLst>
                    <a:ext uri="{FF2B5EF4-FFF2-40B4-BE49-F238E27FC236}">
                      <a16:creationId xmlns:a16="http://schemas.microsoft.com/office/drawing/2014/main" id="{C319668C-EFB8-482E-BFAA-6E8F642CAA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76" y="6609"/>
                  <a:ext cx="4539" cy="10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复习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C128A96-E801-4F25-89E2-3349243E34B5}"/>
              </a:ext>
            </a:extLst>
          </p:cNvPr>
          <p:cNvSpPr txBox="1"/>
          <p:nvPr/>
        </p:nvSpPr>
        <p:spPr>
          <a:xfrm>
            <a:off x="1899139" y="410307"/>
            <a:ext cx="267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字符串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00E19A-CA57-4576-B56B-61C4AE7F7829}"/>
              </a:ext>
            </a:extLst>
          </p:cNvPr>
          <p:cNvSpPr txBox="1"/>
          <p:nvPr/>
        </p:nvSpPr>
        <p:spPr>
          <a:xfrm>
            <a:off x="1582615" y="1305341"/>
            <a:ext cx="6635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</a:t>
            </a:r>
            <a:endParaRPr lang="en-US" altLang="zh-CN" dirty="0"/>
          </a:p>
          <a:p>
            <a:r>
              <a:rPr lang="en-US" altLang="zh-CN" dirty="0"/>
              <a:t>var1 = 'Hello World!'</a:t>
            </a:r>
          </a:p>
          <a:p>
            <a:r>
              <a:rPr lang="en-US" altLang="zh-CN" dirty="0"/>
              <a:t>var2 = 'Python ITCenter'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、访问字符串中的值</a:t>
            </a:r>
            <a:endParaRPr lang="en-US" altLang="zh-CN" dirty="0"/>
          </a:p>
          <a:p>
            <a:r>
              <a:rPr lang="en-US" altLang="zh-CN" dirty="0"/>
              <a:t>print(var1[0])</a:t>
            </a:r>
          </a:p>
          <a:p>
            <a:r>
              <a:rPr lang="en-US" altLang="zh-CN" dirty="0"/>
              <a:t>print(var2[1:5])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、连接字符串</a:t>
            </a:r>
            <a:endParaRPr lang="en-US" altLang="zh-CN" dirty="0"/>
          </a:p>
          <a:p>
            <a:r>
              <a:rPr lang="en-US" altLang="zh-CN" dirty="0"/>
              <a:t>print(var1[:6] + ' ITCenter ')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、字符格式化</a:t>
            </a:r>
            <a:endParaRPr lang="en-US" altLang="zh-CN" dirty="0"/>
          </a:p>
          <a:p>
            <a:r>
              <a:rPr lang="en-US" altLang="zh-CN" dirty="0"/>
              <a:t>print("</a:t>
            </a:r>
            <a:r>
              <a:rPr lang="zh-CN" altLang="en-US" dirty="0"/>
              <a:t>访问</a:t>
            </a:r>
            <a:r>
              <a:rPr lang="en-US" altLang="zh-CN" dirty="0"/>
              <a:t>{}".format(var2))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、字符串内建函数</a:t>
            </a:r>
            <a:endParaRPr lang="en-US" altLang="zh-CN" dirty="0"/>
          </a:p>
          <a:p>
            <a:r>
              <a:rPr lang="en-US" altLang="zh-CN" dirty="0" err="1"/>
              <a:t>string.count</a:t>
            </a:r>
            <a:r>
              <a:rPr lang="en-US" altLang="zh-CN" dirty="0"/>
              <a:t>(str)</a:t>
            </a:r>
          </a:p>
          <a:p>
            <a:r>
              <a:rPr lang="en-US" altLang="zh-CN" dirty="0" err="1"/>
              <a:t>string.isdigit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string.lower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string.split</a:t>
            </a:r>
            <a:r>
              <a:rPr lang="en-US" altLang="zh-CN" dirty="0"/>
              <a:t>(str="", num=</a:t>
            </a:r>
            <a:r>
              <a:rPr lang="en-US" altLang="zh-CN" dirty="0" err="1"/>
              <a:t>string.count</a:t>
            </a:r>
            <a:r>
              <a:rPr lang="en-US" altLang="zh-CN" dirty="0"/>
              <a:t>(str))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91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文本框 4">
            <a:extLst>
              <a:ext uri="{FF2B5EF4-FFF2-40B4-BE49-F238E27FC236}">
                <a16:creationId xmlns:a16="http://schemas.microsoft.com/office/drawing/2014/main" id="{11701524-2338-49E8-81F4-A55A7D186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2.2 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做出判断的分支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2">
            <a:extLst>
              <a:ext uri="{FF2B5EF4-FFF2-40B4-BE49-F238E27FC236}">
                <a16:creationId xmlns:a16="http://schemas.microsoft.com/office/drawing/2014/main" id="{86CF7FD3-845C-4924-AAC7-27708A86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-4763"/>
            <a:ext cx="3663950" cy="5524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！！！分支语句</a:t>
            </a:r>
          </a:p>
        </p:txBody>
      </p:sp>
      <p:sp>
        <p:nvSpPr>
          <p:cNvPr id="6191" name="矩形 56">
            <a:extLst>
              <a:ext uri="{FF2B5EF4-FFF2-40B4-BE49-F238E27FC236}">
                <a16:creationId xmlns:a16="http://schemas.microsoft.com/office/drawing/2014/main" id="{7D0E2A9C-B33C-4FDA-8F0D-A2E6F4A8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900113"/>
            <a:ext cx="3609975" cy="442912"/>
          </a:xfrm>
          <a:prstGeom prst="rect">
            <a:avLst/>
          </a:prstGeom>
          <a:solidFill>
            <a:srgbClr val="27AB76"/>
          </a:solidFill>
          <a:ln w="57150">
            <a:solidFill>
              <a:srgbClr val="27AB7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if</a:t>
            </a:r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</a:t>
            </a:r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P32</a:t>
            </a: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E5575187-A4E6-4C5D-8DAC-DBBEDD68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876300"/>
            <a:ext cx="4597400" cy="492125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单分支、双分支、多分支</a:t>
            </a:r>
          </a:p>
        </p:txBody>
      </p:sp>
      <p:sp>
        <p:nvSpPr>
          <p:cNvPr id="9219" name="矩形 55">
            <a:extLst>
              <a:ext uri="{FF2B5EF4-FFF2-40B4-BE49-F238E27FC236}">
                <a16:creationId xmlns:a16="http://schemas.microsoft.com/office/drawing/2014/main" id="{6D807398-DC63-40BB-ABE1-A0A723B0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3927475"/>
            <a:ext cx="3819525" cy="11303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240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</a:t>
            </a:r>
            <a:r>
              <a:rPr lang="zh-CN" altLang="en-US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语句组</a:t>
            </a:r>
          </a:p>
        </p:txBody>
      </p:sp>
      <p:sp>
        <p:nvSpPr>
          <p:cNvPr id="9220" name="文本框 1">
            <a:extLst>
              <a:ext uri="{FF2B5EF4-FFF2-40B4-BE49-F238E27FC236}">
                <a16:creationId xmlns:a16="http://schemas.microsoft.com/office/drawing/2014/main" id="{52C22309-C74A-4FBF-A29B-F8B4AD32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135313"/>
            <a:ext cx="2786063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  <a:ea typeface="楷体_GB2312" panose="02010609030101010101" pitchFamily="49" charset="-122"/>
              </a:rPr>
              <a:t>英文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zh-CN" altLang="en-US">
                <a:latin typeface="Calibri" panose="020F0502020204030204" pitchFamily="34" charset="0"/>
                <a:ea typeface="楷体_GB2312" panose="02010609030101010101" pitchFamily="49" charset="-122"/>
              </a:rPr>
              <a:t>不可少，否则会错误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7B0A66D-1480-4BB6-97F6-23151FC4D4FC}"/>
              </a:ext>
            </a:extLst>
          </p:cNvPr>
          <p:cNvCxnSpPr/>
          <p:nvPr/>
        </p:nvCxnSpPr>
        <p:spPr>
          <a:xfrm flipV="1">
            <a:off x="2032000" y="3616325"/>
            <a:ext cx="157163" cy="458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471CAB4-0205-4B0A-82D3-8BBE2DE52F99}"/>
              </a:ext>
            </a:extLst>
          </p:cNvPr>
          <p:cNvSpPr/>
          <p:nvPr/>
        </p:nvSpPr>
        <p:spPr>
          <a:xfrm>
            <a:off x="823913" y="4614863"/>
            <a:ext cx="508000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FDDDE54-9072-487F-9E97-20AF3ED38E6A}"/>
              </a:ext>
            </a:extLst>
          </p:cNvPr>
          <p:cNvGrpSpPr>
            <a:grpSpLocks/>
          </p:cNvGrpSpPr>
          <p:nvPr/>
        </p:nvGrpSpPr>
        <p:grpSpPr bwMode="auto">
          <a:xfrm>
            <a:off x="5022850" y="3086100"/>
            <a:ext cx="3740150" cy="1971675"/>
            <a:chOff x="1735" y="7072"/>
            <a:chExt cx="9910" cy="322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F69128E-A295-4631-A180-9E9134531C96}"/>
                </a:ext>
              </a:extLst>
            </p:cNvPr>
            <p:cNvSpPr/>
            <p:nvPr/>
          </p:nvSpPr>
          <p:spPr>
            <a:xfrm>
              <a:off x="1735" y="7072"/>
              <a:ext cx="9910" cy="3223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5850" name="矩形 55">
              <a:extLst>
                <a:ext uri="{FF2B5EF4-FFF2-40B4-BE49-F238E27FC236}">
                  <a16:creationId xmlns:a16="http://schemas.microsoft.com/office/drawing/2014/main" id="{C3F7DFF5-E086-4E8E-8D0C-B5F93750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7216"/>
              <a:ext cx="9340" cy="3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if </a:t>
              </a:r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else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B</a:t>
              </a:r>
            </a:p>
          </p:txBody>
        </p:sp>
      </p:grpSp>
      <p:sp>
        <p:nvSpPr>
          <p:cNvPr id="10245" name="文本框 1">
            <a:extLst>
              <a:ext uri="{FF2B5EF4-FFF2-40B4-BE49-F238E27FC236}">
                <a16:creationId xmlns:a16="http://schemas.microsoft.com/office/drawing/2014/main" id="{A0E9D47F-6202-4B99-A5B9-33F205C8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1482725"/>
            <a:ext cx="3968750" cy="1346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>
                <a:solidFill>
                  <a:srgbClr val="7030A0"/>
                </a:solidFill>
                <a:latin typeface="Calibri" panose="020F0502020204030204" pitchFamily="34" charset="0"/>
                <a:ea typeface="楷体_GB2312" panose="02010609030101010101" pitchFamily="49" charset="-122"/>
              </a:rPr>
              <a:t>else</a:t>
            </a:r>
            <a:r>
              <a:rPr lang="zh-CN" altLang="en-US" sz="2400">
                <a:latin typeface="Calibri" panose="020F0502020204030204" pitchFamily="34" charset="0"/>
                <a:ea typeface="楷体_GB2312" panose="02010609030101010101" pitchFamily="49" charset="-122"/>
              </a:rPr>
              <a:t>必须和</a:t>
            </a:r>
            <a:r>
              <a:rPr lang="en-US" altLang="zh-CN" sz="2400">
                <a:solidFill>
                  <a:srgbClr val="7030A0"/>
                </a:solidFill>
                <a:latin typeface="Calibri" panose="020F0502020204030204" pitchFamily="34" charset="0"/>
                <a:ea typeface="楷体_GB2312" panose="02010609030101010101" pitchFamily="49" charset="-122"/>
              </a:rPr>
              <a:t>if</a:t>
            </a:r>
            <a:r>
              <a:rPr lang="zh-CN" altLang="en-US" sz="2400">
                <a:latin typeface="Calibri" panose="020F0502020204030204" pitchFamily="34" charset="0"/>
                <a:ea typeface="楷体_GB2312" panose="02010609030101010101" pitchFamily="49" charset="-122"/>
              </a:rPr>
              <a:t>一起使用，且</a:t>
            </a:r>
            <a:r>
              <a:rPr lang="en-US" altLang="zh-CN" sz="2400">
                <a:latin typeface="Calibri" panose="020F0502020204030204" pitchFamily="34" charset="0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FF0000"/>
                </a:solidFill>
                <a:latin typeface="Calibri" panose="020F0502020204030204" pitchFamily="34" charset="0"/>
                <a:ea typeface="楷体_GB2312" panose="02010609030101010101" pitchFamily="49" charset="-122"/>
              </a:rPr>
              <a:t>按缩进量执行语句</a:t>
            </a:r>
            <a:endParaRPr lang="en-US" altLang="zh-CN" sz="2400">
              <a:solidFill>
                <a:srgbClr val="FF0000"/>
              </a:solidFill>
              <a:latin typeface="Calibri" panose="020F0502020204030204" pitchFamily="34" charset="0"/>
              <a:ea typeface="楷体_GB2312" panose="0201060903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>
                <a:latin typeface="Calibri" panose="020F0502020204030204" pitchFamily="34" charset="0"/>
                <a:ea typeface="楷体_GB2312" panose="02010609030101010101" pitchFamily="49" charset="-122"/>
              </a:rPr>
              <a:t>（语句组所有语句缩进量相同）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D2C99B-BD6E-4671-86A4-05A729F93B6D}"/>
              </a:ext>
            </a:extLst>
          </p:cNvPr>
          <p:cNvSpPr/>
          <p:nvPr/>
        </p:nvSpPr>
        <p:spPr>
          <a:xfrm>
            <a:off x="5078413" y="3714750"/>
            <a:ext cx="508000" cy="350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3AA24C-4A88-4918-A4EF-2B7E3CF90405}"/>
              </a:ext>
            </a:extLst>
          </p:cNvPr>
          <p:cNvSpPr/>
          <p:nvPr/>
        </p:nvSpPr>
        <p:spPr>
          <a:xfrm>
            <a:off x="5078413" y="4570413"/>
            <a:ext cx="508000" cy="3508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28CE12-59D6-4AC5-A833-D7C20282C369}"/>
              </a:ext>
            </a:extLst>
          </p:cNvPr>
          <p:cNvGrpSpPr>
            <a:grpSpLocks/>
          </p:cNvGrpSpPr>
          <p:nvPr/>
        </p:nvGrpSpPr>
        <p:grpSpPr bwMode="auto">
          <a:xfrm>
            <a:off x="5022850" y="2913063"/>
            <a:ext cx="3740150" cy="3451225"/>
            <a:chOff x="1735" y="7072"/>
            <a:chExt cx="9910" cy="46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977FD0-4F05-413A-BB01-B6964431F516}"/>
                </a:ext>
              </a:extLst>
            </p:cNvPr>
            <p:cNvSpPr/>
            <p:nvPr/>
          </p:nvSpPr>
          <p:spPr>
            <a:xfrm>
              <a:off x="1735" y="7072"/>
              <a:ext cx="9910" cy="4672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12" name="矩形 55">
              <a:extLst>
                <a:ext uri="{FF2B5EF4-FFF2-40B4-BE49-F238E27FC236}">
                  <a16:creationId xmlns:a16="http://schemas.microsoft.com/office/drawing/2014/main" id="{5D436078-00A5-4E8F-A2EE-42BF4981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7216"/>
              <a:ext cx="9338" cy="43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if  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elif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···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else: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语句或语句组n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bldLvl="0" animBg="1"/>
      <p:bldP spid="19460" grpId="0" bldLvl="0" animBg="1"/>
      <p:bldP spid="9219" grpId="0" bldLvl="0" animBg="1"/>
      <p:bldP spid="9220" grpId="0" bldLvl="0" animBg="1"/>
      <p:bldP spid="15" grpId="0" bldLvl="0" animBg="1"/>
      <p:bldP spid="10245" grpId="0" bldLvl="0" animBg="1"/>
      <p:bldP spid="10245" grpId="1" bldLvl="0" animBg="1"/>
      <p:bldP spid="6" grpId="0" bldLvl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表格 19460">
            <a:extLst>
              <a:ext uri="{FF2B5EF4-FFF2-40B4-BE49-F238E27FC236}">
                <a16:creationId xmlns:a16="http://schemas.microsoft.com/office/drawing/2014/main" id="{DEA9E530-FD86-4409-BF96-4C96E4E83FF2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796925" y="25400"/>
          <a:ext cx="7543800" cy="1348219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054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P32 </a:t>
                      </a: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关系</a:t>
                      </a: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运算符</a:t>
                      </a: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24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zh-CN" sz="20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含义</a:t>
                      </a: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等于</a:t>
                      </a: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大于</a:t>
                      </a: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大于等于</a:t>
                      </a: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小于</a:t>
                      </a: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小于等于</a:t>
                      </a: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不等于</a:t>
                      </a:r>
                    </a:p>
                  </a:txBody>
                  <a:tcPr marL="91448" marR="91448" marT="45688" marB="45688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1" name="文本框 3">
            <a:extLst>
              <a:ext uri="{FF2B5EF4-FFF2-40B4-BE49-F238E27FC236}">
                <a16:creationId xmlns:a16="http://schemas.microsoft.com/office/drawing/2014/main" id="{E7C5D330-A2CB-46DC-B641-E7873D34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1389063"/>
            <a:ext cx="870585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当关系表达式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成立</a:t>
            </a:r>
            <a:r>
              <a:rPr lang="zh-CN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时值为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真</a:t>
            </a:r>
            <a:r>
              <a:rPr lang="zh-CN" altLang="zh-CN" sz="2400">
                <a:solidFill>
                  <a:srgbClr val="0070C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True</a:t>
            </a:r>
            <a:r>
              <a:rPr lang="zh-CN" altLang="zh-CN" sz="2400">
                <a:solidFill>
                  <a:srgbClr val="0070C0"/>
                </a:solidFill>
                <a:latin typeface="Calibri" panose="020F0502020204030204" pitchFamily="34" charset="0"/>
              </a:rPr>
              <a:t>）</a:t>
            </a:r>
            <a:r>
              <a:rPr lang="zh-CN" altLang="zh-CN" sz="2400">
                <a:solidFill>
                  <a:srgbClr val="53BAE9"/>
                </a:solidFill>
                <a:latin typeface="Calibri" panose="020F0502020204030204" pitchFamily="34" charset="0"/>
              </a:rPr>
              <a:t>，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不成立</a:t>
            </a:r>
            <a:r>
              <a:rPr lang="zh-CN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时为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假</a:t>
            </a:r>
            <a:r>
              <a:rPr lang="zh-CN" altLang="zh-CN" sz="2400">
                <a:solidFill>
                  <a:srgbClr val="0070C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False</a:t>
            </a:r>
            <a:r>
              <a:rPr lang="zh-CN" altLang="zh-CN" sz="2400">
                <a:solidFill>
                  <a:srgbClr val="0070C0"/>
                </a:solidFill>
                <a:latin typeface="Calibri" panose="020F0502020204030204" pitchFamily="34" charset="0"/>
              </a:rPr>
              <a:t>）。</a:t>
            </a:r>
            <a:endParaRPr lang="zh-CN" altLang="zh-CN" sz="2400">
              <a:solidFill>
                <a:srgbClr val="53BAE9"/>
              </a:solidFill>
              <a:latin typeface="Calibri" panose="020F0502020204030204" pitchFamily="34" charset="0"/>
            </a:endParaRPr>
          </a:p>
          <a:p>
            <a:pPr>
              <a:lnSpc>
                <a:spcPct val="155000"/>
              </a:lnSpc>
            </a:pPr>
            <a:r>
              <a:rPr lang="zh-CN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布尔值：</a:t>
            </a:r>
            <a:r>
              <a:rPr lang="en-US" altLang="zh-CN" sz="2400">
                <a:solidFill>
                  <a:srgbClr val="0070C0"/>
                </a:solidFill>
                <a:latin typeface="Calibri" panose="020F0502020204030204" pitchFamily="34" charset="0"/>
              </a:rPr>
              <a:t>True(</a:t>
            </a:r>
            <a:r>
              <a:rPr lang="zh-CN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真</a:t>
            </a:r>
            <a:r>
              <a:rPr lang="en-US" altLang="zh-CN" sz="2400">
                <a:solidFill>
                  <a:srgbClr val="0070C0"/>
                </a:solidFill>
                <a:latin typeface="Calibri" panose="020F0502020204030204" pitchFamily="34" charset="0"/>
              </a:rPr>
              <a:t>/1/</a:t>
            </a:r>
            <a:r>
              <a:rPr lang="zh-CN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</a:t>
            </a:r>
            <a:r>
              <a:rPr lang="en-US" altLang="zh-CN" sz="2400">
                <a:solidFill>
                  <a:srgbClr val="0070C0"/>
                </a:solidFill>
                <a:latin typeface="Calibri" panose="020F0502020204030204" pitchFamily="34" charset="0"/>
              </a:rPr>
              <a:t>)  False(</a:t>
            </a:r>
            <a:r>
              <a:rPr lang="zh-CN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假</a:t>
            </a:r>
            <a:r>
              <a:rPr lang="en-US" altLang="zh-CN" sz="2400">
                <a:solidFill>
                  <a:srgbClr val="0070C0"/>
                </a:solidFill>
                <a:latin typeface="Calibri" panose="020F0502020204030204" pitchFamily="34" charset="0"/>
              </a:rPr>
              <a:t>/0/</a:t>
            </a:r>
            <a:r>
              <a:rPr lang="zh-CN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错)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CF1CB-068D-456D-A4F6-E64D524C07D8}"/>
              </a:ext>
            </a:extLst>
          </p:cNvPr>
          <p:cNvSpPr txBox="1"/>
          <p:nvPr/>
        </p:nvSpPr>
        <p:spPr>
          <a:xfrm>
            <a:off x="254524" y="2730599"/>
            <a:ext cx="8634951" cy="3753485"/>
          </a:xfrm>
          <a:prstGeom prst="rect">
            <a:avLst/>
          </a:prstGeom>
          <a:solidFill>
            <a:srgbClr val="E3F3FB"/>
          </a:solidFill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猜数游戏（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v1.0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简单版）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</a:rPr>
              <a:t>a = 7</a:t>
            </a:r>
            <a:r>
              <a:rPr lang="en-US" altLang="zh-CN" sz="2400" dirty="0">
                <a:latin typeface="Calibri" panose="020F0502020204030204" charset="0"/>
              </a:rPr>
              <a:t>					</a:t>
            </a:r>
            <a:r>
              <a:rPr lang="en-US" altLang="zh-CN" dirty="0">
                <a:latin typeface="Calibri" panose="020F0502020204030204" charset="0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先设定正确的数字</a:t>
            </a:r>
            <a:endParaRPr lang="zh-CN" altLang="en-US" sz="2400" dirty="0"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</a:rPr>
              <a:t>num =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</a:rPr>
              <a:t>int(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</a:rPr>
              <a:t>input</a:t>
            </a:r>
            <a:r>
              <a:rPr lang="zh-CN" altLang="en-US" sz="2400" dirty="0">
                <a:latin typeface="Calibri" panose="020F0502020204030204" charset="0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请输入你猜的数</a:t>
            </a:r>
            <a:r>
              <a:rPr lang="zh-CN" altLang="en-US" sz="2400" dirty="0">
                <a:latin typeface="Calibri" panose="020F0502020204030204" charset="0"/>
              </a:rPr>
              <a:t>（1 </a:t>
            </a:r>
            <a:r>
              <a:rPr lang="en-US" altLang="zh-CN" sz="2400" dirty="0">
                <a:latin typeface="Calibri" panose="020F0502020204030204" charset="0"/>
              </a:rPr>
              <a:t>- </a:t>
            </a:r>
            <a:r>
              <a:rPr lang="zh-CN" altLang="en-US" sz="2400" dirty="0">
                <a:latin typeface="Calibri" panose="020F0502020204030204" charset="0"/>
              </a:rPr>
              <a:t>20）:')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</a:rPr>
              <a:t>)</a:t>
            </a:r>
            <a:r>
              <a:rPr lang="en-US" altLang="zh-CN" sz="2400" dirty="0">
                <a:latin typeface="Calibri" panose="020F0502020204030204" charset="0"/>
              </a:rPr>
              <a:t>	</a:t>
            </a:r>
            <a:r>
              <a:rPr lang="en-US" altLang="zh-CN" dirty="0">
                <a:latin typeface="Calibri" panose="020F0502020204030204" charset="0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提示输入想猜的数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</a:rPr>
              <a:t>if</a:t>
            </a:r>
            <a:r>
              <a:rPr lang="zh-CN" altLang="en-US" sz="2400" dirty="0">
                <a:latin typeface="Calibri" panose="020F0502020204030204" charset="0"/>
              </a:rPr>
              <a:t> </a:t>
            </a:r>
            <a:r>
              <a:rPr lang="zh-CN" altLang="en-US" sz="2400" dirty="0">
                <a:highlight>
                  <a:srgbClr val="E9F4FA"/>
                </a:highlight>
                <a:latin typeface="Calibri" panose="020F0502020204030204" charset="0"/>
              </a:rPr>
              <a:t>num &gt;a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</a:rPr>
              <a:t>: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charset="0"/>
              </a:rPr>
              <a:t>	</a:t>
            </a:r>
            <a:r>
              <a:rPr lang="en-US" altLang="zh-CN" sz="2400" dirty="0">
                <a:latin typeface="Calibri" panose="020F0502020204030204" charset="0"/>
              </a:rPr>
              <a:t>			</a:t>
            </a:r>
            <a:r>
              <a:rPr lang="en-US" altLang="zh-CN" dirty="0">
                <a:latin typeface="Calibri" panose="020F0502020204030204" charset="0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①大了</a:t>
            </a:r>
            <a:endParaRPr lang="zh-CN" altLang="en-US" sz="2400" dirty="0"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</a:rPr>
              <a:t> 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</a:rPr>
              <a:t>print</a:t>
            </a:r>
            <a:r>
              <a:rPr lang="zh-CN" altLang="en-US" sz="2400" dirty="0">
                <a:latin typeface="Calibri" panose="020F0502020204030204" charset="0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很遗憾，猜大了</a:t>
            </a:r>
            <a:r>
              <a:rPr lang="zh-CN" altLang="en-US" sz="2400" dirty="0">
                <a:latin typeface="Calibri" panose="020F0502020204030204" charset="0"/>
              </a:rPr>
              <a:t>')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</a:rPr>
              <a:t>elif</a:t>
            </a:r>
            <a:r>
              <a:rPr lang="zh-CN" altLang="en-US" sz="2400" dirty="0">
                <a:latin typeface="Calibri" panose="020F0502020204030204" charset="0"/>
              </a:rPr>
              <a:t> </a:t>
            </a:r>
            <a:r>
              <a:rPr lang="zh-CN" altLang="en-US" sz="2400" dirty="0">
                <a:highlight>
                  <a:srgbClr val="E9F4FA"/>
                </a:highlight>
                <a:latin typeface="Calibri" panose="020F0502020204030204" charset="0"/>
              </a:rPr>
              <a:t>num == 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</a:rPr>
              <a:t>: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charset="0"/>
              </a:rPr>
              <a:t>				</a:t>
            </a:r>
            <a:r>
              <a:rPr lang="en-US" altLang="zh-CN" dirty="0">
                <a:latin typeface="Calibri" panose="020F0502020204030204" charset="0"/>
                <a:ea typeface="楷体_GB2312" panose="02010609030101010101" pitchFamily="49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②对了</a:t>
            </a: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</a:rPr>
              <a:t>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</a:rPr>
              <a:t> print</a:t>
            </a:r>
            <a:r>
              <a:rPr lang="zh-CN" altLang="en-US" sz="2400" dirty="0">
                <a:latin typeface="Calibri" panose="020F0502020204030204" charset="0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恭喜你，答对啦！</a:t>
            </a:r>
            <a:r>
              <a:rPr lang="zh-CN" altLang="en-US" sz="2400" dirty="0">
                <a:latin typeface="Calibri" panose="020F0502020204030204" charset="0"/>
              </a:rPr>
              <a:t>')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</a:rPr>
              <a:t>else: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charset="0"/>
              </a:rPr>
              <a:t>					</a:t>
            </a:r>
            <a:r>
              <a:rPr lang="en-US" altLang="zh-CN" dirty="0">
                <a:latin typeface="Calibri" panose="020F0502020204030204" charset="0"/>
                <a:ea typeface="楷体_GB2312" panose="02010609030101010101" pitchFamily="49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③小了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Calibri" panose="020F0502020204030204" charset="0"/>
              </a:rPr>
              <a:t>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</a:rPr>
              <a:t> print</a:t>
            </a:r>
            <a:r>
              <a:rPr lang="zh-CN" altLang="en-US" sz="2400" dirty="0">
                <a:latin typeface="Calibri" panose="020F0502020204030204" charset="0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抱歉，猜小了</a:t>
            </a:r>
            <a:r>
              <a:rPr lang="zh-CN" altLang="en-US" sz="2400" dirty="0">
                <a:latin typeface="Calibri" panose="020F0502020204030204" charset="0"/>
              </a:rPr>
              <a:t>')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9356CF-BBA4-41C4-B692-07B82D0DD9EA}"/>
              </a:ext>
            </a:extLst>
          </p:cNvPr>
          <p:cNvSpPr/>
          <p:nvPr/>
        </p:nvSpPr>
        <p:spPr>
          <a:xfrm>
            <a:off x="339725" y="4625975"/>
            <a:ext cx="288925" cy="350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28DCCD-1D57-4E46-95B0-A701AD2336AA}"/>
              </a:ext>
            </a:extLst>
          </p:cNvPr>
          <p:cNvSpPr/>
          <p:nvPr/>
        </p:nvSpPr>
        <p:spPr>
          <a:xfrm>
            <a:off x="339725" y="5341938"/>
            <a:ext cx="288925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00329F-5A76-4DEC-A082-4932BCFCF785}"/>
              </a:ext>
            </a:extLst>
          </p:cNvPr>
          <p:cNvSpPr/>
          <p:nvPr/>
        </p:nvSpPr>
        <p:spPr>
          <a:xfrm>
            <a:off x="339725" y="6040438"/>
            <a:ext cx="288925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/>
      <p:bldP spid="15" grpId="0" bldLvl="0" animBg="1"/>
      <p:bldP spid="3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文本框 4">
            <a:extLst>
              <a:ext uri="{FF2B5EF4-FFF2-40B4-BE49-F238E27FC236}">
                <a16:creationId xmlns:a16="http://schemas.microsoft.com/office/drawing/2014/main" id="{15C552F1-80FC-4B53-A8CB-8D3E4E2F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2.3 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P35</a:t>
            </a:r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71">
            <a:extLst>
              <a:ext uri="{FF2B5EF4-FFF2-40B4-BE49-F238E27FC236}">
                <a16:creationId xmlns:a16="http://schemas.microsoft.com/office/drawing/2014/main" id="{9AC344D0-000D-4524-9655-FD6A5B17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536575"/>
            <a:ext cx="8789988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创建列表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1,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2,···]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9938" name="Rectangle 171">
            <a:extLst>
              <a:ext uri="{FF2B5EF4-FFF2-40B4-BE49-F238E27FC236}">
                <a16:creationId xmlns:a16="http://schemas.microsoft.com/office/drawing/2014/main" id="{F246FDF7-26E8-4FC5-A4EB-685863D6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103438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添加元素至列表末尾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列表.append(元素)</a:t>
            </a:r>
          </a:p>
        </p:txBody>
      </p:sp>
      <p:sp>
        <p:nvSpPr>
          <p:cNvPr id="39939" name="Rectangle 171">
            <a:extLst>
              <a:ext uri="{FF2B5EF4-FFF2-40B4-BE49-F238E27FC236}">
                <a16:creationId xmlns:a16="http://schemas.microsoft.com/office/drawing/2014/main" id="{62E6B4E4-0895-4F7C-BE93-088BE1E7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886075"/>
            <a:ext cx="8789988" cy="517525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添加元素到列表指定位置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列表.insert(索引号,元素)</a:t>
            </a:r>
          </a:p>
        </p:txBody>
      </p:sp>
      <p:sp>
        <p:nvSpPr>
          <p:cNvPr id="39940" name="Rectangle 171">
            <a:extLst>
              <a:ext uri="{FF2B5EF4-FFF2-40B4-BE49-F238E27FC236}">
                <a16:creationId xmlns:a16="http://schemas.microsoft.com/office/drawing/2014/main" id="{EFA5EE29-97FA-427F-AB76-C9A80278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670300"/>
            <a:ext cx="8789988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通过索引删除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del 列表[索引号] 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</a:t>
            </a:r>
          </a:p>
        </p:txBody>
      </p:sp>
      <p:sp>
        <p:nvSpPr>
          <p:cNvPr id="39941" name="Rectangle 171">
            <a:extLst>
              <a:ext uri="{FF2B5EF4-FFF2-40B4-BE49-F238E27FC236}">
                <a16:creationId xmlns:a16="http://schemas.microsoft.com/office/drawing/2014/main" id="{F25B46C9-C440-4874-869A-3E6359C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454525"/>
            <a:ext cx="8789988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移除元素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列表.remove(元素)</a:t>
            </a:r>
          </a:p>
        </p:txBody>
      </p:sp>
      <p:sp>
        <p:nvSpPr>
          <p:cNvPr id="39942" name="Rectangle 171">
            <a:extLst>
              <a:ext uri="{FF2B5EF4-FFF2-40B4-BE49-F238E27FC236}">
                <a16:creationId xmlns:a16="http://schemas.microsoft.com/office/drawing/2014/main" id="{94C15909-8464-46F2-A83E-A1829E1B2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319213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切片获取列表元素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列表[?:?]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索引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左取右不取</a:t>
            </a:r>
          </a:p>
        </p:txBody>
      </p:sp>
      <p:sp>
        <p:nvSpPr>
          <p:cNvPr id="39943" name="Rectangle 171">
            <a:extLst>
              <a:ext uri="{FF2B5EF4-FFF2-40B4-BE49-F238E27FC236}">
                <a16:creationId xmlns:a16="http://schemas.microsoft.com/office/drawing/2014/main" id="{9EF3F555-1624-41BD-82AC-29C70EC2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5237163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弹出元素并返回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列表.pop(索引号)</a:t>
            </a:r>
            <a:endParaRPr lang="en-US" altLang="zh-CN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9944" name="Rectangle 171">
            <a:extLst>
              <a:ext uri="{FF2B5EF4-FFF2-40B4-BE49-F238E27FC236}">
                <a16:creationId xmlns:a16="http://schemas.microsoft.com/office/drawing/2014/main" id="{EA2C4491-0D57-4BAB-8BB3-E3CBD0F8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021388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计算列表长度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len(列表)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AA159-22F9-4C24-9677-9A491441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1366838"/>
            <a:ext cx="4602162" cy="4206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E2C61E-3E7E-4FBE-BB46-262DE96C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606425"/>
            <a:ext cx="4195763" cy="37465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BBBE6-A9D9-4304-8CF6-9026357E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886075"/>
            <a:ext cx="3778250" cy="5159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F6351C-7D90-4927-9D1B-E3E6251C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25663"/>
            <a:ext cx="4032250" cy="4699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FDB18C-E05F-4ACE-AB66-9C18EDA8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3670300"/>
            <a:ext cx="5329237" cy="4699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572C7E-0E51-46C6-9F24-A24E37E2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5237163"/>
            <a:ext cx="3778250" cy="5159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98A8AC-3C07-4D5A-9630-AD5CB365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4476750"/>
            <a:ext cx="4032250" cy="4699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AC56EF-1462-4573-9B4F-C4BD7916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6021388"/>
            <a:ext cx="5329237" cy="4699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1">
            <a:extLst>
              <a:ext uri="{FF2B5EF4-FFF2-40B4-BE49-F238E27FC236}">
                <a16:creationId xmlns:a16="http://schemas.microsoft.com/office/drawing/2014/main" id="{B0687C74-97D9-4856-9FB1-7E2F74BB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2306660"/>
            <a:ext cx="7693025" cy="147386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# 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乱序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</a:p>
          <a:p>
            <a:pPr latinLnBrk="1">
              <a:lnSpc>
                <a:spcPct val="140000"/>
              </a:lnSpc>
            </a:pP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random.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shuffle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(列表)</a:t>
            </a:r>
            <a:endParaRPr lang="en-US" altLang="zh-CN" sz="2400" dirty="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>
              <a:lnSpc>
                <a:spcPct val="14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shuffle将列表中所有元素随机排序</a:t>
            </a:r>
            <a:endParaRPr lang="zh-CN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6031272-3B36-49D0-AFC4-08CC2AF8A058}"/>
              </a:ext>
            </a:extLst>
          </p:cNvPr>
          <p:cNvSpPr/>
          <p:nvPr/>
        </p:nvSpPr>
        <p:spPr>
          <a:xfrm>
            <a:off x="0" y="2306660"/>
            <a:ext cx="719138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AF0B9F19-B5BA-4F19-A111-6CBCE312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050862"/>
            <a:ext cx="7693025" cy="147386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# 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随机抽取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</a:p>
          <a:p>
            <a:pPr latinLnBrk="1">
              <a:lnSpc>
                <a:spcPct val="14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random.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choice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(列表)</a:t>
            </a:r>
            <a:endParaRPr lang="en-US" altLang="zh-CN" sz="2400" dirty="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>
              <a:lnSpc>
                <a:spcPct val="14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在列表元素中随机挑选一个元素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E8E8DED5-EA73-433F-87CC-F0998C41C4F5}"/>
              </a:ext>
            </a:extLst>
          </p:cNvPr>
          <p:cNvSpPr/>
          <p:nvPr/>
        </p:nvSpPr>
        <p:spPr>
          <a:xfrm>
            <a:off x="-6351" y="4050862"/>
            <a:ext cx="719138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ACDE3F-FC77-41A2-80C1-21A907E75D5E}"/>
              </a:ext>
            </a:extLst>
          </p:cNvPr>
          <p:cNvSpPr/>
          <p:nvPr/>
        </p:nvSpPr>
        <p:spPr>
          <a:xfrm>
            <a:off x="1627358" y="1217384"/>
            <a:ext cx="5914683" cy="954107"/>
          </a:xfrm>
          <a:custGeom>
            <a:avLst/>
            <a:gdLst>
              <a:gd name="connsiteX0" fmla="*/ 0 w 5914683"/>
              <a:gd name="connsiteY0" fmla="*/ 0 h 954107"/>
              <a:gd name="connsiteX1" fmla="*/ 414028 w 5914683"/>
              <a:gd name="connsiteY1" fmla="*/ 0 h 954107"/>
              <a:gd name="connsiteX2" fmla="*/ 1123790 w 5914683"/>
              <a:gd name="connsiteY2" fmla="*/ 0 h 954107"/>
              <a:gd name="connsiteX3" fmla="*/ 1774405 w 5914683"/>
              <a:gd name="connsiteY3" fmla="*/ 0 h 954107"/>
              <a:gd name="connsiteX4" fmla="*/ 2188433 w 5914683"/>
              <a:gd name="connsiteY4" fmla="*/ 0 h 954107"/>
              <a:gd name="connsiteX5" fmla="*/ 2720754 w 5914683"/>
              <a:gd name="connsiteY5" fmla="*/ 0 h 954107"/>
              <a:gd name="connsiteX6" fmla="*/ 3430516 w 5914683"/>
              <a:gd name="connsiteY6" fmla="*/ 0 h 954107"/>
              <a:gd name="connsiteX7" fmla="*/ 4021984 w 5914683"/>
              <a:gd name="connsiteY7" fmla="*/ 0 h 954107"/>
              <a:gd name="connsiteX8" fmla="*/ 4672600 w 5914683"/>
              <a:gd name="connsiteY8" fmla="*/ 0 h 954107"/>
              <a:gd name="connsiteX9" fmla="*/ 5204921 w 5914683"/>
              <a:gd name="connsiteY9" fmla="*/ 0 h 954107"/>
              <a:gd name="connsiteX10" fmla="*/ 5914683 w 5914683"/>
              <a:gd name="connsiteY10" fmla="*/ 0 h 954107"/>
              <a:gd name="connsiteX11" fmla="*/ 5914683 w 5914683"/>
              <a:gd name="connsiteY11" fmla="*/ 496136 h 954107"/>
              <a:gd name="connsiteX12" fmla="*/ 5914683 w 5914683"/>
              <a:gd name="connsiteY12" fmla="*/ 954107 h 954107"/>
              <a:gd name="connsiteX13" fmla="*/ 5500655 w 5914683"/>
              <a:gd name="connsiteY13" fmla="*/ 954107 h 954107"/>
              <a:gd name="connsiteX14" fmla="*/ 5086627 w 5914683"/>
              <a:gd name="connsiteY14" fmla="*/ 954107 h 954107"/>
              <a:gd name="connsiteX15" fmla="*/ 4436012 w 5914683"/>
              <a:gd name="connsiteY15" fmla="*/ 954107 h 954107"/>
              <a:gd name="connsiteX16" fmla="*/ 4021984 w 5914683"/>
              <a:gd name="connsiteY16" fmla="*/ 954107 h 954107"/>
              <a:gd name="connsiteX17" fmla="*/ 3430516 w 5914683"/>
              <a:gd name="connsiteY17" fmla="*/ 954107 h 954107"/>
              <a:gd name="connsiteX18" fmla="*/ 2957342 w 5914683"/>
              <a:gd name="connsiteY18" fmla="*/ 954107 h 954107"/>
              <a:gd name="connsiteX19" fmla="*/ 2365873 w 5914683"/>
              <a:gd name="connsiteY19" fmla="*/ 954107 h 954107"/>
              <a:gd name="connsiteX20" fmla="*/ 1774405 w 5914683"/>
              <a:gd name="connsiteY20" fmla="*/ 954107 h 954107"/>
              <a:gd name="connsiteX21" fmla="*/ 1182937 w 5914683"/>
              <a:gd name="connsiteY21" fmla="*/ 954107 h 954107"/>
              <a:gd name="connsiteX22" fmla="*/ 591468 w 5914683"/>
              <a:gd name="connsiteY22" fmla="*/ 954107 h 954107"/>
              <a:gd name="connsiteX23" fmla="*/ 0 w 5914683"/>
              <a:gd name="connsiteY23" fmla="*/ 954107 h 954107"/>
              <a:gd name="connsiteX24" fmla="*/ 0 w 5914683"/>
              <a:gd name="connsiteY24" fmla="*/ 467512 h 954107"/>
              <a:gd name="connsiteX25" fmla="*/ 0 w 5914683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4683" h="954107" fill="none" extrusionOk="0">
                <a:moveTo>
                  <a:pt x="0" y="0"/>
                </a:moveTo>
                <a:cubicBezTo>
                  <a:pt x="158771" y="-40379"/>
                  <a:pt x="273467" y="27183"/>
                  <a:pt x="414028" y="0"/>
                </a:cubicBezTo>
                <a:cubicBezTo>
                  <a:pt x="554589" y="-27183"/>
                  <a:pt x="852595" y="35812"/>
                  <a:pt x="1123790" y="0"/>
                </a:cubicBezTo>
                <a:cubicBezTo>
                  <a:pt x="1394985" y="-35812"/>
                  <a:pt x="1603774" y="77955"/>
                  <a:pt x="1774405" y="0"/>
                </a:cubicBezTo>
                <a:cubicBezTo>
                  <a:pt x="1945036" y="-77955"/>
                  <a:pt x="2099028" y="27841"/>
                  <a:pt x="2188433" y="0"/>
                </a:cubicBezTo>
                <a:cubicBezTo>
                  <a:pt x="2277838" y="-27841"/>
                  <a:pt x="2585135" y="47666"/>
                  <a:pt x="2720754" y="0"/>
                </a:cubicBezTo>
                <a:cubicBezTo>
                  <a:pt x="2856373" y="-47666"/>
                  <a:pt x="3222323" y="7012"/>
                  <a:pt x="3430516" y="0"/>
                </a:cubicBezTo>
                <a:cubicBezTo>
                  <a:pt x="3638709" y="-7012"/>
                  <a:pt x="3745968" y="1528"/>
                  <a:pt x="4021984" y="0"/>
                </a:cubicBezTo>
                <a:cubicBezTo>
                  <a:pt x="4298000" y="-1528"/>
                  <a:pt x="4363324" y="68131"/>
                  <a:pt x="4672600" y="0"/>
                </a:cubicBezTo>
                <a:cubicBezTo>
                  <a:pt x="4981876" y="-68131"/>
                  <a:pt x="4984010" y="49094"/>
                  <a:pt x="5204921" y="0"/>
                </a:cubicBezTo>
                <a:cubicBezTo>
                  <a:pt x="5425832" y="-49094"/>
                  <a:pt x="5690310" y="21649"/>
                  <a:pt x="5914683" y="0"/>
                </a:cubicBezTo>
                <a:cubicBezTo>
                  <a:pt x="5925574" y="230201"/>
                  <a:pt x="5908037" y="288870"/>
                  <a:pt x="5914683" y="496136"/>
                </a:cubicBezTo>
                <a:cubicBezTo>
                  <a:pt x="5921329" y="703402"/>
                  <a:pt x="5867518" y="769135"/>
                  <a:pt x="5914683" y="954107"/>
                </a:cubicBezTo>
                <a:cubicBezTo>
                  <a:pt x="5787752" y="957961"/>
                  <a:pt x="5673277" y="941585"/>
                  <a:pt x="5500655" y="954107"/>
                </a:cubicBezTo>
                <a:cubicBezTo>
                  <a:pt x="5328033" y="966629"/>
                  <a:pt x="5266545" y="907829"/>
                  <a:pt x="5086627" y="954107"/>
                </a:cubicBezTo>
                <a:cubicBezTo>
                  <a:pt x="4906709" y="1000385"/>
                  <a:pt x="4754663" y="928542"/>
                  <a:pt x="4436012" y="954107"/>
                </a:cubicBezTo>
                <a:cubicBezTo>
                  <a:pt x="4117362" y="979672"/>
                  <a:pt x="4195220" y="908304"/>
                  <a:pt x="4021984" y="954107"/>
                </a:cubicBezTo>
                <a:cubicBezTo>
                  <a:pt x="3848748" y="999910"/>
                  <a:pt x="3645146" y="893012"/>
                  <a:pt x="3430516" y="954107"/>
                </a:cubicBezTo>
                <a:cubicBezTo>
                  <a:pt x="3215886" y="1015202"/>
                  <a:pt x="3116003" y="934471"/>
                  <a:pt x="2957342" y="954107"/>
                </a:cubicBezTo>
                <a:cubicBezTo>
                  <a:pt x="2798681" y="973743"/>
                  <a:pt x="2558962" y="887355"/>
                  <a:pt x="2365873" y="954107"/>
                </a:cubicBezTo>
                <a:cubicBezTo>
                  <a:pt x="2172784" y="1020859"/>
                  <a:pt x="2059626" y="909301"/>
                  <a:pt x="1774405" y="954107"/>
                </a:cubicBezTo>
                <a:cubicBezTo>
                  <a:pt x="1489184" y="998913"/>
                  <a:pt x="1321416" y="921996"/>
                  <a:pt x="1182937" y="954107"/>
                </a:cubicBezTo>
                <a:cubicBezTo>
                  <a:pt x="1044458" y="986218"/>
                  <a:pt x="745418" y="915330"/>
                  <a:pt x="591468" y="954107"/>
                </a:cubicBezTo>
                <a:cubicBezTo>
                  <a:pt x="437518" y="992884"/>
                  <a:pt x="180987" y="913020"/>
                  <a:pt x="0" y="954107"/>
                </a:cubicBezTo>
                <a:cubicBezTo>
                  <a:pt x="-20482" y="786271"/>
                  <a:pt x="36130" y="623989"/>
                  <a:pt x="0" y="467512"/>
                </a:cubicBezTo>
                <a:cubicBezTo>
                  <a:pt x="-36130" y="311036"/>
                  <a:pt x="37029" y="217275"/>
                  <a:pt x="0" y="0"/>
                </a:cubicBezTo>
                <a:close/>
              </a:path>
              <a:path w="5914683" h="954107" stroke="0" extrusionOk="0">
                <a:moveTo>
                  <a:pt x="0" y="0"/>
                </a:moveTo>
                <a:cubicBezTo>
                  <a:pt x="140104" y="-46308"/>
                  <a:pt x="399432" y="9176"/>
                  <a:pt x="532321" y="0"/>
                </a:cubicBezTo>
                <a:cubicBezTo>
                  <a:pt x="665210" y="-9176"/>
                  <a:pt x="850849" y="35639"/>
                  <a:pt x="946349" y="0"/>
                </a:cubicBezTo>
                <a:cubicBezTo>
                  <a:pt x="1041849" y="-35639"/>
                  <a:pt x="1478665" y="26823"/>
                  <a:pt x="1656111" y="0"/>
                </a:cubicBezTo>
                <a:cubicBezTo>
                  <a:pt x="1833557" y="-26823"/>
                  <a:pt x="1923849" y="22080"/>
                  <a:pt x="2188433" y="0"/>
                </a:cubicBezTo>
                <a:cubicBezTo>
                  <a:pt x="2453017" y="-22080"/>
                  <a:pt x="2567880" y="24955"/>
                  <a:pt x="2720754" y="0"/>
                </a:cubicBezTo>
                <a:cubicBezTo>
                  <a:pt x="2873628" y="-24955"/>
                  <a:pt x="3286302" y="42455"/>
                  <a:pt x="3430516" y="0"/>
                </a:cubicBezTo>
                <a:cubicBezTo>
                  <a:pt x="3574730" y="-42455"/>
                  <a:pt x="3740032" y="17658"/>
                  <a:pt x="3903691" y="0"/>
                </a:cubicBezTo>
                <a:cubicBezTo>
                  <a:pt x="4067350" y="-17658"/>
                  <a:pt x="4328235" y="58312"/>
                  <a:pt x="4613453" y="0"/>
                </a:cubicBezTo>
                <a:cubicBezTo>
                  <a:pt x="4898671" y="-58312"/>
                  <a:pt x="5034810" y="51074"/>
                  <a:pt x="5323215" y="0"/>
                </a:cubicBezTo>
                <a:cubicBezTo>
                  <a:pt x="5611620" y="-51074"/>
                  <a:pt x="5750033" y="29942"/>
                  <a:pt x="5914683" y="0"/>
                </a:cubicBezTo>
                <a:cubicBezTo>
                  <a:pt x="5944528" y="201771"/>
                  <a:pt x="5914180" y="390922"/>
                  <a:pt x="5914683" y="496136"/>
                </a:cubicBezTo>
                <a:cubicBezTo>
                  <a:pt x="5915186" y="601350"/>
                  <a:pt x="5912833" y="842600"/>
                  <a:pt x="5914683" y="954107"/>
                </a:cubicBezTo>
                <a:cubicBezTo>
                  <a:pt x="5744446" y="978029"/>
                  <a:pt x="5685095" y="941064"/>
                  <a:pt x="5500655" y="954107"/>
                </a:cubicBezTo>
                <a:cubicBezTo>
                  <a:pt x="5316215" y="967150"/>
                  <a:pt x="5036160" y="931978"/>
                  <a:pt x="4790893" y="954107"/>
                </a:cubicBezTo>
                <a:cubicBezTo>
                  <a:pt x="4545626" y="976236"/>
                  <a:pt x="4494851" y="924712"/>
                  <a:pt x="4317719" y="954107"/>
                </a:cubicBezTo>
                <a:cubicBezTo>
                  <a:pt x="4140587" y="983502"/>
                  <a:pt x="4004521" y="935598"/>
                  <a:pt x="3726250" y="954107"/>
                </a:cubicBezTo>
                <a:cubicBezTo>
                  <a:pt x="3447979" y="972616"/>
                  <a:pt x="3318007" y="916456"/>
                  <a:pt x="3016488" y="954107"/>
                </a:cubicBezTo>
                <a:cubicBezTo>
                  <a:pt x="2714969" y="991758"/>
                  <a:pt x="2663132" y="922854"/>
                  <a:pt x="2425020" y="954107"/>
                </a:cubicBezTo>
                <a:cubicBezTo>
                  <a:pt x="2186908" y="985360"/>
                  <a:pt x="2094039" y="936740"/>
                  <a:pt x="2010992" y="954107"/>
                </a:cubicBezTo>
                <a:cubicBezTo>
                  <a:pt x="1927945" y="971474"/>
                  <a:pt x="1632588" y="940382"/>
                  <a:pt x="1537818" y="954107"/>
                </a:cubicBezTo>
                <a:cubicBezTo>
                  <a:pt x="1443048" y="967832"/>
                  <a:pt x="1094277" y="923216"/>
                  <a:pt x="828056" y="954107"/>
                </a:cubicBezTo>
                <a:cubicBezTo>
                  <a:pt x="561835" y="984998"/>
                  <a:pt x="335230" y="933796"/>
                  <a:pt x="0" y="954107"/>
                </a:cubicBezTo>
                <a:cubicBezTo>
                  <a:pt x="-2685" y="781558"/>
                  <a:pt x="43778" y="647387"/>
                  <a:pt x="0" y="496136"/>
                </a:cubicBezTo>
                <a:cubicBezTo>
                  <a:pt x="-43778" y="344885"/>
                  <a:pt x="44917" y="137215"/>
                  <a:pt x="0" y="0"/>
                </a:cubicBezTo>
                <a:close/>
              </a:path>
            </a:pathLst>
          </a:custGeom>
          <a:ln w="22225" cmpd="sng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</a:t>
            </a:r>
            <a:r>
              <a:rPr lang="en-US" altLang="zh-CN" sz="28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导入随机模块</a:t>
            </a:r>
            <a:endParaRPr lang="en-US" altLang="zh-CN" sz="28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r>
              <a:rPr lang="zh-CN" altLang="zh-CN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import random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 animBg="1"/>
      <p:bldP spid="5" grpId="0" bldLvl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文本框 4">
            <a:extLst>
              <a:ext uri="{FF2B5EF4-FFF2-40B4-BE49-F238E27FC236}">
                <a16:creationId xmlns:a16="http://schemas.microsoft.com/office/drawing/2014/main" id="{144ACD36-0735-4478-94D1-F1A25A353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2.3 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周而复始的循环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1" name="Rectangle 171">
            <a:extLst>
              <a:ext uri="{FF2B5EF4-FFF2-40B4-BE49-F238E27FC236}">
                <a16:creationId xmlns:a16="http://schemas.microsoft.com/office/drawing/2014/main" id="{FEF21DE0-7A1A-44BE-A521-157BEA58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352425"/>
            <a:ext cx="7399337" cy="515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计数循环一般用于</a:t>
            </a:r>
            <a:r>
              <a:rPr lang="zh-CN" altLang="en-US" sz="2800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循环重复次数一定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的情况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Rectangle 171">
            <a:extLst>
              <a:ext uri="{FF2B5EF4-FFF2-40B4-BE49-F238E27FC236}">
                <a16:creationId xmlns:a16="http://schemas.microsoft.com/office/drawing/2014/main" id="{77F533FA-6B7F-4435-9CCC-4B3E9A670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1054100"/>
            <a:ext cx="5741987" cy="1039813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00B0F0"/>
            </a:solidFill>
            <a:prstDash val="sysDash"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语句或语句组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BCF222-C560-477A-B3A1-F7A0EFAC74AE}"/>
              </a:ext>
            </a:extLst>
          </p:cNvPr>
          <p:cNvSpPr/>
          <p:nvPr/>
        </p:nvSpPr>
        <p:spPr>
          <a:xfrm>
            <a:off x="1884363" y="1692275"/>
            <a:ext cx="600075" cy="3508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Rectangle 171">
            <a:extLst>
              <a:ext uri="{FF2B5EF4-FFF2-40B4-BE49-F238E27FC236}">
                <a16:creationId xmlns:a16="http://schemas.microsoft.com/office/drawing/2014/main" id="{263BB4E1-5E63-4087-9F01-433112C9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335213"/>
            <a:ext cx="5743575" cy="442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循环体必须对关键词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FFA89E-00A1-48C3-8F86-0EC8557C2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974975"/>
            <a:ext cx="77343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AA57996-3838-4080-AEDE-B9FD3D5A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282950"/>
            <a:ext cx="4429125" cy="596900"/>
          </a:xfrm>
          <a:prstGeom prst="flowChartProcess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16E5EA6-66F9-4F85-BBD8-AECA90713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879850"/>
            <a:ext cx="6781800" cy="2479675"/>
          </a:xfrm>
          <a:prstGeom prst="flowChartProcess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8104274-7596-48EB-9F85-9B29FA27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378325"/>
            <a:ext cx="6305550" cy="1981200"/>
          </a:xfrm>
          <a:prstGeom prst="flowChartProcess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405CC46F-79CA-48AF-A840-1ADFA9A8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5435600"/>
            <a:ext cx="1995487" cy="336550"/>
          </a:xfrm>
          <a:prstGeom prst="flowChartProcess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1" grpId="0" bldLvl="0" animBg="1"/>
      <p:bldP spid="5291" grpId="1"/>
      <p:bldP spid="11" grpId="0" bldLvl="0" animBg="1"/>
      <p:bldP spid="12" grpId="0" bldLvl="0" animBg="1"/>
      <p:bldP spid="16" grpId="0" bldLvl="0" animBg="1"/>
      <p:bldP spid="16" grpId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文本框 4">
            <a:extLst>
              <a:ext uri="{FF2B5EF4-FFF2-40B4-BE49-F238E27FC236}">
                <a16:creationId xmlns:a16="http://schemas.microsoft.com/office/drawing/2014/main" id="{EA636ED6-DFEF-499C-AF64-503E5D4D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2.3 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周而复始的循环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P37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文本框 2">
            <a:extLst>
              <a:ext uri="{FF2B5EF4-FFF2-40B4-BE49-F238E27FC236}">
                <a16:creationId xmlns:a16="http://schemas.microsoft.com/office/drawing/2014/main" id="{BFC05024-48AA-4412-8B6D-684229036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830513"/>
            <a:ext cx="3663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b="1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Calibri" panose="020F0502020204030204" pitchFamily="34" charset="0"/>
              </a:rPr>
              <a:t>第一单元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1F7F430B-8C3B-4DB8-8DA7-AAB14405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初识数据与计算 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P16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ldLvl="0"/>
      <p:bldP spid="1946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1" name="Rectangle 171">
            <a:extLst>
              <a:ext uri="{FF2B5EF4-FFF2-40B4-BE49-F238E27FC236}">
                <a16:creationId xmlns:a16="http://schemas.microsoft.com/office/drawing/2014/main" id="{10820391-E7ED-4BC2-B2B9-33ADF704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52425"/>
            <a:ext cx="8439150" cy="5175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条件循环一般用于</a:t>
            </a:r>
            <a:r>
              <a:rPr lang="zh-CN" altLang="en-US" sz="2800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循环次数未知但条件确定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的情况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33B93C09-AAFE-4435-AD36-EC0BBC4E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196975"/>
            <a:ext cx="5741987" cy="10398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while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关系表达式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语句或语句组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91CBBD-7BA4-46FD-BAFB-7B7B6C50C302}"/>
              </a:ext>
            </a:extLst>
          </p:cNvPr>
          <p:cNvSpPr/>
          <p:nvPr/>
        </p:nvSpPr>
        <p:spPr>
          <a:xfrm>
            <a:off x="2027238" y="1812925"/>
            <a:ext cx="600075" cy="350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4B4B4-7CF6-49FC-8F80-F2955BA8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816225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2CB3787-2B7A-423D-AEBF-E4CAF9B1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4189413"/>
            <a:ext cx="7472362" cy="1692275"/>
          </a:xfrm>
          <a:prstGeom prst="flowChartProcess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BF4C1CE2-E1C6-4016-AA42-E12CFDF68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4189413"/>
            <a:ext cx="1993900" cy="338137"/>
          </a:xfrm>
          <a:prstGeom prst="flowChartProcess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1" grpId="0" bldLvl="0" animBg="1"/>
      <p:bldP spid="5291" grpId="1"/>
      <p:bldP spid="2" grpId="0" bldLvl="0" animBg="1"/>
      <p:bldP spid="4" grpId="0" bldLvl="0" animBg="1"/>
      <p:bldP spid="8" grpId="0" bldLvl="0" animBg="1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文本框 4">
            <a:extLst>
              <a:ext uri="{FF2B5EF4-FFF2-40B4-BE49-F238E27FC236}">
                <a16:creationId xmlns:a16="http://schemas.microsoft.com/office/drawing/2014/main" id="{86627B38-F257-4A0D-9E86-7CB3A268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2.4 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可以复用的代码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P40 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函数、模块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2">
            <a:extLst>
              <a:ext uri="{FF2B5EF4-FFF2-40B4-BE49-F238E27FC236}">
                <a16:creationId xmlns:a16="http://schemas.microsoft.com/office/drawing/2014/main" id="{FBDBD22C-630A-4D84-A94D-AF2EA6D7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39713"/>
            <a:ext cx="3663950" cy="55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函数  </a:t>
            </a: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P42</a:t>
            </a:r>
          </a:p>
        </p:txBody>
      </p:sp>
      <p:sp>
        <p:nvSpPr>
          <p:cNvPr id="9276" name="矩形 158">
            <a:extLst>
              <a:ext uri="{FF2B5EF4-FFF2-40B4-BE49-F238E27FC236}">
                <a16:creationId xmlns:a16="http://schemas.microsoft.com/office/drawing/2014/main" id="{33AB9A6B-33B9-4BAB-A442-0228B3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817563"/>
            <a:ext cx="5992812" cy="3046412"/>
          </a:xfrm>
          <a:prstGeom prst="rect">
            <a:avLst/>
          </a:prstGeom>
          <a:solidFill>
            <a:srgbClr val="5BBFB5">
              <a:alpha val="53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zh-CN" altLang="en-US" sz="32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函数名</a:t>
            </a: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参数</a:t>
            </a: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</a:t>
            </a:r>
            <a:r>
              <a:rPr lang="en-US" altLang="zh-CN" sz="32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:</a:t>
            </a:r>
            <a:endParaRPr lang="en-US" altLang="zh-CN" sz="32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函数说明</a:t>
            </a:r>
          </a:p>
          <a:p>
            <a:pPr lvl="2">
              <a:lnSpc>
                <a:spcPct val="150000"/>
              </a:lnSpc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zh-CN" altLang="en-US" sz="32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语句或语句组</a:t>
            </a:r>
            <a:endParaRPr lang="zh-CN" altLang="en-US" sz="32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zh-CN" altLang="en-US" sz="3200">
                <a:solidFill>
                  <a:srgbClr val="C55A1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返回值</a:t>
            </a:r>
          </a:p>
        </p:txBody>
      </p:sp>
      <p:sp>
        <p:nvSpPr>
          <p:cNvPr id="22532" name="文本框 4">
            <a:extLst>
              <a:ext uri="{FF2B5EF4-FFF2-40B4-BE49-F238E27FC236}">
                <a16:creationId xmlns:a16="http://schemas.microsoft.com/office/drawing/2014/main" id="{AA0A2B7D-D010-487C-9B00-8F91A3A9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933825"/>
            <a:ext cx="810418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函数执行完成后，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语句将表达式值返回给调用者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，结束函数。</a:t>
            </a: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49549076-3FEC-40BF-8A01-01757D97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803775"/>
            <a:ext cx="8104188" cy="1352550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函数的调用采用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 = 函数名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的方式。</a:t>
            </a:r>
          </a:p>
          <a:p>
            <a:pPr>
              <a:spcBef>
                <a:spcPts val="1200"/>
              </a:spcBef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调用时的参数区别于定义中的参数，前者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实际参数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，后者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形式参数。</a:t>
            </a:r>
          </a:p>
        </p:txBody>
      </p:sp>
      <p:grpSp>
        <p:nvGrpSpPr>
          <p:cNvPr id="52230" name="组合 1">
            <a:extLst>
              <a:ext uri="{FF2B5EF4-FFF2-40B4-BE49-F238E27FC236}">
                <a16:creationId xmlns:a16="http://schemas.microsoft.com/office/drawing/2014/main" id="{643E4E21-84C1-48B5-B868-5DF6CCDE0339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6196013"/>
            <a:ext cx="2909888" cy="590550"/>
            <a:chOff x="6331" y="8991"/>
            <a:chExt cx="4582" cy="930"/>
          </a:xfrm>
        </p:grpSpPr>
        <p:sp>
          <p:nvSpPr>
            <p:cNvPr id="47110" name="矩形 181">
              <a:extLst>
                <a:ext uri="{FF2B5EF4-FFF2-40B4-BE49-F238E27FC236}">
                  <a16:creationId xmlns:a16="http://schemas.microsoft.com/office/drawing/2014/main" id="{2F820301-0A79-4965-8F8F-D3C41C8556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31" y="8991"/>
              <a:ext cx="4507" cy="930"/>
            </a:xfrm>
            <a:prstGeom prst="rect">
              <a:avLst/>
            </a:pr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111" name="文本框 179">
              <a:extLst>
                <a:ext uri="{FF2B5EF4-FFF2-40B4-BE49-F238E27FC236}">
                  <a16:creationId xmlns:a16="http://schemas.microsoft.com/office/drawing/2014/main" id="{58C00AF0-336D-45C8-ACD5-60D0A7FD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" y="8998"/>
              <a:ext cx="4478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import </a:t>
              </a:r>
              <a:r>
                <a:rPr lang="zh-CN" altLang="en-US" sz="32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模块名  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bldLvl="0" animBg="1"/>
      <p:bldP spid="22532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58">
            <a:extLst>
              <a:ext uri="{FF2B5EF4-FFF2-40B4-BE49-F238E27FC236}">
                <a16:creationId xmlns:a16="http://schemas.microsoft.com/office/drawing/2014/main" id="{A6255279-FE2E-4D93-BD0B-EC77060F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146175"/>
            <a:ext cx="7040563" cy="5076825"/>
          </a:xfrm>
          <a:prstGeom prst="rect">
            <a:avLst/>
          </a:prstGeom>
          <a:solidFill>
            <a:srgbClr val="E58A27">
              <a:alpha val="4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>
              <a:lnSpc>
                <a:spcPct val="150000"/>
              </a:lnSpc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1+1/2+1/3+···+1/10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  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 = 0</a:t>
            </a:r>
          </a:p>
          <a:p>
            <a:pPr>
              <a:spcBef>
                <a:spcPts val="1200"/>
              </a:spcBef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for i in range(1,n+1):</a:t>
            </a:r>
          </a:p>
          <a:p>
            <a:pPr>
              <a:spcBef>
                <a:spcPts val="1200"/>
              </a:spcBef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s = s + 1/i</a:t>
            </a:r>
            <a:endParaRPr lang="zh-CN" altLang="en-US" sz="28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s</a:t>
            </a:r>
          </a:p>
          <a:p>
            <a:pPr lvl="2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total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=</a:t>
            </a: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sum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）</a:t>
            </a:r>
            <a:endParaRPr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</a:t>
            </a: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total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8F6A171-7615-406A-9F5B-0664AF6C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1408113"/>
            <a:ext cx="6257925" cy="3462337"/>
          </a:xfrm>
          <a:prstGeom prst="flowChartProcess">
            <a:avLst/>
          </a:prstGeom>
          <a:solidFill>
            <a:srgbClr val="80D7A7">
              <a:alpha val="14000"/>
            </a:srgbClr>
          </a:solidFill>
          <a:ln w="28575" cmpd="dbl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1" name="文本框 2">
            <a:extLst>
              <a:ext uri="{FF2B5EF4-FFF2-40B4-BE49-F238E27FC236}">
                <a16:creationId xmlns:a16="http://schemas.microsoft.com/office/drawing/2014/main" id="{D85E6571-3370-47CA-A347-ACB15DC7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5399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累加求和</a:t>
            </a:r>
            <a:endParaRPr lang="en-US" altLang="zh-CN" sz="30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C2D77368-00DA-44EE-AB64-0CD0A6DF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3194050"/>
            <a:ext cx="4095750" cy="1009650"/>
          </a:xfrm>
          <a:prstGeom prst="flowChartProcess">
            <a:avLst/>
          </a:prstGeom>
          <a:solidFill>
            <a:schemeClr val="accent2">
              <a:alpha val="3000"/>
            </a:schemeClr>
          </a:solidFill>
          <a:ln w="28575" cmpd="dbl">
            <a:solidFill>
              <a:srgbClr val="7030A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线形标注 1 9">
            <a:extLst>
              <a:ext uri="{FF2B5EF4-FFF2-40B4-BE49-F238E27FC236}">
                <a16:creationId xmlns:a16="http://schemas.microsoft.com/office/drawing/2014/main" id="{3E7D0242-9D0D-4C59-92FF-6D5F7CAB6CDC}"/>
              </a:ext>
            </a:extLst>
          </p:cNvPr>
          <p:cNvSpPr>
            <a:spLocks/>
          </p:cNvSpPr>
          <p:nvPr/>
        </p:nvSpPr>
        <p:spPr bwMode="auto">
          <a:xfrm>
            <a:off x="6262688" y="5735638"/>
            <a:ext cx="2484437" cy="611187"/>
          </a:xfrm>
          <a:prstGeom prst="borderCallout1">
            <a:avLst>
              <a:gd name="adj1" fmla="val 44889"/>
              <a:gd name="adj2" fmla="val -7435"/>
              <a:gd name="adj3" fmla="val -137588"/>
              <a:gd name="adj4" fmla="val -14694"/>
            </a:avLst>
          </a:prstGeom>
          <a:solidFill>
            <a:srgbClr val="E25D2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累加求和的程序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变量=函数名（参数）</a:t>
            </a:r>
          </a:p>
        </p:txBody>
      </p:sp>
      <p:sp>
        <p:nvSpPr>
          <p:cNvPr id="11" name="线形标注 1 10">
            <a:extLst>
              <a:ext uri="{FF2B5EF4-FFF2-40B4-BE49-F238E27FC236}">
                <a16:creationId xmlns:a16="http://schemas.microsoft.com/office/drawing/2014/main" id="{D55B42A3-139D-494E-A665-0FE486D55F0F}"/>
              </a:ext>
            </a:extLst>
          </p:cNvPr>
          <p:cNvSpPr>
            <a:spLocks/>
          </p:cNvSpPr>
          <p:nvPr/>
        </p:nvSpPr>
        <p:spPr bwMode="auto">
          <a:xfrm>
            <a:off x="6296025" y="1543050"/>
            <a:ext cx="2808288" cy="358775"/>
          </a:xfrm>
          <a:prstGeom prst="borderCallout1">
            <a:avLst>
              <a:gd name="adj1" fmla="val 44889"/>
              <a:gd name="adj2" fmla="val -7435"/>
              <a:gd name="adj3" fmla="val 135106"/>
              <a:gd name="adj4" fmla="val -29255"/>
            </a:avLst>
          </a:prstGeom>
          <a:solidFill>
            <a:srgbClr val="80D7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定义求和（可通用）</a:t>
            </a:r>
          </a:p>
        </p:txBody>
      </p:sp>
      <p:sp>
        <p:nvSpPr>
          <p:cNvPr id="12" name="线形标注 1 11">
            <a:extLst>
              <a:ext uri="{FF2B5EF4-FFF2-40B4-BE49-F238E27FC236}">
                <a16:creationId xmlns:a16="http://schemas.microsoft.com/office/drawing/2014/main" id="{E30FB235-9C48-413C-99E6-3FDDC88043DF}"/>
              </a:ext>
            </a:extLst>
          </p:cNvPr>
          <p:cNvSpPr>
            <a:spLocks/>
          </p:cNvSpPr>
          <p:nvPr/>
        </p:nvSpPr>
        <p:spPr bwMode="auto">
          <a:xfrm>
            <a:off x="6438900" y="4057650"/>
            <a:ext cx="2132013" cy="358775"/>
          </a:xfrm>
          <a:prstGeom prst="borderCallout1">
            <a:avLst>
              <a:gd name="adj1" fmla="val 44889"/>
              <a:gd name="adj2" fmla="val -7435"/>
              <a:gd name="adj3" fmla="val -56912"/>
              <a:gd name="adj4" fmla="val -31639"/>
            </a:avLst>
          </a:prstGeom>
          <a:solidFill>
            <a:srgbClr val="FFC000">
              <a:alpha val="87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[1, n+1)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E1BED804-96F7-4008-A687-D40FC109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02870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语言语句块的标记是（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分号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/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716F61B1-1B24-45C9-81E3-78616DD06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87985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”ab”+”c”*2</a:t>
            </a:r>
            <a:r>
              <a:rPr lang="zh-CN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的运行结果是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abc2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abcabC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abcc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abcbcc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9167A4-9FE6-42A3-9922-91C47D73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37210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中，表示跳出循环的函数是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continue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break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ESC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close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87C8D1-FF1E-48B7-827F-D052D8CDF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245745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中，用来定义函数的关键字是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return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def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function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文本框 2">
            <a:extLst>
              <a:ext uri="{FF2B5EF4-FFF2-40B4-BE49-F238E27FC236}">
                <a16:creationId xmlns:a16="http://schemas.microsoft.com/office/drawing/2014/main" id="{2C5487B8-A2B3-419F-887C-2470E68C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830513"/>
            <a:ext cx="3663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b="1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Calibri" panose="020F0502020204030204" pitchFamily="34" charset="0"/>
              </a:rPr>
              <a:t>第四单元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A7067DFB-A708-4F1A-8034-31664276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计算与问题解决 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P116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ldLvl="0"/>
      <p:bldP spid="1946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10">
            <a:extLst>
              <a:ext uri="{FF2B5EF4-FFF2-40B4-BE49-F238E27FC236}">
                <a16:creationId xmlns:a16="http://schemas.microsoft.com/office/drawing/2014/main" id="{E460BABB-3B9F-45F9-8E31-3DD1B5B7A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171450"/>
            <a:ext cx="3711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算法的特征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P88</a:t>
            </a:r>
          </a:p>
        </p:txBody>
      </p:sp>
      <p:sp>
        <p:nvSpPr>
          <p:cNvPr id="19459" name="文本框 11">
            <a:extLst>
              <a:ext uri="{FF2B5EF4-FFF2-40B4-BE49-F238E27FC236}">
                <a16:creationId xmlns:a16="http://schemas.microsoft.com/office/drawing/2014/main" id="{D2D1730A-360C-471A-A639-EBCE9B3429A1}"/>
              </a:ext>
            </a:extLst>
          </p:cNvPr>
          <p:cNvSpPr txBox="1"/>
          <p:nvPr/>
        </p:nvSpPr>
        <p:spPr>
          <a:xfrm>
            <a:off x="4543425" y="1428750"/>
            <a:ext cx="3556000" cy="3968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有</a:t>
            </a:r>
            <a:r>
              <a:rPr lang="en-US" altLang="zh-CN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个或多个输入；</a:t>
            </a:r>
            <a:endParaRPr lang="en-US" altLang="zh-CN" sz="28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确定性；</a:t>
            </a:r>
            <a:endParaRPr lang="en-US" altLang="zh-CN" sz="28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有穷性；</a:t>
            </a:r>
            <a:endParaRPr lang="en-US" altLang="zh-CN" sz="28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可行性；</a:t>
            </a:r>
            <a:endParaRPr lang="en-US" altLang="zh-CN" sz="28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有</a:t>
            </a:r>
            <a:r>
              <a:rPr lang="en-US" altLang="zh-CN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个或多个输出</a:t>
            </a:r>
          </a:p>
        </p:txBody>
      </p:sp>
      <p:pic>
        <p:nvPicPr>
          <p:cNvPr id="52227" name="图片 1" descr="u=1602909381,3713717381&amp;fm=26&amp;gp=0">
            <a:extLst>
              <a:ext uri="{FF2B5EF4-FFF2-40B4-BE49-F238E27FC236}">
                <a16:creationId xmlns:a16="http://schemas.microsoft.com/office/drawing/2014/main" id="{9A20D95B-651E-42FD-A1E4-C083F39F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746375"/>
            <a:ext cx="30956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1">
            <a:extLst>
              <a:ext uri="{FF2B5EF4-FFF2-40B4-BE49-F238E27FC236}">
                <a16:creationId xmlns:a16="http://schemas.microsoft.com/office/drawing/2014/main" id="{9D74EF85-A58F-4FCC-9872-B618ABD46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71438"/>
            <a:ext cx="7416800" cy="4743450"/>
          </a:xfrm>
          <a:prstGeom prst="rect">
            <a:avLst/>
          </a:prstGeom>
          <a:solidFill>
            <a:srgbClr val="2E4C64"/>
          </a:solidFill>
          <a:ln w="9525">
            <a:solidFill>
              <a:srgbClr val="FFFF00"/>
            </a:solidFill>
            <a:prstDash val="lgDash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print('</a:t>
            </a: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这是一个求斐波那契数列第n个值的程序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def </a:t>
            </a:r>
            <a:r>
              <a:rPr lang="zh-CN" altLang="en-US" sz="2800">
                <a:solidFill>
                  <a:srgbClr val="FFC000"/>
                </a:solidFill>
                <a:latin typeface="Times New Roman" panose="02020603050405020304" pitchFamily="18" charset="0"/>
              </a:rPr>
              <a:t>fib(n)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#</a:t>
            </a: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定义函数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  def </a:t>
            </a: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函数名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>
                <a:solidFill>
                  <a:srgbClr val="FFC000"/>
                </a:solidFill>
                <a:latin typeface="Times New Roman" panose="02020603050405020304" pitchFamily="18" charset="0"/>
              </a:rPr>
              <a:t> if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n ==1 or n == 2: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递归出口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800">
                <a:solidFill>
                  <a:srgbClr val="FFC000"/>
                </a:solidFill>
                <a:latin typeface="Times New Roman" panose="02020603050405020304" pitchFamily="18" charset="0"/>
              </a:rPr>
              <a:t>return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solidFill>
                  <a:srgbClr val="FFC000"/>
                </a:solidFill>
                <a:latin typeface="Times New Roman" panose="02020603050405020304" pitchFamily="18" charset="0"/>
              </a:rPr>
              <a:t>else: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800">
                <a:solidFill>
                  <a:srgbClr val="FFC000"/>
                </a:solidFill>
                <a:latin typeface="Times New Roman" panose="02020603050405020304" pitchFamily="18" charset="0"/>
              </a:rPr>
              <a:t>return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fib(n-1) + fib(n-2) 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( input('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请输入要求的第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n个数：' ) )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print 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fib (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input ( '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程序运行完毕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···' )</a:t>
            </a:r>
          </a:p>
        </p:txBody>
      </p:sp>
      <p:sp>
        <p:nvSpPr>
          <p:cNvPr id="32" name="文本框 65">
            <a:extLst>
              <a:ext uri="{FF2B5EF4-FFF2-40B4-BE49-F238E27FC236}">
                <a16:creationId xmlns:a16="http://schemas.microsoft.com/office/drawing/2014/main" id="{2F84847C-C99E-44F8-8343-6C3737DAA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4959350"/>
            <a:ext cx="8512175" cy="1836738"/>
          </a:xfrm>
          <a:prstGeom prst="rect">
            <a:avLst/>
          </a:prstGeom>
          <a:noFill/>
          <a:ln w="41275">
            <a:solidFill>
              <a:srgbClr val="DA368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P103  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递归：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递推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回归</a:t>
            </a: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确定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递推关系式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 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确定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边界条件</a:t>
            </a:r>
            <a:endParaRPr lang="zh-CN" altLang="en-US" sz="24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分治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策略，不断问自己本身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>
            <a:extLst>
              <a:ext uri="{FF2B5EF4-FFF2-40B4-BE49-F238E27FC236}">
                <a16:creationId xmlns:a16="http://schemas.microsoft.com/office/drawing/2014/main" id="{ED8119D2-131D-4A3C-BA6E-1BEC52F8211A}"/>
              </a:ext>
            </a:extLst>
          </p:cNvPr>
          <p:cNvSpPr txBox="1"/>
          <p:nvPr/>
        </p:nvSpPr>
        <p:spPr>
          <a:xfrm>
            <a:off x="234950" y="80963"/>
            <a:ext cx="7808913" cy="53578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print</a:t>
            </a:r>
            <a:r>
              <a:rPr lang="en-US" altLang="zh-CN" sz="2400" noProof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('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这是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用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迭代算法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求斐波那契数列第n个值的程序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')</a:t>
            </a: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def  fib (n): </a:t>
            </a: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noProof="1">
                <a:solidFill>
                  <a:srgbClr val="595E64"/>
                </a:solidFill>
                <a:latin typeface="Times New Roman" panose="02020603050405020304" pitchFamily="18" charset="0"/>
                <a:ea typeface="楷体" panose="02010609060101010101" charset="-122"/>
              </a:rPr>
              <a:t>	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</a:rPr>
              <a:t>f1 = f2 = 1</a:t>
            </a:r>
            <a:endParaRPr lang="en-US" altLang="zh-CN" sz="2400" noProof="1">
              <a:latin typeface="Times New Roman" panose="02020603050405020304" pitchFamily="18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	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for  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i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  in  range (3, n+1):</a:t>
            </a: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		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</a:rPr>
              <a:t>f1 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</a:rPr>
              <a:t>,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 f2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=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</a:rPr>
              <a:t> f2 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</a:rPr>
              <a:t>,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 f1 + f2</a:t>
            </a:r>
            <a:endParaRPr lang="en-US" altLang="zh-CN" sz="2400" noProof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	return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 f2</a:t>
            </a:r>
            <a:endParaRPr lang="en-US" altLang="zh-CN" sz="2400" noProof="1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a =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 int</a:t>
            </a:r>
            <a:r>
              <a:rPr lang="en-US" altLang="zh-CN" sz="2400" noProof="1">
                <a:solidFill>
                  <a:srgbClr val="595E64"/>
                </a:solidFill>
                <a:latin typeface="Times New Roman" panose="02020603050405020304" pitchFamily="18" charset="0"/>
                <a:ea typeface="楷体" panose="02010609060101010101" charset="-122"/>
              </a:rPr>
              <a:t> (</a:t>
            </a:r>
            <a:r>
              <a:rPr lang="zh-CN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input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('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请输入想要求的第n个值：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')</a:t>
            </a:r>
            <a:r>
              <a:rPr lang="en-US" altLang="zh-CN" sz="2400" noProof="1">
                <a:solidFill>
                  <a:srgbClr val="595E64"/>
                </a:solidFill>
                <a:latin typeface="Times New Roman" panose="02020603050405020304" pitchFamily="18" charset="0"/>
                <a:ea typeface="楷体" panose="02010609060101010101" charset="-122"/>
              </a:rPr>
              <a:t>)</a:t>
            </a: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print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(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'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斐波那契数列第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{}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个值为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：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{}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'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.format</a:t>
            </a:r>
            <a:r>
              <a:rPr lang="en-US" altLang="zh-CN" sz="2400" noProof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charset="-122"/>
              </a:rPr>
              <a:t>(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a,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 fib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</a:rPr>
              <a:t>(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</a:rPr>
              <a:t>a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</a:rPr>
              <a:t>)</a:t>
            </a:r>
            <a:r>
              <a:rPr lang="en-US" altLang="zh-CN" sz="2400" noProof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charset="-122"/>
              </a:rPr>
              <a:t>)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)</a:t>
            </a:r>
            <a:endParaRPr lang="en-US" altLang="zh-CN" sz="2400" noProof="1">
              <a:solidFill>
                <a:srgbClr val="595E64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input('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程序运行结束···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charset="-122"/>
              </a:rPr>
              <a:t>')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55C1D1-2A98-49C1-9C65-4032C9C095B1}"/>
              </a:ext>
            </a:extLst>
          </p:cNvPr>
          <p:cNvSpPr/>
          <p:nvPr/>
        </p:nvSpPr>
        <p:spPr>
          <a:xfrm>
            <a:off x="307975" y="784225"/>
            <a:ext cx="4467225" cy="275907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线形标注 1 2">
            <a:extLst>
              <a:ext uri="{FF2B5EF4-FFF2-40B4-BE49-F238E27FC236}">
                <a16:creationId xmlns:a16="http://schemas.microsoft.com/office/drawing/2014/main" id="{569C0CFE-6D05-4C4A-A076-91E7610E961F}"/>
              </a:ext>
            </a:extLst>
          </p:cNvPr>
          <p:cNvSpPr/>
          <p:nvPr/>
        </p:nvSpPr>
        <p:spPr>
          <a:xfrm>
            <a:off x="4840288" y="1166813"/>
            <a:ext cx="4040187" cy="733425"/>
          </a:xfrm>
          <a:prstGeom prst="borderCallout1">
            <a:avLst>
              <a:gd name="adj1" fmla="val 47575"/>
              <a:gd name="adj2" fmla="val -4204"/>
              <a:gd name="adj3" fmla="val 121948"/>
              <a:gd name="adj4" fmla="val -47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noProof="1"/>
              <a:t>range</a:t>
            </a:r>
            <a:r>
              <a:rPr lang="zh-CN" altLang="en-US" sz="2000" noProof="1">
                <a:latin typeface="楷体_GB2312" panose="02010609030101010101" pitchFamily="49" charset="-122"/>
              </a:rPr>
              <a:t>生成</a:t>
            </a:r>
            <a:r>
              <a:rPr lang="en-US" altLang="zh-CN" sz="2000" noProof="1"/>
              <a:t>[3,n]</a:t>
            </a:r>
            <a:r>
              <a:rPr lang="zh-CN" altLang="en-US" sz="1600" noProof="1">
                <a:solidFill>
                  <a:srgbClr val="FFFF00"/>
                </a:solidFill>
              </a:rPr>
              <a:t>（</a:t>
            </a:r>
            <a:r>
              <a:rPr lang="zh-CN" altLang="en-US" sz="1600" noProof="1">
                <a:solidFill>
                  <a:srgbClr val="FFFF00"/>
                </a:solidFill>
                <a:latin typeface="楷体_GB2312" panose="02010609030101010101" pitchFamily="49" charset="-122"/>
              </a:rPr>
              <a:t>数学区间表示</a:t>
            </a:r>
            <a:r>
              <a:rPr lang="zh-CN" altLang="en-US" sz="1600" noProof="1">
                <a:solidFill>
                  <a:srgbClr val="FFFF00"/>
                </a:solidFill>
              </a:rPr>
              <a:t>）</a:t>
            </a:r>
          </a:p>
          <a:p>
            <a:pPr algn="ctr"/>
            <a:r>
              <a:rPr lang="zh-CN" altLang="en-US" sz="2000" noProof="1">
                <a:latin typeface="楷体_GB2312" panose="02010609030101010101" pitchFamily="49" charset="-122"/>
              </a:rPr>
              <a:t>的整数列表，构成循环</a:t>
            </a:r>
          </a:p>
        </p:txBody>
      </p:sp>
      <p:sp>
        <p:nvSpPr>
          <p:cNvPr id="5" name="线形标注 1 4">
            <a:extLst>
              <a:ext uri="{FF2B5EF4-FFF2-40B4-BE49-F238E27FC236}">
                <a16:creationId xmlns:a16="http://schemas.microsoft.com/office/drawing/2014/main" id="{9EE6A91D-5EA4-4A09-A40F-BC1E99E73D27}"/>
              </a:ext>
            </a:extLst>
          </p:cNvPr>
          <p:cNvSpPr/>
          <p:nvPr/>
        </p:nvSpPr>
        <p:spPr>
          <a:xfrm>
            <a:off x="4854575" y="3024188"/>
            <a:ext cx="4025900" cy="731837"/>
          </a:xfrm>
          <a:prstGeom prst="borderCallout1">
            <a:avLst>
              <a:gd name="adj1" fmla="val 50802"/>
              <a:gd name="adj2" fmla="val -4684"/>
              <a:gd name="adj3" fmla="val 1171"/>
              <a:gd name="adj4" fmla="val -47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赋值</a:t>
            </a:r>
            <a:r>
              <a:rPr lang="zh-CN" altLang="en-US" sz="2400" noProof="1">
                <a:latin typeface="楷体_GB2312" panose="02010609030101010101" pitchFamily="49" charset="-122"/>
                <a:cs typeface="楷体_GB2312" panose="02010609030101010101" pitchFamily="49" charset="-122"/>
              </a:rPr>
              <a:t>      先算右侧值</a:t>
            </a:r>
          </a:p>
          <a:p>
            <a:pPr algn="r"/>
            <a:r>
              <a:rPr lang="zh-CN" altLang="en-US" sz="2400" noProof="1">
                <a:latin typeface="楷体_GB2312" panose="02010609030101010101" pitchFamily="49" charset="-122"/>
                <a:cs typeface="楷体_GB2312" panose="02010609030101010101" pitchFamily="49" charset="-122"/>
              </a:rPr>
              <a:t>赋给左侧变量</a:t>
            </a:r>
          </a:p>
        </p:txBody>
      </p:sp>
      <p:sp>
        <p:nvSpPr>
          <p:cNvPr id="6" name="文本框 65">
            <a:extLst>
              <a:ext uri="{FF2B5EF4-FFF2-40B4-BE49-F238E27FC236}">
                <a16:creationId xmlns:a16="http://schemas.microsoft.com/office/drawing/2014/main" id="{43981AFF-A0E2-4CEE-BE8E-2C29D7E9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5510213"/>
            <a:ext cx="8512175" cy="1204912"/>
          </a:xfrm>
          <a:prstGeom prst="rect">
            <a:avLst/>
          </a:prstGeom>
          <a:solidFill>
            <a:schemeClr val="bg1"/>
          </a:solidFill>
          <a:ln w="41275">
            <a:solidFill>
              <a:srgbClr val="DA3688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P97  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迭代：一次次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重复过程</a:t>
            </a: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确定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迭代变量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 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建立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迭代关系式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 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通过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循环控制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迭代过程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FA39ABFA-01E0-40EB-A087-96F1B6FA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207963"/>
            <a:ext cx="8640763" cy="5084084"/>
          </a:xfrm>
          <a:prstGeom prst="rect">
            <a:avLst/>
          </a:prstGeom>
          <a:solidFill>
            <a:srgbClr val="000000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print('这是一个用枚举算法解决“鸡兔同笼”的问题')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print('提示：鸡兔共35头，94足')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chicken</a:t>
            </a: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in 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range(1,35)</a:t>
            </a: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 </a:t>
            </a:r>
            <a:r>
              <a:rPr lang="zh-CN" altLang="zh-CN" sz="24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#让鸡取范围内所有可能的值</a:t>
            </a:r>
            <a:endParaRPr lang="zh-CN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rabbit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35 -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chicken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#通过变量鸡表示兔的数量</a:t>
            </a:r>
            <a:endParaRPr lang="en-US" altLang="zh-CN" sz="2400" dirty="0">
              <a:solidFill>
                <a:srgbClr val="8ABA1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zh-CN" sz="24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24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条件：鸡脚数与兔脚数之和刚好等于94则输出</a:t>
            </a:r>
            <a:endParaRPr lang="zh-CN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chicken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*2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rabbit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*4 == 94: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</a:t>
            </a:r>
            <a:r>
              <a:rPr lang="zh-CN" altLang="zh-CN" sz="28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28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800" dirty="0">
                <a:solidFill>
                  <a:srgbClr val="8ABA1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格式化输出</a:t>
            </a:r>
            <a:endParaRPr lang="zh-CN" altLang="zh-CN" sz="28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</a:t>
            </a:r>
            <a:r>
              <a:rPr lang="zh-CN" altLang="zh-CN" sz="2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print('结果：鸡有{}只,兔有{}只'</a:t>
            </a:r>
            <a:r>
              <a:rPr lang="zh-CN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.format</a:t>
            </a:r>
            <a:r>
              <a:rPr lang="zh-CN" altLang="zh-CN" sz="2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chicken</a:t>
            </a:r>
            <a:r>
              <a:rPr lang="zh-CN" altLang="zh-CN" sz="2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en-US" altLang="zh-CN" sz="2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rabbit</a:t>
            </a:r>
            <a:r>
              <a:rPr lang="zh-CN" altLang="zh-CN" sz="2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input('程序运行结束···')</a:t>
            </a:r>
          </a:p>
        </p:txBody>
      </p:sp>
      <p:sp>
        <p:nvSpPr>
          <p:cNvPr id="2" name="文本框 65">
            <a:extLst>
              <a:ext uri="{FF2B5EF4-FFF2-40B4-BE49-F238E27FC236}">
                <a16:creationId xmlns:a16="http://schemas.microsoft.com/office/drawing/2014/main" id="{36003F54-D2F8-4FDF-BA2B-46423AFD0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5529263"/>
            <a:ext cx="8512175" cy="1138389"/>
          </a:xfrm>
          <a:prstGeom prst="rect">
            <a:avLst/>
          </a:prstGeom>
          <a:noFill/>
          <a:ln w="41275">
            <a:solidFill>
              <a:srgbClr val="DA368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P91 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枚举：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循环 + 判断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！不重不漏</a:t>
            </a:r>
            <a:endParaRPr lang="en-US" altLang="zh-CN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一一列举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逐一判断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6">
            <a:extLst>
              <a:ext uri="{FF2B5EF4-FFF2-40B4-BE49-F238E27FC236}">
                <a16:creationId xmlns:a16="http://schemas.microsoft.com/office/drawing/2014/main" id="{24FB4609-C3FE-4BAD-81DF-64E97EDB4D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-22225"/>
            <a:ext cx="2154238" cy="2422525"/>
            <a:chOff x="0" y="0"/>
            <a:chExt cx="4570414" cy="5137881"/>
          </a:xfrm>
        </p:grpSpPr>
        <p:sp>
          <p:nvSpPr>
            <p:cNvPr id="26626" name="Freeform 5">
              <a:extLst>
                <a:ext uri="{FF2B5EF4-FFF2-40B4-BE49-F238E27FC236}">
                  <a16:creationId xmlns:a16="http://schemas.microsoft.com/office/drawing/2014/main" id="{9E55BE6D-A0F4-4B05-A4A0-0DA31EAF0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7" name="Freeform 6">
              <a:extLst>
                <a:ext uri="{FF2B5EF4-FFF2-40B4-BE49-F238E27FC236}">
                  <a16:creationId xmlns:a16="http://schemas.microsoft.com/office/drawing/2014/main" id="{0D1D4F7C-98E9-4F1F-8581-47B90C89E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8" name="Freeform 7">
              <a:extLst>
                <a:ext uri="{FF2B5EF4-FFF2-40B4-BE49-F238E27FC236}">
                  <a16:creationId xmlns:a16="http://schemas.microsoft.com/office/drawing/2014/main" id="{E189678D-D2E3-4936-9226-2444CCAF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" name="Freeform 8">
              <a:extLst>
                <a:ext uri="{FF2B5EF4-FFF2-40B4-BE49-F238E27FC236}">
                  <a16:creationId xmlns:a16="http://schemas.microsoft.com/office/drawing/2014/main" id="{DE688007-0D97-4B23-B87D-3CE75B94B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Freeform 9">
              <a:extLst>
                <a:ext uri="{FF2B5EF4-FFF2-40B4-BE49-F238E27FC236}">
                  <a16:creationId xmlns:a16="http://schemas.microsoft.com/office/drawing/2014/main" id="{3F78922C-A30F-4B89-9314-F017AF961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Freeform 10">
              <a:extLst>
                <a:ext uri="{FF2B5EF4-FFF2-40B4-BE49-F238E27FC236}">
                  <a16:creationId xmlns:a16="http://schemas.microsoft.com/office/drawing/2014/main" id="{D2386FDC-D345-4494-A8AF-E260FB238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Freeform 11">
              <a:extLst>
                <a:ext uri="{FF2B5EF4-FFF2-40B4-BE49-F238E27FC236}">
                  <a16:creationId xmlns:a16="http://schemas.microsoft.com/office/drawing/2014/main" id="{DAF8C1D1-618B-4E1D-9059-B3DC9896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Freeform 12">
              <a:extLst>
                <a:ext uri="{FF2B5EF4-FFF2-40B4-BE49-F238E27FC236}">
                  <a16:creationId xmlns:a16="http://schemas.microsoft.com/office/drawing/2014/main" id="{77FC11AF-DE4C-479A-B816-B38FE5CD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Freeform 13">
              <a:extLst>
                <a:ext uri="{FF2B5EF4-FFF2-40B4-BE49-F238E27FC236}">
                  <a16:creationId xmlns:a16="http://schemas.microsoft.com/office/drawing/2014/main" id="{13715A29-EE44-4EA2-8BF1-B3ADFEA7B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Freeform 14">
              <a:extLst>
                <a:ext uri="{FF2B5EF4-FFF2-40B4-BE49-F238E27FC236}">
                  <a16:creationId xmlns:a16="http://schemas.microsoft.com/office/drawing/2014/main" id="{9F91EEE6-EFA9-4966-8EED-DF66E229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Freeform 15">
              <a:extLst>
                <a:ext uri="{FF2B5EF4-FFF2-40B4-BE49-F238E27FC236}">
                  <a16:creationId xmlns:a16="http://schemas.microsoft.com/office/drawing/2014/main" id="{D476987C-5D43-45AC-9B5D-E159AAB75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Freeform 16">
              <a:extLst>
                <a:ext uri="{FF2B5EF4-FFF2-40B4-BE49-F238E27FC236}">
                  <a16:creationId xmlns:a16="http://schemas.microsoft.com/office/drawing/2014/main" id="{2381874B-35E3-48FF-86AF-0E19FBDB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Freeform 17">
              <a:extLst>
                <a:ext uri="{FF2B5EF4-FFF2-40B4-BE49-F238E27FC236}">
                  <a16:creationId xmlns:a16="http://schemas.microsoft.com/office/drawing/2014/main" id="{5B3B7C20-32CF-4509-AF9D-949CCD56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18">
              <a:extLst>
                <a:ext uri="{FF2B5EF4-FFF2-40B4-BE49-F238E27FC236}">
                  <a16:creationId xmlns:a16="http://schemas.microsoft.com/office/drawing/2014/main" id="{8D39ED52-AA5A-4668-9E7E-2124676C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Freeform 21">
              <a:extLst>
                <a:ext uri="{FF2B5EF4-FFF2-40B4-BE49-F238E27FC236}">
                  <a16:creationId xmlns:a16="http://schemas.microsoft.com/office/drawing/2014/main" id="{859DF8D2-D37B-43E2-9F44-5AFA57DB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Freeform 22">
              <a:extLst>
                <a:ext uri="{FF2B5EF4-FFF2-40B4-BE49-F238E27FC236}">
                  <a16:creationId xmlns:a16="http://schemas.microsoft.com/office/drawing/2014/main" id="{52A6FCF0-1685-4811-8279-19301688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Freeform 23">
              <a:extLst>
                <a:ext uri="{FF2B5EF4-FFF2-40B4-BE49-F238E27FC236}">
                  <a16:creationId xmlns:a16="http://schemas.microsoft.com/office/drawing/2014/main" id="{821A3B28-2268-413B-ACEC-F2F457857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Freeform 24">
              <a:extLst>
                <a:ext uri="{FF2B5EF4-FFF2-40B4-BE49-F238E27FC236}">
                  <a16:creationId xmlns:a16="http://schemas.microsoft.com/office/drawing/2014/main" id="{FE538415-1FC0-47DC-BABE-A8F0DC785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Freeform 25">
              <a:extLst>
                <a:ext uri="{FF2B5EF4-FFF2-40B4-BE49-F238E27FC236}">
                  <a16:creationId xmlns:a16="http://schemas.microsoft.com/office/drawing/2014/main" id="{F0136565-D68C-4D33-83FF-E1AF4ED02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26">
              <a:extLst>
                <a:ext uri="{FF2B5EF4-FFF2-40B4-BE49-F238E27FC236}">
                  <a16:creationId xmlns:a16="http://schemas.microsoft.com/office/drawing/2014/main" id="{367EA5BA-89C0-48E5-9F5B-139B429E3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Freeform 27">
              <a:extLst>
                <a:ext uri="{FF2B5EF4-FFF2-40B4-BE49-F238E27FC236}">
                  <a16:creationId xmlns:a16="http://schemas.microsoft.com/office/drawing/2014/main" id="{49D95652-E574-4BDC-BD1D-494F1D92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Freeform 28">
              <a:extLst>
                <a:ext uri="{FF2B5EF4-FFF2-40B4-BE49-F238E27FC236}">
                  <a16:creationId xmlns:a16="http://schemas.microsoft.com/office/drawing/2014/main" id="{2C4A3ECE-8E2F-486F-88AA-0C86B706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29">
              <a:extLst>
                <a:ext uri="{FF2B5EF4-FFF2-40B4-BE49-F238E27FC236}">
                  <a16:creationId xmlns:a16="http://schemas.microsoft.com/office/drawing/2014/main" id="{662958D5-A13E-4F73-B36C-017A68ED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Freeform 30">
              <a:extLst>
                <a:ext uri="{FF2B5EF4-FFF2-40B4-BE49-F238E27FC236}">
                  <a16:creationId xmlns:a16="http://schemas.microsoft.com/office/drawing/2014/main" id="{58B73ABA-81D5-46E5-AD7C-5D9CCE5B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Freeform 31">
              <a:extLst>
                <a:ext uri="{FF2B5EF4-FFF2-40B4-BE49-F238E27FC236}">
                  <a16:creationId xmlns:a16="http://schemas.microsoft.com/office/drawing/2014/main" id="{554FF8DA-9FC6-4B15-BFE5-D72CA453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32">
              <a:extLst>
                <a:ext uri="{FF2B5EF4-FFF2-40B4-BE49-F238E27FC236}">
                  <a16:creationId xmlns:a16="http://schemas.microsoft.com/office/drawing/2014/main" id="{1FFF8ACC-8D8B-49AE-BBEE-1DD725E6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33">
              <a:extLst>
                <a:ext uri="{FF2B5EF4-FFF2-40B4-BE49-F238E27FC236}">
                  <a16:creationId xmlns:a16="http://schemas.microsoft.com/office/drawing/2014/main" id="{1F4041BF-05BF-4872-9B22-2874B56B0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34">
              <a:extLst>
                <a:ext uri="{FF2B5EF4-FFF2-40B4-BE49-F238E27FC236}">
                  <a16:creationId xmlns:a16="http://schemas.microsoft.com/office/drawing/2014/main" id="{21905C16-927D-43C2-ACAB-316AB094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Freeform 35">
              <a:extLst>
                <a:ext uri="{FF2B5EF4-FFF2-40B4-BE49-F238E27FC236}">
                  <a16:creationId xmlns:a16="http://schemas.microsoft.com/office/drawing/2014/main" id="{52BDAA60-A810-4ED5-9D17-F9E7DFD87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36">
              <a:extLst>
                <a:ext uri="{FF2B5EF4-FFF2-40B4-BE49-F238E27FC236}">
                  <a16:creationId xmlns:a16="http://schemas.microsoft.com/office/drawing/2014/main" id="{D4CD5966-A1E2-4C31-B253-196561D1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37">
              <a:extLst>
                <a:ext uri="{FF2B5EF4-FFF2-40B4-BE49-F238E27FC236}">
                  <a16:creationId xmlns:a16="http://schemas.microsoft.com/office/drawing/2014/main" id="{708A1D14-31E1-4273-B297-0B7597DB6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38">
              <a:extLst>
                <a:ext uri="{FF2B5EF4-FFF2-40B4-BE49-F238E27FC236}">
                  <a16:creationId xmlns:a16="http://schemas.microsoft.com/office/drawing/2014/main" id="{99B75BC4-57C0-4D71-83BC-4461DEA5F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39">
              <a:extLst>
                <a:ext uri="{FF2B5EF4-FFF2-40B4-BE49-F238E27FC236}">
                  <a16:creationId xmlns:a16="http://schemas.microsoft.com/office/drawing/2014/main" id="{A2EF5A48-04AA-4BB4-AB05-4A9361507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40">
              <a:extLst>
                <a:ext uri="{FF2B5EF4-FFF2-40B4-BE49-F238E27FC236}">
                  <a16:creationId xmlns:a16="http://schemas.microsoft.com/office/drawing/2014/main" id="{17A7592E-1D33-4AAD-8E7E-50C4ED223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43">
              <a:extLst>
                <a:ext uri="{FF2B5EF4-FFF2-40B4-BE49-F238E27FC236}">
                  <a16:creationId xmlns:a16="http://schemas.microsoft.com/office/drawing/2014/main" id="{24035F11-9E17-46C7-B3C3-3AEA37DC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44">
              <a:extLst>
                <a:ext uri="{FF2B5EF4-FFF2-40B4-BE49-F238E27FC236}">
                  <a16:creationId xmlns:a16="http://schemas.microsoft.com/office/drawing/2014/main" id="{FE62D46F-3392-4ABE-ACF4-8F4BC8D5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45">
              <a:extLst>
                <a:ext uri="{FF2B5EF4-FFF2-40B4-BE49-F238E27FC236}">
                  <a16:creationId xmlns:a16="http://schemas.microsoft.com/office/drawing/2014/main" id="{26879660-C216-4B82-98D6-55D403FA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46">
              <a:extLst>
                <a:ext uri="{FF2B5EF4-FFF2-40B4-BE49-F238E27FC236}">
                  <a16:creationId xmlns:a16="http://schemas.microsoft.com/office/drawing/2014/main" id="{EE387536-9241-4F00-94B9-D438C815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47">
              <a:extLst>
                <a:ext uri="{FF2B5EF4-FFF2-40B4-BE49-F238E27FC236}">
                  <a16:creationId xmlns:a16="http://schemas.microsoft.com/office/drawing/2014/main" id="{0738F372-9EEF-4803-82AC-FF7FBF34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48">
              <a:extLst>
                <a:ext uri="{FF2B5EF4-FFF2-40B4-BE49-F238E27FC236}">
                  <a16:creationId xmlns:a16="http://schemas.microsoft.com/office/drawing/2014/main" id="{7D3B326A-2C07-4DFF-A936-3D2B8B03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Freeform 71">
              <a:extLst>
                <a:ext uri="{FF2B5EF4-FFF2-40B4-BE49-F238E27FC236}">
                  <a16:creationId xmlns:a16="http://schemas.microsoft.com/office/drawing/2014/main" id="{3E0424C1-3DB5-40B1-93EB-1B622C7FD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72">
              <a:extLst>
                <a:ext uri="{FF2B5EF4-FFF2-40B4-BE49-F238E27FC236}">
                  <a16:creationId xmlns:a16="http://schemas.microsoft.com/office/drawing/2014/main" id="{8E0FCF33-E0A7-470A-A61A-5CF412D3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Oval 95">
              <a:extLst>
                <a:ext uri="{FF2B5EF4-FFF2-40B4-BE49-F238E27FC236}">
                  <a16:creationId xmlns:a16="http://schemas.microsoft.com/office/drawing/2014/main" id="{B069122F-4EA0-4DF9-A32D-9872CBC0A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69" name="Oval 96">
              <a:extLst>
                <a:ext uri="{FF2B5EF4-FFF2-40B4-BE49-F238E27FC236}">
                  <a16:creationId xmlns:a16="http://schemas.microsoft.com/office/drawing/2014/main" id="{6DF925D9-FCE4-44E6-B2DD-05528F72D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70" name="Oval 97">
              <a:extLst>
                <a:ext uri="{FF2B5EF4-FFF2-40B4-BE49-F238E27FC236}">
                  <a16:creationId xmlns:a16="http://schemas.microsoft.com/office/drawing/2014/main" id="{181C12CD-CD60-4235-995D-25E66590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71" name="Oval 98">
              <a:extLst>
                <a:ext uri="{FF2B5EF4-FFF2-40B4-BE49-F238E27FC236}">
                  <a16:creationId xmlns:a16="http://schemas.microsoft.com/office/drawing/2014/main" id="{DD96305E-0B2C-4ED2-8F2C-1FC8D2144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72" name="Oval 99">
              <a:extLst>
                <a:ext uri="{FF2B5EF4-FFF2-40B4-BE49-F238E27FC236}">
                  <a16:creationId xmlns:a16="http://schemas.microsoft.com/office/drawing/2014/main" id="{1AE2AE0C-25DC-49C6-95DB-EE82A5C9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73" name="Oval 100">
              <a:extLst>
                <a:ext uri="{FF2B5EF4-FFF2-40B4-BE49-F238E27FC236}">
                  <a16:creationId xmlns:a16="http://schemas.microsoft.com/office/drawing/2014/main" id="{2AD67AF2-4D32-4E59-8B99-6776580BC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74" name="Oval 101">
              <a:extLst>
                <a:ext uri="{FF2B5EF4-FFF2-40B4-BE49-F238E27FC236}">
                  <a16:creationId xmlns:a16="http://schemas.microsoft.com/office/drawing/2014/main" id="{F55BB763-4349-4A85-8C5E-6BC7687E7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75" name="Oval 102">
              <a:extLst>
                <a:ext uri="{FF2B5EF4-FFF2-40B4-BE49-F238E27FC236}">
                  <a16:creationId xmlns:a16="http://schemas.microsoft.com/office/drawing/2014/main" id="{DE6A8C88-7FC4-4CBE-A191-6D9CAE3F5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76" name="Oval 103">
              <a:extLst>
                <a:ext uri="{FF2B5EF4-FFF2-40B4-BE49-F238E27FC236}">
                  <a16:creationId xmlns:a16="http://schemas.microsoft.com/office/drawing/2014/main" id="{E4D114A6-7CA8-406C-A4CC-0E2918839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4098" name="文本框 65">
            <a:extLst>
              <a:ext uri="{FF2B5EF4-FFF2-40B4-BE49-F238E27FC236}">
                <a16:creationId xmlns:a16="http://schemas.microsoft.com/office/drawing/2014/main" id="{40CCD81D-AC56-46A2-89DE-2C2F593B1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4" y="1654175"/>
            <a:ext cx="9039225" cy="4624388"/>
          </a:xfrm>
          <a:prstGeom prst="rect">
            <a:avLst/>
          </a:prstGeom>
          <a:solidFill>
            <a:schemeClr val="bg1"/>
          </a:solidFill>
          <a:ln w="41275">
            <a:solidFill>
              <a:srgbClr val="DA3688"/>
            </a:solidFill>
            <a:prstDash val="sysDot"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altLang="zh-CN" sz="9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1.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  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P4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固定不变、不断变化、随机出现</a:t>
            </a: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信息  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P5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载体依附性、价值性、时效性、共享性 </a:t>
            </a: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可加工处理性、真伪性</a:t>
            </a: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3.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知识  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P5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知识是一类高级的、抽象的，而且具有普遍适应性的信息。</a:t>
            </a:r>
            <a:endParaRPr lang="en-US" altLang="zh-CN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知识是可以继承和传递的。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1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>
            <a:extLst>
              <a:ext uri="{FF2B5EF4-FFF2-40B4-BE49-F238E27FC236}">
                <a16:creationId xmlns:a16="http://schemas.microsoft.com/office/drawing/2014/main" id="{26263C7B-BA72-49C5-B6CD-21530F08A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2388"/>
            <a:ext cx="8893175" cy="5513387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x =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(input('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请输入要查找的数据：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'))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step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 = 0		#查找次数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flag1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 = 1		#目标区域左边界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flag2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 = 1000		#目标区域右边界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while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flag1 &lt;= flag2 :	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#区间左边界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不大于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右边界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则执行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0D0D0D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mid</a:t>
            </a:r>
            <a:r>
              <a:rPr lang="en-US" altLang="zh-CN" sz="2400">
                <a:solidFill>
                  <a:srgbClr val="0D0D0D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=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(flag1 + flag2)//2   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#表示区间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中间值    //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整除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step = step + 1               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#查找次数加1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if 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mid &gt; x:		#区域中间值大于目标数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flag2 = mid - 1   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#范围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往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左侧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区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域找 =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右边界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前移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elif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 mid &lt; x:		#区域中间值大于目标数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flag1 = mid + 1  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#范围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往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右侧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区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域找 =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左边界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后移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else:</a:t>
            </a:r>
            <a:endParaRPr lang="en-US" altLang="zh-CN" sz="240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		break</a:t>
            </a:r>
          </a:p>
          <a:p>
            <a:pPr>
              <a:lnSpc>
                <a:spcPct val="105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print('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查找次数为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：',step)</a:t>
            </a:r>
            <a:endParaRPr lang="en-US" altLang="zh-CN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文本框 65">
            <a:extLst>
              <a:ext uri="{FF2B5EF4-FFF2-40B4-BE49-F238E27FC236}">
                <a16:creationId xmlns:a16="http://schemas.microsoft.com/office/drawing/2014/main" id="{66A27AB9-F717-43A8-8C19-0981A179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4918075"/>
            <a:ext cx="5276850" cy="1838325"/>
          </a:xfrm>
          <a:prstGeom prst="rect">
            <a:avLst/>
          </a:prstGeom>
          <a:solidFill>
            <a:schemeClr val="bg1"/>
          </a:solidFill>
          <a:ln w="41275">
            <a:solidFill>
              <a:srgbClr val="DA3688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P101 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二分查找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：折半查找   </a:t>
            </a: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分治策略 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不断将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查找区间缩小一半</a:t>
            </a: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前提：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序列有序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；大约需要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log</a:t>
            </a:r>
            <a:r>
              <a:rPr lang="zh-CN" altLang="en-US" sz="2400" b="1" baseline="-25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文本框 2">
            <a:extLst>
              <a:ext uri="{FF2B5EF4-FFF2-40B4-BE49-F238E27FC236}">
                <a16:creationId xmlns:a16="http://schemas.microsoft.com/office/drawing/2014/main" id="{B2D56912-F289-4A87-9D1D-B6EB235B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830513"/>
            <a:ext cx="3663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b="1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Calibri" panose="020F0502020204030204" pitchFamily="34" charset="0"/>
              </a:rPr>
              <a:t>第三单元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2C63645E-A905-41E6-8B59-0786CC2D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认识数据 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P84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ldLvl="0"/>
      <p:bldP spid="1946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64B3EB7-267D-4FDB-B822-5DCE6465B71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79375" y="92393"/>
          <a:ext cx="8959850" cy="38620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7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2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ysClr val="window" lastClr="FFFFFF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二进制 </a:t>
                      </a:r>
                      <a:r>
                        <a:rPr lang="en-US" altLang="zh-CN" sz="2400" b="1">
                          <a:solidFill>
                            <a:sysClr val="window" lastClr="FFFFFF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0b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ysClr val="window" lastClr="FFFFFF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八进制 </a:t>
                      </a:r>
                      <a:r>
                        <a:rPr lang="en-US" altLang="zh-CN" sz="2400" b="1">
                          <a:solidFill>
                            <a:sysClr val="window" lastClr="FFFFFF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0o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ysClr val="window" lastClr="FFFFFF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十六进制 </a:t>
                      </a:r>
                      <a:r>
                        <a:rPr lang="en-US" altLang="zh-CN" sz="2400" b="1">
                          <a:solidFill>
                            <a:sysClr val="window" lastClr="FFFFFF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0x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4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十进制转成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R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进制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bin(?)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oct(?)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hex(?)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4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R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进制之间的转换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bin(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前缀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+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数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)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oct(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前缀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+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数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)</a:t>
                      </a:r>
                      <a:endParaRPr lang="zh-CN" altLang="en-US" sz="240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hex(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前缀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+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数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)</a:t>
                      </a:r>
                      <a:endParaRPr lang="zh-CN" altLang="en-US" sz="240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8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R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进制转成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十进制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int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(0b+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数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)</a:t>
                      </a: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int(0o+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数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)</a:t>
                      </a:r>
                      <a:endParaRPr lang="zh-CN" altLang="en-US" sz="240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int(0x+</a:t>
                      </a:r>
                      <a:r>
                        <a:rPr lang="zh-CN" altLang="en-US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数</a:t>
                      </a:r>
                      <a:r>
                        <a:rPr lang="en-US" altLang="zh-CN" sz="24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楷体_GB2312" panose="02010609030101010101" pitchFamily="49" charset="-122"/>
                        </a:rPr>
                        <a:t>)</a:t>
                      </a:r>
                      <a:endParaRPr lang="zh-CN" altLang="en-US" sz="240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721" marB="45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1F459FD2-3499-4C0F-924C-19ED753F3573}"/>
              </a:ext>
            </a:extLst>
          </p:cNvPr>
          <p:cNvSpPr/>
          <p:nvPr/>
        </p:nvSpPr>
        <p:spPr>
          <a:xfrm>
            <a:off x="180975" y="3995738"/>
            <a:ext cx="8805863" cy="1354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altLang="zh-CN" sz="2800" noProof="1">
                <a:solidFill>
                  <a:srgbClr val="FFFF00"/>
                </a:solidFill>
              </a:rPr>
              <a:t>→ P52 </a:t>
            </a:r>
            <a:r>
              <a:rPr lang="en-US" altLang="zh-CN" sz="2800" noProof="1"/>
              <a:t>    </a:t>
            </a:r>
            <a:r>
              <a:rPr lang="zh-CN" altLang="en-US" sz="2800" noProof="1">
                <a:solidFill>
                  <a:srgbClr val="FF0000"/>
                </a:solidFill>
              </a:rPr>
              <a:t>声音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en-US" altLang="zh-CN" sz="2800" noProof="1"/>
              <a:t>B,</a:t>
            </a:r>
            <a:r>
              <a:rPr lang="en-US" altLang="zh-CN" sz="2800" noProof="1">
                <a:solidFill>
                  <a:srgbClr val="FFFF00"/>
                </a:solidFill>
              </a:rPr>
              <a:t>字节</a:t>
            </a:r>
            <a:r>
              <a:rPr lang="zh-CN" sz="2800" noProof="1"/>
              <a:t>）</a:t>
            </a:r>
          </a:p>
          <a:p>
            <a:pPr algn="ctr" defTabSz="685800">
              <a:defRPr/>
            </a:pPr>
            <a:r>
              <a:rPr lang="en-US" altLang="zh-CN" sz="2800" noProof="1">
                <a:solidFill>
                  <a:srgbClr val="FF0000"/>
                </a:solidFill>
              </a:rPr>
              <a:t>= </a:t>
            </a:r>
            <a:r>
              <a:rPr lang="zh-CN" altLang="en-US" sz="2800" noProof="1">
                <a:solidFill>
                  <a:srgbClr val="FF0000"/>
                </a:solidFill>
              </a:rPr>
              <a:t>时长</a:t>
            </a:r>
            <a:r>
              <a:rPr lang="en-US" altLang="zh-CN" sz="2800" noProof="1">
                <a:solidFill>
                  <a:srgbClr val="FF0000"/>
                </a:solidFill>
              </a:rPr>
              <a:t>(</a:t>
            </a:r>
            <a:r>
              <a:rPr lang="zh-CN" altLang="en-US" sz="2800" noProof="1">
                <a:solidFill>
                  <a:srgbClr val="FF0000"/>
                </a:solidFill>
              </a:rPr>
              <a:t>秒</a:t>
            </a:r>
            <a:r>
              <a:rPr lang="en-US" altLang="zh-CN" sz="2800" noProof="1">
                <a:solidFill>
                  <a:srgbClr val="FF0000"/>
                </a:solidFill>
              </a:rPr>
              <a:t>) * </a:t>
            </a:r>
            <a:r>
              <a:rPr lang="zh-CN" altLang="en-US" sz="2800" noProof="1">
                <a:solidFill>
                  <a:srgbClr val="FF0000"/>
                </a:solidFill>
              </a:rPr>
              <a:t>采样频率</a:t>
            </a:r>
            <a:r>
              <a:rPr lang="en-US" altLang="zh-CN" sz="2800" noProof="1">
                <a:solidFill>
                  <a:srgbClr val="FF0000"/>
                </a:solidFill>
              </a:rPr>
              <a:t>(Hz)</a:t>
            </a:r>
            <a:r>
              <a:rPr lang="zh-CN" altLang="en-US" sz="2800" noProof="1">
                <a:solidFill>
                  <a:srgbClr val="FF0000"/>
                </a:solidFill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量化位数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声道数 </a:t>
            </a:r>
            <a:r>
              <a:rPr lang="en-US" altLang="zh-CN" sz="2800" noProof="1">
                <a:solidFill>
                  <a:srgbClr val="FF0000"/>
                </a:solidFill>
              </a:rPr>
              <a:t>/ 8 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235C51CD-CD4C-4C61-A533-6EF5DE08C8C5}"/>
              </a:ext>
            </a:extLst>
          </p:cNvPr>
          <p:cNvSpPr/>
          <p:nvPr/>
        </p:nvSpPr>
        <p:spPr>
          <a:xfrm>
            <a:off x="171450" y="5407025"/>
            <a:ext cx="8805863" cy="13541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zh-CN" altLang="en-US" sz="2800" noProof="1">
                <a:solidFill>
                  <a:srgbClr val="FF0000"/>
                </a:solidFill>
              </a:rPr>
              <a:t>图片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en-US" altLang="zh-CN" sz="2800" noProof="1"/>
              <a:t> B,</a:t>
            </a:r>
            <a:r>
              <a:rPr lang="en-US" altLang="zh-CN" sz="2800" noProof="1">
                <a:solidFill>
                  <a:srgbClr val="FFFF00"/>
                </a:solidFill>
              </a:rPr>
              <a:t>字节 </a:t>
            </a:r>
            <a:r>
              <a:rPr lang="zh-CN" sz="2800" noProof="1"/>
              <a:t>）</a:t>
            </a:r>
          </a:p>
          <a:p>
            <a:pPr algn="ctr" defTabSz="685800">
              <a:defRPr/>
            </a:pPr>
            <a:r>
              <a:rPr lang="en-US" altLang="zh-CN" sz="2800" noProof="1"/>
              <a:t>= </a:t>
            </a:r>
            <a:r>
              <a:rPr lang="zh-CN" altLang="en-US" sz="2800" noProof="1">
                <a:solidFill>
                  <a:srgbClr val="FF0000"/>
                </a:solidFill>
              </a:rPr>
              <a:t>图像宽度</a:t>
            </a:r>
            <a:r>
              <a:rPr lang="en-US" altLang="zh-CN" sz="2800" noProof="1"/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图像高度</a:t>
            </a:r>
            <a:r>
              <a:rPr lang="en-US" altLang="zh-CN" sz="2800" noProof="1"/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色彩深度 </a:t>
            </a:r>
            <a:r>
              <a:rPr lang="en-US" altLang="zh-CN" sz="2800" noProof="1"/>
              <a:t>/ 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3A2F3A6-CD8B-4918-B008-90C0A0EBCB39}"/>
              </a:ext>
            </a:extLst>
          </p:cNvPr>
          <p:cNvSpPr txBox="1"/>
          <p:nvPr/>
        </p:nvSpPr>
        <p:spPr>
          <a:xfrm>
            <a:off x="163513" y="342900"/>
            <a:ext cx="8816975" cy="18970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ASCII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128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通用字符集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ord(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，返回字符对应的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码值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chr(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码对应的字符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1" name="矩形 56">
            <a:extLst>
              <a:ext uri="{FF2B5EF4-FFF2-40B4-BE49-F238E27FC236}">
                <a16:creationId xmlns:a16="http://schemas.microsoft.com/office/drawing/2014/main" id="{121AAB66-0B81-4F91-A067-15508B21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2074863"/>
            <a:ext cx="3609975" cy="442912"/>
          </a:xfrm>
          <a:prstGeom prst="rect">
            <a:avLst/>
          </a:prstGeom>
          <a:solidFill>
            <a:srgbClr val="27AB76"/>
          </a:solidFill>
          <a:ln w="57150">
            <a:solidFill>
              <a:srgbClr val="27AB7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队列  </a:t>
            </a:r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P59</a:t>
            </a: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82AB131B-8C7B-48EC-A4B6-1E9E24225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2051050"/>
            <a:ext cx="3814763" cy="490538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一种有限制的线性结构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57D7787B-DA4D-4B98-A02D-F3B7F25E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2619375"/>
            <a:ext cx="8245475" cy="10509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注：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队列的数据元素只能在一端</a:t>
            </a:r>
            <a:r>
              <a:rPr lang="en-US" altLang="zh-CN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依次添加（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进队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），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在另一端</a:t>
            </a:r>
            <a:r>
              <a:rPr lang="en-US" altLang="zh-CN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/前端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依次删除（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出队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）。</a:t>
            </a:r>
          </a:p>
        </p:txBody>
      </p:sp>
      <p:sp>
        <p:nvSpPr>
          <p:cNvPr id="3" name="矩形 56">
            <a:extLst>
              <a:ext uri="{FF2B5EF4-FFF2-40B4-BE49-F238E27FC236}">
                <a16:creationId xmlns:a16="http://schemas.microsoft.com/office/drawing/2014/main" id="{4C606EE2-5A02-469D-A591-EF612844C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987800"/>
            <a:ext cx="3609975" cy="442913"/>
          </a:xfrm>
          <a:prstGeom prst="rect">
            <a:avLst/>
          </a:prstGeom>
          <a:solidFill>
            <a:srgbClr val="27AB76"/>
          </a:solidFill>
          <a:ln w="57150">
            <a:solidFill>
              <a:srgbClr val="27AB7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拓展：栈</a:t>
            </a:r>
            <a:endParaRPr lang="en-US" altLang="zh-CN" sz="2600" b="1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167FE086-2D16-44D3-BA16-203C598F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000500"/>
            <a:ext cx="4597400" cy="490538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一种</a:t>
            </a:r>
            <a:r>
              <a:rPr lang="zh-CN" altLang="en-US" sz="26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先进后出</a:t>
            </a: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的线性结构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175388-51B2-49C8-8541-A49C9D71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4568825"/>
            <a:ext cx="8245475" cy="57150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注：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先进的后出；后进的先出。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B1D7BB30-06B8-4685-B478-B905BECB0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5314950"/>
            <a:ext cx="8167688" cy="4603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树结构中，数据元素之间是一对多的关系。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89376C5A-6E6C-492D-90EE-26C52878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250825"/>
            <a:ext cx="7423150" cy="1530350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注：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除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首元素没有前趋元素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尾元素没有后继元素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外，其他元素都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只有一个前趋元素和一个后继元素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algn="ctr">
              <a:lnSpc>
                <a:spcPct val="13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线性表中数据元素之间是一对一的关系。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7FF3BBC9-5CC9-4AD2-9418-101E1F83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6076950"/>
            <a:ext cx="8167688" cy="4603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图结构中，数据元素之间是多对多的关系。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bldLvl="0" animBg="1"/>
      <p:bldP spid="19460" grpId="0" bldLvl="0" animBg="1"/>
      <p:bldP spid="19462" grpId="0" bldLvl="0" animBg="1"/>
      <p:bldP spid="3" grpId="0" bldLvl="0" animBg="1"/>
      <p:bldP spid="4" grpId="0" bldLvl="0" animBg="1"/>
      <p:bldP spid="5" grpId="0" bldLvl="0" animBg="1"/>
      <p:bldP spid="8" grpId="0" bldLvl="0" animBg="1"/>
      <p:bldP spid="6" grpId="0" bldLvl="0" animBg="1"/>
      <p:bldP spid="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组合 6">
            <a:extLst>
              <a:ext uri="{FF2B5EF4-FFF2-40B4-BE49-F238E27FC236}">
                <a16:creationId xmlns:a16="http://schemas.microsoft.com/office/drawing/2014/main" id="{5E5E9D7E-2ED2-4FDA-A616-D194CE4C159F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2725738"/>
            <a:ext cx="4430713" cy="4133850"/>
            <a:chOff x="4955" y="1770"/>
            <a:chExt cx="9305" cy="8682"/>
          </a:xfrm>
        </p:grpSpPr>
        <p:pic>
          <p:nvPicPr>
            <p:cNvPr id="66562" name="Picture 112">
              <a:extLst>
                <a:ext uri="{FF2B5EF4-FFF2-40B4-BE49-F238E27FC236}">
                  <a16:creationId xmlns:a16="http://schemas.microsoft.com/office/drawing/2014/main" id="{E50417FC-C407-4562-8C4F-59AE586F7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6563" name="组合 5">
              <a:extLst>
                <a:ext uri="{FF2B5EF4-FFF2-40B4-BE49-F238E27FC236}">
                  <a16:creationId xmlns:a16="http://schemas.microsoft.com/office/drawing/2014/main" id="{31F7F823-121E-4A1A-8DB4-C0EC82C25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66564" name="Picture 113">
                <a:extLst>
                  <a:ext uri="{FF2B5EF4-FFF2-40B4-BE49-F238E27FC236}">
                    <a16:creationId xmlns:a16="http://schemas.microsoft.com/office/drawing/2014/main" id="{686139D1-9FAA-44E2-B3D9-2EA2A269D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6565" name="组合 4">
                <a:extLst>
                  <a:ext uri="{FF2B5EF4-FFF2-40B4-BE49-F238E27FC236}">
                    <a16:creationId xmlns:a16="http://schemas.microsoft.com/office/drawing/2014/main" id="{399B3762-2811-4BFD-9D14-2395A7D32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66566" name="Group 113">
                  <a:extLst>
                    <a:ext uri="{FF2B5EF4-FFF2-40B4-BE49-F238E27FC236}">
                      <a16:creationId xmlns:a16="http://schemas.microsoft.com/office/drawing/2014/main" id="{2BAFE27F-3712-4707-AE4F-2C5F35AFB2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66567" name="Freeform 115">
                    <a:extLst>
                      <a:ext uri="{FF2B5EF4-FFF2-40B4-BE49-F238E27FC236}">
                        <a16:creationId xmlns:a16="http://schemas.microsoft.com/office/drawing/2014/main" id="{63C7EAF1-7A0C-4D70-BDF9-B1F6CF9D0A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5215 w 5431"/>
                      <a:gd name="T1" fmla="*/ 0 h 4241"/>
                      <a:gd name="T2" fmla="*/ 216 w 5431"/>
                      <a:gd name="T3" fmla="*/ 0 h 4241"/>
                      <a:gd name="T4" fmla="*/ 0 w 5431"/>
                      <a:gd name="T5" fmla="*/ 216 h 4241"/>
                      <a:gd name="T6" fmla="*/ 0 w 5431"/>
                      <a:gd name="T7" fmla="*/ 4026 h 4241"/>
                      <a:gd name="T8" fmla="*/ 216 w 5431"/>
                      <a:gd name="T9" fmla="*/ 4241 h 4241"/>
                      <a:gd name="T10" fmla="*/ 5215 w 5431"/>
                      <a:gd name="T11" fmla="*/ 4241 h 4241"/>
                      <a:gd name="T12" fmla="*/ 5431 w 5431"/>
                      <a:gd name="T13" fmla="*/ 4026 h 4241"/>
                      <a:gd name="T14" fmla="*/ 5431 w 5431"/>
                      <a:gd name="T15" fmla="*/ 216 h 4241"/>
                      <a:gd name="T16" fmla="*/ 5215 w 5431"/>
                      <a:gd name="T17" fmla="*/ 0 h 4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6568" name="Group 115">
                    <a:extLst>
                      <a:ext uri="{FF2B5EF4-FFF2-40B4-BE49-F238E27FC236}">
                        <a16:creationId xmlns:a16="http://schemas.microsoft.com/office/drawing/2014/main" id="{A2C4F813-31BF-4A23-97F9-6ACDD42248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66569" name="Picture 114">
                      <a:extLst>
                        <a:ext uri="{FF2B5EF4-FFF2-40B4-BE49-F238E27FC236}">
                          <a16:creationId xmlns:a16="http://schemas.microsoft.com/office/drawing/2014/main" id="{D51D42BD-F2FD-402E-B386-DDA6BBCC90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6570" name="Freeform 116">
                      <a:extLst>
                        <a:ext uri="{FF2B5EF4-FFF2-40B4-BE49-F238E27FC236}">
                          <a16:creationId xmlns:a16="http://schemas.microsoft.com/office/drawing/2014/main" id="{2727C3F6-91D0-41E8-99FE-1E50C80764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6 w 4821"/>
                        <a:gd name="T1" fmla="*/ 0 h 3690"/>
                        <a:gd name="T2" fmla="*/ 0 w 4821"/>
                        <a:gd name="T3" fmla="*/ 216 h 3690"/>
                        <a:gd name="T4" fmla="*/ 0 w 4821"/>
                        <a:gd name="T5" fmla="*/ 3690 h 3690"/>
                        <a:gd name="T6" fmla="*/ 2934 w 4821"/>
                        <a:gd name="T7" fmla="*/ 3690 h 3690"/>
                        <a:gd name="T8" fmla="*/ 4821 w 4821"/>
                        <a:gd name="T9" fmla="*/ 0 h 3690"/>
                        <a:gd name="T10" fmla="*/ 216 w 4821"/>
                        <a:gd name="T11" fmla="*/ 0 h 36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66571" name="Picture 117">
                      <a:extLst>
                        <a:ext uri="{FF2B5EF4-FFF2-40B4-BE49-F238E27FC236}">
                          <a16:creationId xmlns:a16="http://schemas.microsoft.com/office/drawing/2014/main" id="{689E55E8-A297-4507-B7FA-2981B0DE7E3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6572" name="Freeform 118">
                      <a:extLst>
                        <a:ext uri="{FF2B5EF4-FFF2-40B4-BE49-F238E27FC236}">
                          <a16:creationId xmlns:a16="http://schemas.microsoft.com/office/drawing/2014/main" id="{082C590A-3AF2-4B39-8024-E5EBDB82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336 h 551"/>
                        <a:gd name="T4" fmla="*/ 216 w 5431"/>
                        <a:gd name="T5" fmla="*/ 551 h 551"/>
                        <a:gd name="T6" fmla="*/ 5215 w 5431"/>
                        <a:gd name="T7" fmla="*/ 551 h 551"/>
                        <a:gd name="T8" fmla="*/ 5431 w 5431"/>
                        <a:gd name="T9" fmla="*/ 336 h 551"/>
                        <a:gd name="T10" fmla="*/ 5431 w 5431"/>
                        <a:gd name="T11" fmla="*/ 0 h 551"/>
                        <a:gd name="T12" fmla="*/ 0 w 5431"/>
                        <a:gd name="T13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573" name="Oval 121">
                      <a:extLst>
                        <a:ext uri="{FF2B5EF4-FFF2-40B4-BE49-F238E27FC236}">
                          <a16:creationId xmlns:a16="http://schemas.microsoft.com/office/drawing/2014/main" id="{F84FF261-1060-4E44-A178-8C871D3521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zh-CN" sz="1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楷体_GB2312" panose="02010609030101010101" pitchFamily="49" charset="-122"/>
                        <a:sym typeface="楷体_GB2312" panose="02010609030101010101" pitchFamily="49" charset="-122"/>
                      </a:endParaRPr>
                    </a:p>
                  </p:txBody>
                </p:sp>
                <p:sp>
                  <p:nvSpPr>
                    <p:cNvPr id="66574" name="Freeform 122">
                      <a:extLst>
                        <a:ext uri="{FF2B5EF4-FFF2-40B4-BE49-F238E27FC236}">
                          <a16:creationId xmlns:a16="http://schemas.microsoft.com/office/drawing/2014/main" id="{A719F08E-10C3-480E-89DF-2E6B185506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52 h 2152"/>
                        <a:gd name="T4" fmla="*/ 1956 w 3023"/>
                        <a:gd name="T5" fmla="*/ 2152 h 2152"/>
                        <a:gd name="T6" fmla="*/ 3023 w 3023"/>
                        <a:gd name="T7" fmla="*/ 0 h 2152"/>
                        <a:gd name="T8" fmla="*/ 0 w 3023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575" name="Freeform 123">
                      <a:extLst>
                        <a:ext uri="{FF2B5EF4-FFF2-40B4-BE49-F238E27FC236}">
                          <a16:creationId xmlns:a16="http://schemas.microsoft.com/office/drawing/2014/main" id="{95FF0789-EBAC-4962-9BD0-AE85488A10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1408 w 1408"/>
                        <a:gd name="T1" fmla="*/ 0 h 2152"/>
                        <a:gd name="T2" fmla="*/ 1067 w 1408"/>
                        <a:gd name="T3" fmla="*/ 0 h 2152"/>
                        <a:gd name="T4" fmla="*/ 0 w 1408"/>
                        <a:gd name="T5" fmla="*/ 2152 h 2152"/>
                        <a:gd name="T6" fmla="*/ 1408 w 1408"/>
                        <a:gd name="T7" fmla="*/ 2152 h 2152"/>
                        <a:gd name="T8" fmla="*/ 1408 w 1408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6576" name="文本框 1">
                  <a:extLst>
                    <a:ext uri="{FF2B5EF4-FFF2-40B4-BE49-F238E27FC236}">
                      <a16:creationId xmlns:a16="http://schemas.microsoft.com/office/drawing/2014/main" id="{23A6762B-0C8F-4BA0-80C0-37F5E16E27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4416"/>
                  <a:ext cx="8791" cy="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600" b="1">
                      <a:solidFill>
                        <a:srgbClr val="FFFFFF"/>
                      </a:solidFill>
                      <a:latin typeface="Broadway" panose="04040905080B02020502" pitchFamily="82" charset="0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THANKS</a:t>
                  </a:r>
                </a:p>
              </p:txBody>
            </p:sp>
            <p:sp>
              <p:nvSpPr>
                <p:cNvPr id="66577" name="文本框 3">
                  <a:extLst>
                    <a:ext uri="{FF2B5EF4-FFF2-40B4-BE49-F238E27FC236}">
                      <a16:creationId xmlns:a16="http://schemas.microsoft.com/office/drawing/2014/main" id="{5B674F03-25E9-44B0-8675-D9599DB45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6" y="6472"/>
                  <a:ext cx="2973" cy="9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17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文本框 2">
            <a:extLst>
              <a:ext uri="{FF2B5EF4-FFF2-40B4-BE49-F238E27FC236}">
                <a16:creationId xmlns:a16="http://schemas.microsoft.com/office/drawing/2014/main" id="{28FCDA83-6128-4761-89FA-829EDB75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830513"/>
            <a:ext cx="3663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b="1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Calibri" panose="020F0502020204030204" pitchFamily="34" charset="0"/>
              </a:rPr>
              <a:t>第二单元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D3977C17-F6AD-41BF-BBB8-CDF8071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编程计算 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P47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ldLvl="0"/>
      <p:bldP spid="1946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文本框 4">
            <a:extLst>
              <a:ext uri="{FF2B5EF4-FFF2-40B4-BE49-F238E27FC236}">
                <a16:creationId xmlns:a16="http://schemas.microsoft.com/office/drawing/2014/main" id="{21FC6878-175A-46DE-AF16-D9081CF8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2.1  </a:t>
            </a:r>
            <a:r>
              <a:rPr lang="zh-CN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计算机解决问题的过程 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P18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65">
            <a:extLst>
              <a:ext uri="{FF2B5EF4-FFF2-40B4-BE49-F238E27FC236}">
                <a16:creationId xmlns:a16="http://schemas.microsoft.com/office/drawing/2014/main" id="{7712A500-FD0D-4BFC-A34E-6C4B358B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1654175"/>
            <a:ext cx="8909050" cy="4100513"/>
          </a:xfrm>
          <a:prstGeom prst="rect">
            <a:avLst/>
          </a:prstGeom>
          <a:solidFill>
            <a:schemeClr val="bg1"/>
          </a:solidFill>
          <a:ln w="41275">
            <a:solidFill>
              <a:srgbClr val="DA3688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endParaRPr lang="en-US" altLang="zh-CN" sz="9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1. 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计算机解决问题的一般过程</a:t>
            </a: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分析问题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设计算法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编写程序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调试与运行</a:t>
            </a: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2. 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算法 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P20</a:t>
            </a:r>
            <a:endParaRPr lang="zh-CN" altLang="en-US" sz="24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自然语言；流程图（流程图符号）</a:t>
            </a: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3. 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三种基本结构 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P20</a:t>
            </a:r>
            <a:endParaRPr lang="zh-CN" altLang="en-US" sz="24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顺序结构、分支结构、循环结构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</a:p>
        </p:txBody>
      </p:sp>
      <p:pic>
        <p:nvPicPr>
          <p:cNvPr id="2" name="图片 1" descr="tpp02101">
            <a:extLst>
              <a:ext uri="{FF2B5EF4-FFF2-40B4-BE49-F238E27FC236}">
                <a16:creationId xmlns:a16="http://schemas.microsoft.com/office/drawing/2014/main" id="{AA8C59EB-6DAF-4CD7-8DD9-A7060C97263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1182688"/>
            <a:ext cx="6096000" cy="4572000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42703FA-3907-4CC7-A7CD-5E72F55A820F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2064703" y="1724025"/>
          <a:ext cx="6994525" cy="397192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6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5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ysClr val="window" lastClr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流程图符号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ysClr val="window" lastClr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名称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>
                          <a:solidFill>
                            <a:sysClr val="window" lastClr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功能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ysClr val="windowText" lastClr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起止框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表示算法的开始和结束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7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ysClr val="windowText" lastClr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 b="1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输入</a:t>
                      </a:r>
                      <a:r>
                        <a:rPr lang="en-US" altLang="zh-CN" sz="1900" b="1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</a:t>
                      </a:r>
                      <a:r>
                        <a:rPr lang="zh-CN" altLang="en-US" sz="1900" b="1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输出框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dirty="0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表示算法中数据的输入或输出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ysClr val="windowText" lastClr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处理框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表示操作的内容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8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ysClr val="windowText" lastClr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判断框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表示判断的条件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8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ysClr val="windowText" lastClr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流程线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表示算法运行的方向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8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ysClr val="windowText" lastClr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连接符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dirty="0">
                          <a:solidFill>
                            <a:sysClr val="windowText" lastClr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表示流程图的接续</a:t>
                      </a:r>
                    </a:p>
                  </a:txBody>
                  <a:tcPr marL="77462" marR="77462" marT="38728" marB="3872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918033-AE26-4911-89FC-BD633FB33D87}"/>
              </a:ext>
            </a:extLst>
          </p:cNvPr>
          <p:cNvGrpSpPr>
            <a:grpSpLocks/>
          </p:cNvGrpSpPr>
          <p:nvPr/>
        </p:nvGrpSpPr>
        <p:grpSpPr bwMode="auto">
          <a:xfrm>
            <a:off x="2359025" y="2363788"/>
            <a:ext cx="917575" cy="3203575"/>
            <a:chOff x="2672" y="3861"/>
            <a:chExt cx="1644" cy="5730"/>
          </a:xfrm>
        </p:grpSpPr>
        <p:sp>
          <p:nvSpPr>
            <p:cNvPr id="18" name="流程图: 终止 17">
              <a:extLst>
                <a:ext uri="{FF2B5EF4-FFF2-40B4-BE49-F238E27FC236}">
                  <a16:creationId xmlns:a16="http://schemas.microsoft.com/office/drawing/2014/main" id="{F11A2B71-311D-411D-81E2-B06430E4EFB1}"/>
                </a:ext>
              </a:extLst>
            </p:cNvPr>
            <p:cNvSpPr/>
            <p:nvPr/>
          </p:nvSpPr>
          <p:spPr>
            <a:xfrm>
              <a:off x="2672" y="3861"/>
              <a:ext cx="1644" cy="622"/>
            </a:xfrm>
            <a:prstGeom prst="flowChartTerminator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19" name="流程图: 数据 18">
              <a:extLst>
                <a:ext uri="{FF2B5EF4-FFF2-40B4-BE49-F238E27FC236}">
                  <a16:creationId xmlns:a16="http://schemas.microsoft.com/office/drawing/2014/main" id="{D7AB00F9-C362-4233-ADE4-ABFEA16A4FE7}"/>
                </a:ext>
              </a:extLst>
            </p:cNvPr>
            <p:cNvSpPr/>
            <p:nvPr/>
          </p:nvSpPr>
          <p:spPr>
            <a:xfrm>
              <a:off x="2672" y="4971"/>
              <a:ext cx="1644" cy="622"/>
            </a:xfrm>
            <a:prstGeom prst="flowChartInputOutpu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34ACC51A-F46F-419B-B4D9-C28DF63A19FF}"/>
                </a:ext>
              </a:extLst>
            </p:cNvPr>
            <p:cNvSpPr/>
            <p:nvPr/>
          </p:nvSpPr>
          <p:spPr>
            <a:xfrm>
              <a:off x="2672" y="6079"/>
              <a:ext cx="1644" cy="622"/>
            </a:xfrm>
            <a:prstGeom prst="flowChartProcess">
              <a:avLst/>
            </a:prstGeom>
            <a:solidFill>
              <a:sysClr val="window" lastClr="FFFFFF"/>
            </a:solidFill>
            <a:ln w="21209">
              <a:solidFill>
                <a:sysClr val="windowText" lastClr="000000"/>
              </a:solidFill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21" name="流程图: 决策 20">
              <a:extLst>
                <a:ext uri="{FF2B5EF4-FFF2-40B4-BE49-F238E27FC236}">
                  <a16:creationId xmlns:a16="http://schemas.microsoft.com/office/drawing/2014/main" id="{52F92336-B4E6-4C13-B149-B3BCDDA027FD}"/>
                </a:ext>
              </a:extLst>
            </p:cNvPr>
            <p:cNvSpPr/>
            <p:nvPr/>
          </p:nvSpPr>
          <p:spPr>
            <a:xfrm>
              <a:off x="2672" y="6979"/>
              <a:ext cx="1644" cy="735"/>
            </a:xfrm>
            <a:prstGeom prst="flowChartDecision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ea typeface="宋体" panose="02010600030101010101" pitchFamily="2" charset="-122"/>
                <a:cs typeface="+mn-ea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CE2B393-F373-40B1-8826-B29A6AEAF755}"/>
                </a:ext>
              </a:extLst>
            </p:cNvPr>
            <p:cNvCxnSpPr/>
            <p:nvPr/>
          </p:nvCxnSpPr>
          <p:spPr>
            <a:xfrm>
              <a:off x="2672" y="8282"/>
              <a:ext cx="1644" cy="0"/>
            </a:xfrm>
            <a:prstGeom prst="straightConnector1">
              <a:avLst/>
            </a:prstGeom>
            <a:ln w="19050">
              <a:solidFill>
                <a:sysClr val="windowText" lastClr="000000"/>
              </a:solidFill>
              <a:tailEnd type="arrow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23" name="流程图: 联系 22">
              <a:extLst>
                <a:ext uri="{FF2B5EF4-FFF2-40B4-BE49-F238E27FC236}">
                  <a16:creationId xmlns:a16="http://schemas.microsoft.com/office/drawing/2014/main" id="{5CA2E03D-7D70-4A2A-8682-30978AAEC1BB}"/>
                </a:ext>
              </a:extLst>
            </p:cNvPr>
            <p:cNvSpPr/>
            <p:nvPr/>
          </p:nvSpPr>
          <p:spPr>
            <a:xfrm>
              <a:off x="3221" y="9040"/>
              <a:ext cx="546" cy="551"/>
            </a:xfrm>
            <a:prstGeom prst="flowChartConnector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ea typeface="宋体" panose="02010600030101010101" pitchFamily="2" charset="-122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">
            <a:extLst>
              <a:ext uri="{FF2B5EF4-FFF2-40B4-BE49-F238E27FC236}">
                <a16:creationId xmlns:a16="http://schemas.microsoft.com/office/drawing/2014/main" id="{A18D7147-C09F-41D5-AB1E-6A688B9DAB6B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522288"/>
            <a:ext cx="2284412" cy="5199062"/>
            <a:chOff x="10331" y="999"/>
            <a:chExt cx="3596" cy="8188"/>
          </a:xfrm>
        </p:grpSpPr>
        <p:pic>
          <p:nvPicPr>
            <p:cNvPr id="30722" name="图片 1" descr="C:\Users\Administrator\Desktop\未命名文件(4).png未命名文件(4)">
              <a:extLst>
                <a:ext uri="{FF2B5EF4-FFF2-40B4-BE49-F238E27FC236}">
                  <a16:creationId xmlns:a16="http://schemas.microsoft.com/office/drawing/2014/main" id="{E0AFE797-D0A7-49A9-8586-0748F553D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1" y="999"/>
              <a:ext cx="3597" cy="8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EB1A764E-8595-462E-AECF-9D41F15CF47C}"/>
                </a:ext>
              </a:extLst>
            </p:cNvPr>
            <p:cNvCxnSpPr/>
            <p:nvPr/>
          </p:nvCxnSpPr>
          <p:spPr>
            <a:xfrm>
              <a:off x="10718" y="3399"/>
              <a:ext cx="13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24" name="文本框 4">
              <a:extLst>
                <a:ext uri="{FF2B5EF4-FFF2-40B4-BE49-F238E27FC236}">
                  <a16:creationId xmlns:a16="http://schemas.microsoft.com/office/drawing/2014/main" id="{FBAAEBC6-E055-4378-A2A2-46F9FACAF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2" y="4557"/>
              <a:ext cx="76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是</a:t>
              </a:r>
            </a:p>
          </p:txBody>
        </p:sp>
        <p:sp>
          <p:nvSpPr>
            <p:cNvPr id="30725" name="文本框 5">
              <a:extLst>
                <a:ext uri="{FF2B5EF4-FFF2-40B4-BE49-F238E27FC236}">
                  <a16:creationId xmlns:a16="http://schemas.microsoft.com/office/drawing/2014/main" id="{797C66EF-075A-4863-90F7-7B83EBA76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0" y="3592"/>
              <a:ext cx="76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否</a:t>
              </a:r>
            </a:p>
          </p:txBody>
        </p:sp>
      </p:grpSp>
      <p:sp>
        <p:nvSpPr>
          <p:cNvPr id="7" name="文本框 8">
            <a:extLst>
              <a:ext uri="{FF2B5EF4-FFF2-40B4-BE49-F238E27FC236}">
                <a16:creationId xmlns:a16="http://schemas.microsoft.com/office/drawing/2014/main" id="{A023EFE8-8802-46DA-8D0C-7C2F76C8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5721350"/>
            <a:ext cx="2620963" cy="460375"/>
          </a:xfrm>
          <a:prstGeom prst="rect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以内的奇数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FB671-FC94-421D-8C86-D5EFAD63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666750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5CCB03-5487-4345-A1E4-6C36EF77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1157288"/>
            <a:ext cx="712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i&lt;10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9C2E94-C2B7-4112-82F2-34F9CCDFB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1758950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DA9B76-3A85-45A7-88C7-D4ACB89F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2401888"/>
            <a:ext cx="865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i+2=3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7D7CBE-0FFD-43C5-B68F-86A488B1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3062288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C9C82F-6C82-497A-A14E-D5FF49B3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1090613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i=3&lt;10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02575-6162-40DD-B759-7664D598F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7557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A02318-35EB-490E-83B0-4058742F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2406650"/>
            <a:ext cx="865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i+2=5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70DDA0-CF48-415A-B47F-18540DD7E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3062288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i=5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470889-FB79-4DB3-8D67-AB859DDDC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1077913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i=5&lt;10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287CB6-8258-48A5-9BC0-3F8A7BB8B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7430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7955E2-DDF9-4BEA-86E3-9D0513891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2393950"/>
            <a:ext cx="865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i+2=7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A0A212-7872-493F-B708-91576FEF5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3049588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i=7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E60330-80E1-4C81-9AF4-AFB58D84A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4138613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i=7&lt;10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A51CE2-601B-48D5-A4CD-864D6E82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48037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69E8C8-3FBB-4F6A-9C1A-EEEFE83F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5454650"/>
            <a:ext cx="865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i+2=9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8BE834-D36D-4971-98AF-47BD3720F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6110288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i=9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43BEFB-49A7-4E00-8B02-ECF4EA02C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4125913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i=9&lt;10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817415-549C-4717-90EB-45803FFDA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47910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3E5770-4851-4386-8CED-335AF342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5441950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i+2=11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F8AD757-2EFA-4501-BC91-5D9131D42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6097588"/>
            <a:ext cx="712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i=11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36EFEC-57A6-4129-A54A-52201A36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124325"/>
            <a:ext cx="11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</a:rPr>
              <a:t>i=11&gt;10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5505C4-0326-4758-8577-3037ABDE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7910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结束</a:t>
            </a:r>
          </a:p>
        </p:txBody>
      </p:sp>
      <p:sp>
        <p:nvSpPr>
          <p:cNvPr id="11" name="流程图: 数据 10">
            <a:extLst>
              <a:ext uri="{FF2B5EF4-FFF2-40B4-BE49-F238E27FC236}">
                <a16:creationId xmlns:a16="http://schemas.microsoft.com/office/drawing/2014/main" id="{EC8A8149-118D-4549-94CE-3D75E9BCFF0F}"/>
              </a:ext>
            </a:extLst>
          </p:cNvPr>
          <p:cNvSpPr/>
          <p:nvPr/>
        </p:nvSpPr>
        <p:spPr>
          <a:xfrm>
            <a:off x="966788" y="3186113"/>
            <a:ext cx="1557337" cy="357187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b="1" noProof="1">
                <a:solidFill>
                  <a:schemeClr val="tx1"/>
                </a:solidFill>
              </a:rPr>
              <a:t>输出</a:t>
            </a:r>
            <a:r>
              <a:rPr lang="en-US" altLang="zh-CN" b="1" noProof="1">
                <a:solidFill>
                  <a:schemeClr val="tx1"/>
                </a:solidFill>
              </a:rPr>
              <a:t>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2" grpId="0"/>
      <p:bldP spid="2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文本框 4">
            <a:extLst>
              <a:ext uri="{FF2B5EF4-FFF2-40B4-BE49-F238E27FC236}">
                <a16:creationId xmlns:a16="http://schemas.microsoft.com/office/drawing/2014/main" id="{896EB7BD-78E8-4768-B3C9-DD8A5BAFF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8575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初识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P27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3">
            <a:extLst>
              <a:ext uri="{FF2B5EF4-FFF2-40B4-BE49-F238E27FC236}">
                <a16:creationId xmlns:a16="http://schemas.microsoft.com/office/drawing/2014/main" id="{2A9F3C63-E3F4-49EA-B2AD-7593448F861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58988" y="1079500"/>
            <a:ext cx="292100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 sz="100">
              <a:ea typeface="楷体_GB2312" panose="02010609030101010101" pitchFamily="49" charset="-122"/>
            </a:endParaRPr>
          </a:p>
        </p:txBody>
      </p:sp>
      <p:grpSp>
        <p:nvGrpSpPr>
          <p:cNvPr id="8239" name="Group 47">
            <a:extLst>
              <a:ext uri="{FF2B5EF4-FFF2-40B4-BE49-F238E27FC236}">
                <a16:creationId xmlns:a16="http://schemas.microsoft.com/office/drawing/2014/main" id="{299ED2D8-DEB7-4417-AE96-7AAC10D78298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079500"/>
            <a:ext cx="1466850" cy="1419225"/>
            <a:chOff x="-12696" y="0"/>
            <a:chExt cx="1954237" cy="1892598"/>
          </a:xfrm>
        </p:grpSpPr>
        <p:sp>
          <p:nvSpPr>
            <p:cNvPr id="32771" name="Freeform 6">
              <a:extLst>
                <a:ext uri="{FF2B5EF4-FFF2-40B4-BE49-F238E27FC236}">
                  <a16:creationId xmlns:a16="http://schemas.microsoft.com/office/drawing/2014/main" id="{7AE7EB92-EB17-41C5-89A3-9F08AFDF8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2527 w 2572"/>
                <a:gd name="T1" fmla="*/ 2527 h 2580"/>
                <a:gd name="T2" fmla="*/ 1263 w 2572"/>
                <a:gd name="T3" fmla="*/ 2527 h 2580"/>
                <a:gd name="T4" fmla="*/ 0 w 2572"/>
                <a:gd name="T5" fmla="*/ 1263 h 2580"/>
                <a:gd name="T6" fmla="*/ 1263 w 2572"/>
                <a:gd name="T7" fmla="*/ 0 h 2580"/>
                <a:gd name="T8" fmla="*/ 2527 w 2572"/>
                <a:gd name="T9" fmla="*/ 1263 h 2580"/>
                <a:gd name="T10" fmla="*/ 2527 w 2572"/>
                <a:gd name="T11" fmla="*/ 2527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2" h="2580">
                  <a:moveTo>
                    <a:pt x="2527" y="2527"/>
                  </a:moveTo>
                  <a:cubicBezTo>
                    <a:pt x="2527" y="2527"/>
                    <a:pt x="1645" y="2580"/>
                    <a:pt x="1263" y="2527"/>
                  </a:cubicBezTo>
                  <a:cubicBezTo>
                    <a:pt x="446" y="2412"/>
                    <a:pt x="0" y="1961"/>
                    <a:pt x="0" y="1263"/>
                  </a:cubicBezTo>
                  <a:cubicBezTo>
                    <a:pt x="0" y="565"/>
                    <a:pt x="565" y="0"/>
                    <a:pt x="1263" y="0"/>
                  </a:cubicBezTo>
                  <a:cubicBezTo>
                    <a:pt x="1961" y="0"/>
                    <a:pt x="2435" y="528"/>
                    <a:pt x="2527" y="1263"/>
                  </a:cubicBezTo>
                  <a:cubicBezTo>
                    <a:pt x="2572" y="1624"/>
                    <a:pt x="2527" y="2527"/>
                    <a:pt x="2527" y="2527"/>
                  </a:cubicBez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" name="文本框 140">
              <a:extLst>
                <a:ext uri="{FF2B5EF4-FFF2-40B4-BE49-F238E27FC236}">
                  <a16:creationId xmlns:a16="http://schemas.microsoft.com/office/drawing/2014/main" id="{2379D076-4664-4716-B9D5-425C1FAA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6" y="412393"/>
              <a:ext cx="1954237" cy="127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变量</a:t>
              </a:r>
            </a:p>
            <a:p>
              <a:pPr algn="ctr"/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常量</a:t>
              </a:r>
            </a:p>
          </p:txBody>
        </p:sp>
      </p:grpSp>
      <p:grpSp>
        <p:nvGrpSpPr>
          <p:cNvPr id="8243" name="Group 51">
            <a:extLst>
              <a:ext uri="{FF2B5EF4-FFF2-40B4-BE49-F238E27FC236}">
                <a16:creationId xmlns:a16="http://schemas.microsoft.com/office/drawing/2014/main" id="{42819F7C-8EE9-41C8-8867-66AEB1E6525F}"/>
              </a:ext>
            </a:extLst>
          </p:cNvPr>
          <p:cNvGrpSpPr>
            <a:grpSpLocks/>
          </p:cNvGrpSpPr>
          <p:nvPr/>
        </p:nvGrpSpPr>
        <p:grpSpPr bwMode="auto">
          <a:xfrm>
            <a:off x="2008188" y="2581275"/>
            <a:ext cx="1579562" cy="1416050"/>
            <a:chOff x="-66898" y="0"/>
            <a:chExt cx="2105992" cy="1888285"/>
          </a:xfrm>
        </p:grpSpPr>
        <p:sp>
          <p:nvSpPr>
            <p:cNvPr id="32774" name="Freeform 5">
              <a:extLst>
                <a:ext uri="{FF2B5EF4-FFF2-40B4-BE49-F238E27FC236}">
                  <a16:creationId xmlns:a16="http://schemas.microsoft.com/office/drawing/2014/main" id="{E8728069-0B0B-4F03-85AD-C02055F9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2598" cy="1888285"/>
            </a:xfrm>
            <a:custGeom>
              <a:avLst/>
              <a:gdLst>
                <a:gd name="T0" fmla="*/ 2527 w 2580"/>
                <a:gd name="T1" fmla="*/ 45 h 2572"/>
                <a:gd name="T2" fmla="*/ 2527 w 2580"/>
                <a:gd name="T3" fmla="*/ 1308 h 2572"/>
                <a:gd name="T4" fmla="*/ 1263 w 2580"/>
                <a:gd name="T5" fmla="*/ 2572 h 2572"/>
                <a:gd name="T6" fmla="*/ 0 w 2580"/>
                <a:gd name="T7" fmla="*/ 1308 h 2572"/>
                <a:gd name="T8" fmla="*/ 1263 w 2580"/>
                <a:gd name="T9" fmla="*/ 45 h 2572"/>
                <a:gd name="T10" fmla="*/ 2527 w 2580"/>
                <a:gd name="T11" fmla="*/ 45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0" h="2572">
                  <a:moveTo>
                    <a:pt x="2527" y="45"/>
                  </a:moveTo>
                  <a:cubicBezTo>
                    <a:pt x="2527" y="45"/>
                    <a:pt x="2580" y="926"/>
                    <a:pt x="2527" y="1308"/>
                  </a:cubicBezTo>
                  <a:cubicBezTo>
                    <a:pt x="2412" y="2125"/>
                    <a:pt x="1961" y="2572"/>
                    <a:pt x="1263" y="2572"/>
                  </a:cubicBezTo>
                  <a:cubicBezTo>
                    <a:pt x="565" y="2572"/>
                    <a:pt x="0" y="2006"/>
                    <a:pt x="0" y="1308"/>
                  </a:cubicBezTo>
                  <a:cubicBezTo>
                    <a:pt x="0" y="611"/>
                    <a:pt x="527" y="137"/>
                    <a:pt x="1263" y="45"/>
                  </a:cubicBezTo>
                  <a:cubicBezTo>
                    <a:pt x="1624" y="0"/>
                    <a:pt x="2527" y="45"/>
                    <a:pt x="2527" y="45"/>
                  </a:cubicBezTo>
                  <a:close/>
                </a:path>
              </a:pathLst>
            </a:custGeom>
            <a:solidFill>
              <a:srgbClr val="7C7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文本框 142">
              <a:extLst>
                <a:ext uri="{FF2B5EF4-FFF2-40B4-BE49-F238E27FC236}">
                  <a16:creationId xmlns:a16="http://schemas.microsoft.com/office/drawing/2014/main" id="{D2F8FE92-09FF-4DED-B33C-F2458C7E8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898" y="592737"/>
              <a:ext cx="2105992" cy="696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运算符 </a:t>
              </a:r>
              <a:endPara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8247" name="Group 55">
            <a:extLst>
              <a:ext uri="{FF2B5EF4-FFF2-40B4-BE49-F238E27FC236}">
                <a16:creationId xmlns:a16="http://schemas.microsoft.com/office/drawing/2014/main" id="{D78318E1-0AA1-479D-A661-F6AC07BCC625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1079500"/>
            <a:ext cx="4286250" cy="1419225"/>
            <a:chOff x="0" y="0"/>
            <a:chExt cx="5718564" cy="1892598"/>
          </a:xfrm>
        </p:grpSpPr>
        <p:sp>
          <p:nvSpPr>
            <p:cNvPr id="32777" name="Freeform 8">
              <a:extLst>
                <a:ext uri="{FF2B5EF4-FFF2-40B4-BE49-F238E27FC236}">
                  <a16:creationId xmlns:a16="http://schemas.microsoft.com/office/drawing/2014/main" id="{C3F06259-5E6C-4BDA-9517-E1D6A17DB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45 w 2572"/>
                <a:gd name="T1" fmla="*/ 2527 h 2580"/>
                <a:gd name="T2" fmla="*/ 1309 w 2572"/>
                <a:gd name="T3" fmla="*/ 2527 h 2580"/>
                <a:gd name="T4" fmla="*/ 2572 w 2572"/>
                <a:gd name="T5" fmla="*/ 1263 h 2580"/>
                <a:gd name="T6" fmla="*/ 1309 w 2572"/>
                <a:gd name="T7" fmla="*/ 0 h 2580"/>
                <a:gd name="T8" fmla="*/ 45 w 2572"/>
                <a:gd name="T9" fmla="*/ 1263 h 2580"/>
                <a:gd name="T10" fmla="*/ 45 w 2572"/>
                <a:gd name="T11" fmla="*/ 2527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2" h="2580">
                  <a:moveTo>
                    <a:pt x="45" y="2527"/>
                  </a:moveTo>
                  <a:cubicBezTo>
                    <a:pt x="45" y="2527"/>
                    <a:pt x="926" y="2580"/>
                    <a:pt x="1309" y="2527"/>
                  </a:cubicBezTo>
                  <a:cubicBezTo>
                    <a:pt x="2126" y="2412"/>
                    <a:pt x="2572" y="1961"/>
                    <a:pt x="2572" y="1263"/>
                  </a:cubicBezTo>
                  <a:cubicBezTo>
                    <a:pt x="2572" y="565"/>
                    <a:pt x="2006" y="0"/>
                    <a:pt x="1309" y="0"/>
                  </a:cubicBezTo>
                  <a:cubicBezTo>
                    <a:pt x="611" y="0"/>
                    <a:pt x="137" y="528"/>
                    <a:pt x="45" y="1263"/>
                  </a:cubicBezTo>
                  <a:cubicBezTo>
                    <a:pt x="0" y="1624"/>
                    <a:pt x="45" y="2527"/>
                    <a:pt x="45" y="2527"/>
                  </a:cubicBezTo>
                  <a:close/>
                </a:path>
              </a:pathLst>
            </a:cu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文本框 144">
              <a:extLst>
                <a:ext uri="{FF2B5EF4-FFF2-40B4-BE49-F238E27FC236}">
                  <a16:creationId xmlns:a16="http://schemas.microsoft.com/office/drawing/2014/main" id="{74789C5C-442B-41CD-BB57-9B12E08B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08" y="357350"/>
              <a:ext cx="5518656" cy="127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输入    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input( )</a:t>
              </a:r>
              <a:endPara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  <a:p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输出    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print( )</a:t>
              </a:r>
            </a:p>
          </p:txBody>
        </p:sp>
      </p:grpSp>
      <p:grpSp>
        <p:nvGrpSpPr>
          <p:cNvPr id="8251" name="Group 59">
            <a:extLst>
              <a:ext uri="{FF2B5EF4-FFF2-40B4-BE49-F238E27FC236}">
                <a16:creationId xmlns:a16="http://schemas.microsoft.com/office/drawing/2014/main" id="{F14182E4-7E6F-4214-99FC-9FA7427F0BF6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2581275"/>
            <a:ext cx="4433887" cy="1416050"/>
            <a:chOff x="0" y="0"/>
            <a:chExt cx="5906544" cy="1888285"/>
          </a:xfrm>
        </p:grpSpPr>
        <p:sp>
          <p:nvSpPr>
            <p:cNvPr id="32780" name="Freeform 7">
              <a:extLst>
                <a:ext uri="{FF2B5EF4-FFF2-40B4-BE49-F238E27FC236}">
                  <a16:creationId xmlns:a16="http://schemas.microsoft.com/office/drawing/2014/main" id="{A285E62F-D712-474F-9F85-B6697BC8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4037" cy="1888285"/>
            </a:xfrm>
            <a:custGeom>
              <a:avLst/>
              <a:gdLst>
                <a:gd name="T0" fmla="*/ 54 w 2581"/>
                <a:gd name="T1" fmla="*/ 45 h 2572"/>
                <a:gd name="T2" fmla="*/ 54 w 2581"/>
                <a:gd name="T3" fmla="*/ 1308 h 2572"/>
                <a:gd name="T4" fmla="*/ 1317 w 2581"/>
                <a:gd name="T5" fmla="*/ 2572 h 2572"/>
                <a:gd name="T6" fmla="*/ 2581 w 2581"/>
                <a:gd name="T7" fmla="*/ 1308 h 2572"/>
                <a:gd name="T8" fmla="*/ 1317 w 2581"/>
                <a:gd name="T9" fmla="*/ 45 h 2572"/>
                <a:gd name="T10" fmla="*/ 54 w 2581"/>
                <a:gd name="T11" fmla="*/ 45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1" h="2572">
                  <a:moveTo>
                    <a:pt x="54" y="45"/>
                  </a:moveTo>
                  <a:cubicBezTo>
                    <a:pt x="54" y="45"/>
                    <a:pt x="0" y="926"/>
                    <a:pt x="54" y="1308"/>
                  </a:cubicBezTo>
                  <a:cubicBezTo>
                    <a:pt x="169" y="2125"/>
                    <a:pt x="620" y="2572"/>
                    <a:pt x="1317" y="2572"/>
                  </a:cubicBezTo>
                  <a:cubicBezTo>
                    <a:pt x="2015" y="2572"/>
                    <a:pt x="2581" y="2006"/>
                    <a:pt x="2581" y="1308"/>
                  </a:cubicBezTo>
                  <a:cubicBezTo>
                    <a:pt x="2581" y="611"/>
                    <a:pt x="2053" y="137"/>
                    <a:pt x="1317" y="45"/>
                  </a:cubicBezTo>
                  <a:cubicBezTo>
                    <a:pt x="957" y="0"/>
                    <a:pt x="54" y="45"/>
                    <a:pt x="54" y="45"/>
                  </a:cubicBez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文本框 146">
              <a:extLst>
                <a:ext uri="{FF2B5EF4-FFF2-40B4-BE49-F238E27FC236}">
                  <a16:creationId xmlns:a16="http://schemas.microsoft.com/office/drawing/2014/main" id="{06D36E8B-95CF-4C2F-8FDC-D96A41E5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78" y="566490"/>
              <a:ext cx="5626566" cy="1270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赋值   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变量 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= 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表达式</a:t>
              </a:r>
            </a:p>
            <a:p>
              <a:r>
                <a:rPr lang="zh-CN" altLang="en-US" sz="2800" b="1">
                  <a:solidFill>
                    <a:srgbClr val="00B0F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       </a:t>
              </a:r>
              <a:r>
                <a:rPr lang="zh-CN" altLang="en-US" sz="2800" b="1">
                  <a:solidFill>
                    <a:srgbClr val="E58A2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赋值语句 </a:t>
              </a:r>
              <a:r>
                <a:rPr lang="en-US" altLang="zh-CN" sz="2800" b="1">
                  <a:solidFill>
                    <a:srgbClr val="E58A2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P29</a:t>
              </a:r>
            </a:p>
          </p:txBody>
        </p:sp>
      </p:grpSp>
      <p:sp>
        <p:nvSpPr>
          <p:cNvPr id="32782" name="文本框 2">
            <a:extLst>
              <a:ext uri="{FF2B5EF4-FFF2-40B4-BE49-F238E27FC236}">
                <a16:creationId xmlns:a16="http://schemas.microsoft.com/office/drawing/2014/main" id="{A6CA566A-87E5-4941-98AC-0F66AA32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49958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初识</a:t>
            </a: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</a:t>
            </a: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P27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64DB4340-069B-4C74-90BA-1B52F86E2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5221288"/>
            <a:ext cx="8636000" cy="571500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P31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整数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 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浮点数 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float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字符串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str</a:t>
            </a:r>
          </a:p>
        </p:txBody>
      </p:sp>
      <p:graphicFrame>
        <p:nvGraphicFramePr>
          <p:cNvPr id="39940" name="表格 39939">
            <a:extLst>
              <a:ext uri="{FF2B5EF4-FFF2-40B4-BE49-F238E27FC236}">
                <a16:creationId xmlns:a16="http://schemas.microsoft.com/office/drawing/2014/main" id="{8693F79D-544D-4FE8-91A5-3CAF8F56552C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230313" y="4067175"/>
          <a:ext cx="6748463" cy="1097069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89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运算符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+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-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*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**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//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%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6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功能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加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减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乘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幂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除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整除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取模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5" dur="500" tmFilter="0, 0; .2, .5; .8, .5; 1, 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 tmFilter="0, 0; .2, .5; .8, .5; 1, 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8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3" dur="500" tmFilter="0, 0; .2, .5; .8, .5; 1, 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7" dur="500" tmFilter="0, 0; .2, .5; .8, .5; 1, 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200,&quot;width&quot;:96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ffc240-4e06-4bed-aa4a-92a8d8c04ca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dcbc292-85db-4a1b-8805-ff732a5a6d1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ccfcc9-9ba0-4e85-a34d-382e7458479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3f8fd55-4c8a-4bc9-bf8c-7a608fbb8066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2041</Words>
  <Application>Microsoft Office PowerPoint</Application>
  <PresentationFormat>全屏显示(4:3)</PresentationFormat>
  <Paragraphs>315</Paragraphs>
  <Slides>35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Calibri Light</vt:lpstr>
      <vt:lpstr>楷体_GB2312</vt:lpstr>
      <vt:lpstr>Calibri</vt:lpstr>
      <vt:lpstr>Broadway</vt:lpstr>
      <vt:lpstr>Segoe Print</vt:lpstr>
      <vt:lpstr>Times New Roman</vt:lpstr>
      <vt:lpstr>微软雅黑</vt:lpstr>
      <vt:lpstr>Arial Unicode MS</vt:lpstr>
      <vt:lpstr>Wingdings</vt:lpstr>
      <vt:lpstr>等线 Light</vt:lpstr>
      <vt:lpstr>楷体</vt:lpstr>
      <vt:lpstr>Office 主题</vt:lpstr>
      <vt:lpstr>7_Office 主题</vt:lpstr>
      <vt:lpstr>8_Office 主题</vt:lpstr>
      <vt:lpstr>1_Office 主题</vt:lpstr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hongming xu</cp:lastModifiedBy>
  <cp:revision>126</cp:revision>
  <dcterms:created xsi:type="dcterms:W3CDTF">2020-10-16T06:39:00Z</dcterms:created>
  <dcterms:modified xsi:type="dcterms:W3CDTF">2021-01-05T04:20:01Z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