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51" r:id="rId3"/>
  </p:sldMasterIdLst>
  <p:notesMasterIdLst>
    <p:notesMasterId r:id="rId13"/>
  </p:notesMasterIdLst>
  <p:handoutMasterIdLst>
    <p:handoutMasterId r:id="rId14"/>
  </p:handoutMasterIdLst>
  <p:sldIdLst>
    <p:sldId id="256" r:id="rId4"/>
    <p:sldId id="455" r:id="rId5"/>
    <p:sldId id="369" r:id="rId6"/>
    <p:sldId id="473" r:id="rId7"/>
    <p:sldId id="306" r:id="rId8"/>
    <p:sldId id="474" r:id="rId9"/>
    <p:sldId id="362" r:id="rId10"/>
    <p:sldId id="475" r:id="rId11"/>
    <p:sldId id="282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7C7E3"/>
    <a:srgbClr val="D9E1F2"/>
    <a:srgbClr val="DDEBF7"/>
    <a:srgbClr val="E2EFDA"/>
    <a:srgbClr val="FFF2CC"/>
    <a:srgbClr val="1B90A2"/>
    <a:srgbClr val="7030A4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2" autoAdjust="0"/>
    <p:restoredTop sz="92839" autoAdjust="0"/>
  </p:normalViewPr>
  <p:slideViewPr>
    <p:cSldViewPr snapToGrid="0">
      <p:cViewPr varScale="1">
        <p:scale>
          <a:sx n="51" d="100"/>
          <a:sy n="51" d="100"/>
        </p:scale>
        <p:origin x="1548" y="90"/>
      </p:cViewPr>
      <p:guideLst>
        <p:guide orient="horz" pos="180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BFD084-7603-4F9A-9CAF-232E612DB5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CD6B98-7EB1-4D64-8314-83516D1DEF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0F9B84EA-7D68-4D60-9CB1-D50884785D1C}" type="datetimeFigureOut">
              <a:rPr lang="zh-CN" altLang="en-US"/>
              <a:pPr/>
              <a:t>2021/2/21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E3A895-A3D9-4E33-9F3B-963B4C567F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1C14BB-AA9D-48D5-A055-9763064ECE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E2A884D-6510-4A56-952D-82FC2747F18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CABA596-67B1-4621-A471-6E63B5DE06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6F38E5-6820-4BA7-9981-0EB7023811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4E0BC6-38A4-47D2-A16E-1969BFB3BA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54A63FE-37FD-4F28-A0CB-D6931A229C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9F639D4-17D8-435C-83BE-F2B549A22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93A48-EFBB-49D7-A464-3FBB599064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6436D-BF45-463B-959E-75D852064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AD9C36-A37A-459A-AECF-3EC327F937F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1E0925B1-9FB1-449C-A0DC-1D39F7E37BD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F9C7F91B-BA20-4FC6-B5A9-C65016BDB8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93C69FDE-CE62-495F-920C-4FA50CA0A2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935E69-ED10-471B-907C-554AD3A7B152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>
            <a:extLst>
              <a:ext uri="{FF2B5EF4-FFF2-40B4-BE49-F238E27FC236}">
                <a16:creationId xmlns:a16="http://schemas.microsoft.com/office/drawing/2014/main" id="{7CC46556-A1BA-4A1D-BD1A-455BC67416A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>
            <a:extLst>
              <a:ext uri="{FF2B5EF4-FFF2-40B4-BE49-F238E27FC236}">
                <a16:creationId xmlns:a16="http://schemas.microsoft.com/office/drawing/2014/main" id="{AF4316A2-7D3F-43F5-A71E-675E31B664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623C6EB4-BEE1-4853-9F49-D2F68E3B07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FDFD3CD-6360-436A-8AC8-352173682EEB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43998-7CBA-4CD3-B589-5E450ADA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F2701-FDEF-4574-BB20-2F5B9AB7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6B7DE-6FD5-4A49-80B0-14F6F8DB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3594E-A1FE-4876-9DF4-840BEB46E9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9242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BA683-2D13-44C9-97EA-925B7313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BACFB-9AFF-4F45-A071-B2B2CC9B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C3194-566D-4132-9B91-35C08DCC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DB668-AF6A-42F8-A4DC-847231CA9F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0302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93269-E0E6-4944-A226-29D334D2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98854-5547-44BD-8F5C-AA8EA28F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9A0BA-8AE4-46C0-8C11-13A7A396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A7CE4-9481-4C63-9EB8-987FC5C06E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769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75BFA-3C69-41C1-AEF3-A270A944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85437-C361-4BC7-91B4-CA8A6B2F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1A349-9EFA-444D-AFEB-24E42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35547-B8E0-4061-B460-2B612F4057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98931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4B74C-1D83-44C9-8BF1-64627428B9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1A14DA73-2F69-4F0E-B322-6E4CBA7D3F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56539B5-4393-47EB-B22D-9E3E5CAE762E}"/>
              </a:ext>
            </a:extLst>
          </p:cNvPr>
          <p:cNvGrpSpPr/>
          <p:nvPr/>
        </p:nvGrpSpPr>
        <p:grpSpPr>
          <a:xfrm>
            <a:off x="-23" y="134543"/>
            <a:ext cx="349017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A94FA6BD-A525-45F0-8A1A-EAE52D8E9676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6429D365-0602-4C96-8549-87AC68167344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5292969E-8112-45B6-9BDF-B10355A6D69F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8" name="文本框 2">
            <a:extLst>
              <a:ext uri="{FF2B5EF4-FFF2-40B4-BE49-F238E27FC236}">
                <a16:creationId xmlns:a16="http://schemas.microsoft.com/office/drawing/2014/main" id="{276E0862-E360-4332-812E-CA0E8A5B01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27338" y="6402388"/>
            <a:ext cx="622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3EDA4D8C-AA8C-4776-B09D-57B94A8A8D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7338" y="201613"/>
            <a:ext cx="500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62F9F72C-09E7-482C-8362-4B98B7C8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08703C06-994E-497E-9D5C-608330EA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301F1584-4AAC-4E32-B6A2-C2BD4B16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98F2B-F030-4B00-85F5-B576D15CB8D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82377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F8716-63DD-4E42-8032-0BDF1162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74551-C37C-4D38-8749-83292E24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E112B-92CA-4C5E-8F3D-CC87CB99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4D912B-1339-4034-A29A-F20AB757FD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981912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2FA4152-1E6A-4E02-A5FE-61824925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0A1E000-F419-4923-876B-75076DD8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6717E37-1C7E-4177-A069-7D84E316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4F183-D113-4455-A56C-89600AD18B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5412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334136D-622F-4980-B035-33EE1006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748F23F-35DE-4B5A-B1C1-FE92505B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A4110BD-BB06-4373-B7BC-7FBBEE19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956CB-E1EE-45DE-8D60-552ECFE509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4389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C28E684-9243-43F5-877E-62891050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C3FE493-23CD-4B72-A5FE-CFA920B2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0CBFB90-B80B-4084-957A-D29395BA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91173-DFD7-467C-9D77-8CB2D0979A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03832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85600CF-2490-4172-895A-1B44E980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3DA952E-FFA8-4816-AA69-28A8B5BA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F382DCF-47FF-4F4A-A071-4C98B61A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79C2A-439F-406E-BB76-D3711A272B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3778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1521871-2D41-48C0-9ABC-98C98384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8069FA0-6519-43D8-B763-D00C25B1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2A9F601-4D77-4E5E-8ECF-FE8EF3DE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C98AA-10E8-46AE-BF27-7D0F886864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6170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FAE19990-EE29-4830-91D5-1CB939D56D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1F9CB1E2-F01A-457B-9917-6C3A7DE07B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F61DCDDB-E988-411D-8E85-E0F54B2C59F0}"/>
              </a:ext>
            </a:extLst>
          </p:cNvPr>
          <p:cNvGrpSpPr/>
          <p:nvPr/>
        </p:nvGrpSpPr>
        <p:grpSpPr>
          <a:xfrm>
            <a:off x="-24" y="134543"/>
            <a:ext cx="349017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98F45B3E-2B94-4769-8B6B-ACDE56B52C55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4263A4B2-C714-44C9-A8F5-1B98CA60F469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B727CC1-A52E-41A8-803B-0B031C27DA0E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8" name="文本框 2">
            <a:extLst>
              <a:ext uri="{FF2B5EF4-FFF2-40B4-BE49-F238E27FC236}">
                <a16:creationId xmlns:a16="http://schemas.microsoft.com/office/drawing/2014/main" id="{704DA257-9C08-4334-886E-FADB5F64ED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27338" y="6402388"/>
            <a:ext cx="622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9AE8C98E-A192-4C9E-8290-6326251A4A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7338" y="201613"/>
            <a:ext cx="500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7A2F8F0F-3E06-441D-9525-CAF5B020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C46291E8-A53D-4E13-8532-5827F996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8D6D6659-F10D-43EC-B750-C386F13D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F20AC-4F52-48C2-95CC-44AC7A7FE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36443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80C1577-7104-4BAC-95C7-F6200F47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F6B4705-CB4E-4855-83DB-D8A1E046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AF320EF-F092-494B-8AA3-95CFF46C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9BE4D-7BEB-4F4D-A1F2-CF6EA2DA59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17773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5210B-6C51-44C2-8679-3DAC7029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66A90-24D5-4099-AF47-378FD4C3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14DBB-822B-4A66-832F-D894B301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C5598-1C79-4775-93DE-69E7EE4E0B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2948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A39A7-7C87-4AEE-BA35-993696B2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87EA0-B6F3-4EBF-8EBB-69D91B53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01643-B793-4450-81E9-873FA8A9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6DBF3-1926-4039-9F9A-3791ED70DE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44693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19A36-DBE6-4D33-88CD-3D764806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30046-5C5E-4FEC-9282-E99A7527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82125-F5B0-4A5F-BCDF-EF978B44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241E0-F63A-41DD-8376-B5F4FB381B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95608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D6B29670-20EB-4A8D-A5BB-29956D6D59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872CB8CD-5BB1-40C9-9B43-175BA3034C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D199FE2-7BC3-44B0-B9B1-23AFECBD5B75}"/>
              </a:ext>
            </a:extLst>
          </p:cNvPr>
          <p:cNvGrpSpPr/>
          <p:nvPr/>
        </p:nvGrpSpPr>
        <p:grpSpPr>
          <a:xfrm>
            <a:off x="-22" y="134543"/>
            <a:ext cx="349017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513F8016-7142-4D82-B100-53A49FF0737D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65ED2BDF-910E-494E-86C8-AEFE457E8C76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769C2389-062F-4610-A1B2-F3A275DE58FC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8" name="文本框 2">
            <a:extLst>
              <a:ext uri="{FF2B5EF4-FFF2-40B4-BE49-F238E27FC236}">
                <a16:creationId xmlns:a16="http://schemas.microsoft.com/office/drawing/2014/main" id="{0289CEB1-DBFB-45C2-8A53-1AA2C41997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27338" y="6402388"/>
            <a:ext cx="622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A37EA244-88E2-4F15-8A2F-85DB9295DB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7338" y="201613"/>
            <a:ext cx="500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1B5D949D-DE1A-4C15-84AC-E6790519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8E440A0D-586F-4FAF-840A-A85C9C12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C6383FCA-3550-42D3-B5F6-11207A4D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BE7FD-E002-4E8F-A622-0DAF8B8E2F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17350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6C653-34EC-4DE8-A2DC-9BDD5575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83C01-43BD-46CF-8E16-743D7D9A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1C974-306D-4938-B611-1AF7AB1E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3511A-BD3E-479C-9C0B-5A947E1BF1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57795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CF13D21-B853-4D51-9869-D30F2D57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47202A2-1A00-45BD-812D-45A6E715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15A94C8-80D1-45B7-8C1E-CBCBAA2D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9000D-502E-4776-896C-8C4EAF168E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88619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0950A50-6234-43D3-9B4C-04151EDB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773EA34-6633-462E-8987-E4648880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83D3164-10B6-402A-9CE6-3A2F50AB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325C4-9CEC-485C-B4D8-83353B141E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28941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CE3A354-E898-415C-9FAC-ED102262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9577102-E416-49B9-8E0F-70A85592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ACD9867-7D6B-4A08-8F85-ECA3C1BC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7470B-2D6D-45AC-B2E6-8CDD56B1D1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08149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0E5957D-98C9-4F3B-BF22-FD8143E4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F570F22-DC24-4C8B-8AAF-7D3D5362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1D1C891-AC08-4837-A06E-CB012239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6B933-4C64-4A2C-8A69-012746D12B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1918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B4616-5FC1-4E26-B090-A95BDB44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41D4D-BF88-4FFC-BAC4-B631E184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C9E31-CF9B-45F7-9274-E86376DD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A7141-DCED-4492-A72F-3B3429108C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57047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8DEC890-336A-4A11-8B91-AD593DB6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FC078F6-D03C-43EB-8793-9BB5135F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38E339F-9F96-4CF0-B3DD-183F8447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5F40F-62FD-474B-84E5-B1E3125FCD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17546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652975A-ED2D-4150-B9B3-A90CEFA1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180E54F-3F53-47A8-8999-48DA8A6E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A2D06C6-CB68-4A3F-98BA-8DFF3CBF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C249F-7B66-4B2C-BC8E-6366A1D990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51603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89F35-8B57-4325-9DC5-D6902637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6CC55-8435-494F-922C-13DECA94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9A5DB-92A0-4423-BE86-3B2E5D2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C1913-C70D-4454-BD6A-C4B11028F0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33999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4D6F7-0A8A-4DE8-A21A-23F57427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C3BF4-248C-4F28-A4D5-B64E2E73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77F69-30C2-4DA2-8B8C-52908514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808DE-05C6-488A-B666-805362C5BB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3688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03E2CC8-E979-4CD8-8BD8-CB7F5261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0AAD0B1-4A19-4A10-8E93-6329D24B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49B4467-D2FB-4182-86F2-18036887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7BDBB-E23D-4F70-B953-9B23AFF080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0357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8173911-2140-4E2A-8EBD-FDA904ED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29DA3D5-093C-4702-B158-52FEEE6D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557A84D-28EF-4FDB-81C9-6CBA4D76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930BF-FF8C-4EC6-B21A-6B6D69A97D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2294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F3B15C3-AB83-4BB2-B240-29CEBEBF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7247D3C-84A3-4216-9354-065DEF72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45583F1-A631-4CD6-BA32-CA18DC43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D5245-7E75-4634-87E5-AE357F616F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032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2DF2A0-02B9-46CA-921D-B5561F644AD2}"/>
              </a:ext>
            </a:extLst>
          </p:cNvPr>
          <p:cNvSpPr/>
          <p:nvPr userDrawn="1"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5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728076-B2B2-4AEF-A1EE-38BC43B59445}"/>
              </a:ext>
            </a:extLst>
          </p:cNvPr>
          <p:cNvSpPr/>
          <p:nvPr userDrawn="1"/>
        </p:nvSpPr>
        <p:spPr>
          <a:xfrm>
            <a:off x="0" y="6211888"/>
            <a:ext cx="9144000" cy="6477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5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BD5A9634-0A7F-4F88-A4D5-2AC7A9AE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C0C44034-F666-4742-AE5B-E5151EF3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04943F6-9AE8-464B-963C-DBEE098B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078EE-B7E4-48EE-8DD9-4F92E4DACC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90285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D2F0EF7-F802-4494-A1D1-BF4E359A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C094A3C-6CC6-48DF-97AB-EC20B08A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6937BCF-8CC4-4CB4-86F4-B43505CD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CD815-2584-4520-A089-F75B1AF998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4382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8DB4DB3-91E0-4588-989F-E70AF425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45BCC6D-1790-49DF-8972-62297903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ADA4C9A-9EA6-44EE-B4F5-5BFD5E23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C480D-15F4-4BA9-9ACA-7DEEDAAEFE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3649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1160E4BF-A21D-404B-8F20-18F2CC91C9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1D9E467-8763-43C1-94AF-37EA2C7678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3991A-C49E-4BE4-8D74-139BFCBD4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A30B5-2BB2-4040-BFCF-DF14A8F8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297D4-67AF-4375-B59D-ABFBF29CA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5CB664B8-3D41-45AC-8D4B-E8BF51E9FFA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83" r:id="rId2"/>
    <p:sldLayoutId id="2147483761" r:id="rId3"/>
    <p:sldLayoutId id="2147483760" r:id="rId4"/>
    <p:sldLayoutId id="2147483759" r:id="rId5"/>
    <p:sldLayoutId id="2147483758" r:id="rId6"/>
    <p:sldLayoutId id="2147483784" r:id="rId7"/>
    <p:sldLayoutId id="2147483757" r:id="rId8"/>
    <p:sldLayoutId id="2147483756" r:id="rId9"/>
    <p:sldLayoutId id="2147483755" r:id="rId10"/>
    <p:sldLayoutId id="2147483754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58304B19-1141-4FA5-B5D9-50299A1D10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9233C8CA-8F62-4EBD-9F17-D93106C2A4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CFE5D-79BD-43CD-8759-E3B7C49AC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3A323-E9FC-4C3E-8EB7-BB3F240B5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180F9-ECF6-4DCB-85D9-EFD5C39F8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F0909065-784D-46C3-AD31-C0D77C194E5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85" r:id="rId2"/>
    <p:sldLayoutId id="2147483771" r:id="rId3"/>
    <p:sldLayoutId id="2147483770" r:id="rId4"/>
    <p:sldLayoutId id="2147483769" r:id="rId5"/>
    <p:sldLayoutId id="2147483768" r:id="rId6"/>
    <p:sldLayoutId id="2147483767" r:id="rId7"/>
    <p:sldLayoutId id="2147483766" r:id="rId8"/>
    <p:sldLayoutId id="2147483765" r:id="rId9"/>
    <p:sldLayoutId id="2147483764" r:id="rId10"/>
    <p:sldLayoutId id="2147483763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6ED60F82-E323-469C-A7EA-A5A7261C6D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143E6C9C-0427-424C-A962-C83F456F1F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F409E-A4AB-4D7C-A972-004C6CC18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2021/2/21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4F529-F9BE-4AEB-94D3-E755784FC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CC2D0-9087-47A5-9B54-BBA9163ED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0CAF9C73-D316-40E2-8FA4-72192374ECB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6" r:id="rId2"/>
    <p:sldLayoutId id="2147483781" r:id="rId3"/>
    <p:sldLayoutId id="2147483780" r:id="rId4"/>
    <p:sldLayoutId id="2147483779" r:id="rId5"/>
    <p:sldLayoutId id="2147483778" r:id="rId6"/>
    <p:sldLayoutId id="2147483777" r:id="rId7"/>
    <p:sldLayoutId id="2147483776" r:id="rId8"/>
    <p:sldLayoutId id="2147483775" r:id="rId9"/>
    <p:sldLayoutId id="2147483774" r:id="rId10"/>
    <p:sldLayoutId id="2147483773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组合 26">
            <a:extLst>
              <a:ext uri="{FF2B5EF4-FFF2-40B4-BE49-F238E27FC236}">
                <a16:creationId xmlns:a16="http://schemas.microsoft.com/office/drawing/2014/main" id="{78D9BE1C-F2B4-443F-8F06-E0B3193EAB1C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28D5C3-600B-45E8-85C5-9B9C5D52C127}"/>
                </a:ext>
              </a:extLst>
            </p:cNvPr>
            <p:cNvSpPr/>
            <p:nvPr/>
          </p:nvSpPr>
          <p:spPr>
            <a:xfrm>
              <a:off x="285" y="50612"/>
              <a:ext cx="12191430" cy="6857667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9" name="弦形 18">
              <a:extLst>
                <a:ext uri="{FF2B5EF4-FFF2-40B4-BE49-F238E27FC236}">
                  <a16:creationId xmlns:a16="http://schemas.microsoft.com/office/drawing/2014/main" id="{535D01AE-0AF1-4296-BD03-40EE9D7EF9AC}"/>
                </a:ext>
              </a:extLst>
            </p:cNvPr>
            <p:cNvSpPr/>
            <p:nvPr/>
          </p:nvSpPr>
          <p:spPr>
            <a:xfrm rot="13350635">
              <a:off x="-901373" y="-7490705"/>
              <a:ext cx="13994746" cy="14310088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C5B4AEAD-243C-42C5-86D9-9496B01435E8}"/>
              </a:ext>
            </a:extLst>
          </p:cNvPr>
          <p:cNvSpPr/>
          <p:nvPr/>
        </p:nvSpPr>
        <p:spPr>
          <a:xfrm rot="18000000" flipH="1">
            <a:off x="6198394" y="2947194"/>
            <a:ext cx="331787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57CD1AD-6DEA-469B-AA98-B2D256929D7B}"/>
              </a:ext>
            </a:extLst>
          </p:cNvPr>
          <p:cNvSpPr/>
          <p:nvPr/>
        </p:nvSpPr>
        <p:spPr>
          <a:xfrm rot="19813541" flipH="1">
            <a:off x="3702050" y="1973263"/>
            <a:ext cx="331788" cy="288925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190842AE-9DEE-4769-B833-E495D87DC062}"/>
              </a:ext>
            </a:extLst>
          </p:cNvPr>
          <p:cNvSpPr/>
          <p:nvPr/>
        </p:nvSpPr>
        <p:spPr>
          <a:xfrm rot="18000000" flipH="1">
            <a:off x="2274888" y="5540375"/>
            <a:ext cx="333375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5FCDADDB-B2AB-4716-9ADB-4EE71F28930B}"/>
              </a:ext>
            </a:extLst>
          </p:cNvPr>
          <p:cNvSpPr/>
          <p:nvPr/>
        </p:nvSpPr>
        <p:spPr>
          <a:xfrm rot="19813541" flipH="1">
            <a:off x="1685925" y="1641475"/>
            <a:ext cx="333375" cy="290513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5ADD7BC-DFBD-4CA9-A601-83E1A7AC033A}"/>
              </a:ext>
            </a:extLst>
          </p:cNvPr>
          <p:cNvSpPr/>
          <p:nvPr/>
        </p:nvSpPr>
        <p:spPr>
          <a:xfrm rot="18000000" flipH="1">
            <a:off x="2693194" y="4736306"/>
            <a:ext cx="331788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FA4C6695-D74C-4BA5-9D3A-E40720864356}"/>
              </a:ext>
            </a:extLst>
          </p:cNvPr>
          <p:cNvSpPr/>
          <p:nvPr/>
        </p:nvSpPr>
        <p:spPr>
          <a:xfrm rot="18000000" flipH="1">
            <a:off x="1018381" y="2729707"/>
            <a:ext cx="333375" cy="29051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250" name="文本框 22">
            <a:extLst>
              <a:ext uri="{FF2B5EF4-FFF2-40B4-BE49-F238E27FC236}">
                <a16:creationId xmlns:a16="http://schemas.microsoft.com/office/drawing/2014/main" id="{09BC349C-9116-4408-89A3-EA5712711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2112963"/>
            <a:ext cx="5170487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4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endParaRPr lang="zh-CN" altLang="en-US" sz="32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10251" name="组合 2">
            <a:extLst>
              <a:ext uri="{FF2B5EF4-FFF2-40B4-BE49-F238E27FC236}">
                <a16:creationId xmlns:a16="http://schemas.microsoft.com/office/drawing/2014/main" id="{701CB35F-ACDD-4B7E-BAF5-40A8D2182916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1C34B69-3A82-4F67-AD9D-E57C58C49690}"/>
                </a:ext>
              </a:extLst>
            </p:cNvPr>
            <p:cNvSpPr/>
            <p:nvPr/>
          </p:nvSpPr>
          <p:spPr>
            <a:xfrm rot="19813541" flipH="1">
              <a:off x="2099269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49C2DB2E-B32A-43F6-982F-3B47B722831B}"/>
                </a:ext>
              </a:extLst>
            </p:cNvPr>
            <p:cNvSpPr/>
            <p:nvPr/>
          </p:nvSpPr>
          <p:spPr>
            <a:xfrm rot="19813541" flipH="1">
              <a:off x="2099269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9844ACA-B31A-4C55-A198-3FC8CD44B65E}"/>
                </a:ext>
              </a:extLst>
            </p:cNvPr>
            <p:cNvSpPr/>
            <p:nvPr/>
          </p:nvSpPr>
          <p:spPr>
            <a:xfrm rot="19813541" flipH="1">
              <a:off x="2480413" y="2198127"/>
              <a:ext cx="442552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AE7A8EEC-BB93-4DF3-A02D-F3495DDBAEDC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0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10256" name="组合 25">
            <a:extLst>
              <a:ext uri="{FF2B5EF4-FFF2-40B4-BE49-F238E27FC236}">
                <a16:creationId xmlns:a16="http://schemas.microsoft.com/office/drawing/2014/main" id="{452F867F-DCE3-4F28-8961-F6CAAB8B70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66CFCBCE-6B0F-46B0-A334-449E92EA1B69}"/>
                </a:ext>
              </a:extLst>
            </p:cNvPr>
            <p:cNvSpPr/>
            <p:nvPr/>
          </p:nvSpPr>
          <p:spPr>
            <a:xfrm rot="19813541" flipH="1">
              <a:off x="2099270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A14EDAA9-F87D-4B99-8F18-01EFABFF23B4}"/>
                </a:ext>
              </a:extLst>
            </p:cNvPr>
            <p:cNvSpPr/>
            <p:nvPr/>
          </p:nvSpPr>
          <p:spPr>
            <a:xfrm rot="19813541" flipH="1">
              <a:off x="2099270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ADD85A22-0BFA-494E-8EF9-6C1DFE7ADD8C}"/>
                </a:ext>
              </a:extLst>
            </p:cNvPr>
            <p:cNvSpPr/>
            <p:nvPr/>
          </p:nvSpPr>
          <p:spPr>
            <a:xfrm rot="19813541" flipH="1">
              <a:off x="2480415" y="2198127"/>
              <a:ext cx="442550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1690AFBF-4945-4FE5-9F6B-B27EB472A327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2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CA1F3529-CA94-4652-8AE9-15D951915863}"/>
              </a:ext>
            </a:extLst>
          </p:cNvPr>
          <p:cNvSpPr/>
          <p:nvPr/>
        </p:nvSpPr>
        <p:spPr>
          <a:xfrm rot="6300000" flipH="1">
            <a:off x="8012113" y="4716463"/>
            <a:ext cx="333375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858F20E-4CB9-451F-8D9C-33282DEA3B29}"/>
              </a:ext>
            </a:extLst>
          </p:cNvPr>
          <p:cNvSpPr/>
          <p:nvPr/>
        </p:nvSpPr>
        <p:spPr>
          <a:xfrm rot="21257021" flipH="1">
            <a:off x="452438" y="4932363"/>
            <a:ext cx="333375" cy="288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808F9891-D792-42D6-969D-7C2582C7E9D8}"/>
              </a:ext>
            </a:extLst>
          </p:cNvPr>
          <p:cNvSpPr/>
          <p:nvPr/>
        </p:nvSpPr>
        <p:spPr>
          <a:xfrm rot="1539679" flipH="1">
            <a:off x="809625" y="5029200"/>
            <a:ext cx="333375" cy="290513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3C26CFCF-2C23-42B0-9515-A1DEC41A213A}"/>
              </a:ext>
            </a:extLst>
          </p:cNvPr>
          <p:cNvSpPr/>
          <p:nvPr/>
        </p:nvSpPr>
        <p:spPr>
          <a:xfrm rot="20540864" flipH="1">
            <a:off x="1387475" y="5567363"/>
            <a:ext cx="331788" cy="290512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BD54C4C7-4A56-4E7E-81C8-D40D9D59318C}"/>
              </a:ext>
            </a:extLst>
          </p:cNvPr>
          <p:cNvSpPr/>
          <p:nvPr/>
        </p:nvSpPr>
        <p:spPr>
          <a:xfrm rot="20540864" flipH="1">
            <a:off x="7246938" y="5567363"/>
            <a:ext cx="331787" cy="2905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4DDC36EB-3D7A-40D8-BC59-D9D5013B795F}"/>
              </a:ext>
            </a:extLst>
          </p:cNvPr>
          <p:cNvSpPr/>
          <p:nvPr/>
        </p:nvSpPr>
        <p:spPr>
          <a:xfrm flipH="1">
            <a:off x="8497888" y="5483225"/>
            <a:ext cx="333375" cy="288925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267" name="文本框 1">
            <a:extLst>
              <a:ext uri="{FF2B5EF4-FFF2-40B4-BE49-F238E27FC236}">
                <a16:creationId xmlns:a16="http://schemas.microsoft.com/office/drawing/2014/main" id="{93E304FD-2022-4112-8FA0-FDB748C89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4167188"/>
            <a:ext cx="4460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2021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年 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月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组合 1">
            <a:extLst>
              <a:ext uri="{FF2B5EF4-FFF2-40B4-BE49-F238E27FC236}">
                <a16:creationId xmlns:a16="http://schemas.microsoft.com/office/drawing/2014/main" id="{EF93EC93-4041-425D-BB2F-D755BA3A963D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958850"/>
            <a:ext cx="4200525" cy="460375"/>
            <a:chOff x="4585514" y="1054863"/>
            <a:chExt cx="5600447" cy="613833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13CA5B1-12EE-44FB-B6FE-8C586F653509}"/>
                </a:ext>
              </a:extLst>
            </p:cNvPr>
            <p:cNvSpPr/>
            <p:nvPr/>
          </p:nvSpPr>
          <p:spPr>
            <a:xfrm rot="5400000" flipH="1">
              <a:off x="4551637" y="1120490"/>
              <a:ext cx="520700" cy="452946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5pPr>
            </a:lstStyle>
            <a:p>
              <a:pPr algn="ctr"/>
              <a:endParaRPr lang="zh-CN" altLang="en-US" sz="1300" noProof="1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91" name="文本框 14">
              <a:extLst>
                <a:ext uri="{FF2B5EF4-FFF2-40B4-BE49-F238E27FC236}">
                  <a16:creationId xmlns:a16="http://schemas.microsoft.com/office/drawing/2014/main" id="{925F1120-A70D-4049-8231-AD1AE43D4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522" y="1054863"/>
              <a:ext cx="4899439" cy="613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楷体" panose="02010609060101010101" pitchFamily="49" charset="-122"/>
                </a:rPr>
                <a:t>2021</a:t>
              </a:r>
              <a:r>
                <a:rPr lang="zh-CN" altLang="en-US" sz="2400" b="1">
                  <a:latin typeface="楷体" panose="02010609060101010101" pitchFamily="49" charset="-122"/>
                </a:rPr>
                <a:t>信息技术上课准则</a:t>
              </a:r>
            </a:p>
          </p:txBody>
        </p:sp>
      </p:grpSp>
      <p:sp>
        <p:nvSpPr>
          <p:cNvPr id="12292" name="文本框 4">
            <a:extLst>
              <a:ext uri="{FF2B5EF4-FFF2-40B4-BE49-F238E27FC236}">
                <a16:creationId xmlns:a16="http://schemas.microsoft.com/office/drawing/2014/main" id="{80822776-8411-41A2-BC7C-13616F488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635125"/>
            <a:ext cx="8002587" cy="4430713"/>
          </a:xfrm>
          <a:prstGeom prst="rect">
            <a:avLst/>
          </a:prstGeom>
          <a:noFill/>
          <a:ln w="31750">
            <a:solidFill>
              <a:srgbClr val="54823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61925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按学号与座位号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</a:rPr>
              <a:t>对应就座</a:t>
            </a:r>
            <a:r>
              <a:rPr lang="zh-CN" altLang="en-US" sz="2400">
                <a:latin typeface="楷体" panose="02010609060101010101" pitchFamily="49" charset="-122"/>
              </a:rPr>
              <a:t>；</a:t>
            </a:r>
            <a:endParaRPr lang="zh-CN" altLang="en-US" sz="2400">
              <a:solidFill>
                <a:srgbClr val="595E64"/>
              </a:solidFill>
              <a:latin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上课带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</a:rPr>
              <a:t>课本、笔、笔记本，</a:t>
            </a:r>
            <a:r>
              <a:rPr lang="zh-CN" altLang="en-US" sz="2400">
                <a:latin typeface="楷体" panose="02010609060101010101" pitchFamily="49" charset="-122"/>
              </a:rPr>
              <a:t>课前提前登录平台；</a:t>
            </a:r>
            <a:endParaRPr lang="zh-CN" altLang="en-US" sz="2400">
              <a:solidFill>
                <a:srgbClr val="595E64"/>
              </a:solidFill>
              <a:latin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</a:rPr>
              <a:t>杜绝迟到</a:t>
            </a:r>
            <a:r>
              <a:rPr lang="zh-CN" altLang="en-US" sz="2400">
                <a:latin typeface="楷体" panose="02010609060101010101" pitchFamily="49" charset="-122"/>
              </a:rPr>
              <a:t>，否则下节课提前5分钟到，认真听课做笔记；</a:t>
            </a:r>
            <a:endParaRPr lang="zh-CN" altLang="en-US" sz="2400">
              <a:solidFill>
                <a:srgbClr val="595E64"/>
              </a:solidFill>
              <a:latin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</a:rPr>
              <a:t>有事请假</a:t>
            </a:r>
            <a:r>
              <a:rPr lang="zh-CN" altLang="en-US" sz="2400">
                <a:latin typeface="楷体" panose="02010609060101010101" pitchFamily="49" charset="-122"/>
              </a:rPr>
              <a:t>，由班长或课代表转交请假条，不得无故旷课；</a:t>
            </a:r>
            <a:endParaRPr lang="zh-CN" altLang="en-US" sz="2400">
              <a:solidFill>
                <a:srgbClr val="595E64"/>
              </a:solidFill>
              <a:latin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</a:rPr>
              <a:t>杜绝自带食品</a:t>
            </a:r>
            <a:r>
              <a:rPr lang="zh-CN" altLang="en-US" sz="2400">
                <a:latin typeface="楷体" panose="02010609060101010101" pitchFamily="49" charset="-122"/>
              </a:rPr>
              <a:t>进入机房、保持机房清洁，违者打扫卫生；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未经许可，不能携带U盘、手机等通讯连接设备；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课后及时关闭应用程序，并将</a:t>
            </a:r>
            <a:r>
              <a:rPr lang="zh-CN" altLang="en-US" sz="2400">
                <a:latin typeface="楷体" panose="02010609060101010101" pitchFamily="49" charset="-122"/>
                <a:sym typeface="宋体" panose="02010600030101010101" pitchFamily="2" charset="-122"/>
              </a:rPr>
              <a:t>鼠标、</a:t>
            </a:r>
            <a:r>
              <a:rPr lang="zh-CN" altLang="en-US" sz="2400">
                <a:latin typeface="楷体" panose="02010609060101010101" pitchFamily="49" charset="-122"/>
              </a:rPr>
              <a:t>键盘、板凳归位。</a:t>
            </a:r>
          </a:p>
        </p:txBody>
      </p:sp>
      <p:pic>
        <p:nvPicPr>
          <p:cNvPr id="12293" name="图片 6922">
            <a:extLst>
              <a:ext uri="{FF2B5EF4-FFF2-40B4-BE49-F238E27FC236}">
                <a16:creationId xmlns:a16="http://schemas.microsoft.com/office/drawing/2014/main" id="{2B67EB9C-EA86-48C9-8BFD-773395C2B88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39788"/>
            <a:ext cx="70961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图片 6924">
            <a:extLst>
              <a:ext uri="{FF2B5EF4-FFF2-40B4-BE49-F238E27FC236}">
                <a16:creationId xmlns:a16="http://schemas.microsoft.com/office/drawing/2014/main" id="{DC0533FA-A6E4-4E2C-A594-DCBADF1D3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5370513"/>
            <a:ext cx="8191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2">
            <a:extLst>
              <a:ext uri="{FF2B5EF4-FFF2-40B4-BE49-F238E27FC236}">
                <a16:creationId xmlns:a16="http://schemas.microsoft.com/office/drawing/2014/main" id="{4D4DAEBA-64BE-4688-A7E1-9C0410E7D089}"/>
              </a:ext>
            </a:extLst>
          </p:cNvPr>
          <p:cNvSpPr txBox="1"/>
          <p:nvPr/>
        </p:nvSpPr>
        <p:spPr>
          <a:xfrm>
            <a:off x="1577975" y="1690688"/>
            <a:ext cx="5740400" cy="736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关键词： </a:t>
            </a:r>
            <a:r>
              <a:rPr lang="en-US" altLang="zh-CN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</a:t>
            </a:r>
            <a:r>
              <a:rPr lang="zh-CN" altLang="en-US" sz="2800" b="1" noProof="1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8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+</a:t>
            </a:r>
            <a:r>
              <a:rPr lang="en-US" altLang="zh-CN" sz="2800" b="1" noProof="1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else  </a:t>
            </a:r>
            <a:r>
              <a:rPr lang="zh-CN" altLang="en-US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800" b="1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elif</a:t>
            </a:r>
          </a:p>
        </p:txBody>
      </p:sp>
      <p:sp>
        <p:nvSpPr>
          <p:cNvPr id="2" name="文本框 2">
            <a:extLst>
              <a:ext uri="{FF2B5EF4-FFF2-40B4-BE49-F238E27FC236}">
                <a16:creationId xmlns:a16="http://schemas.microsoft.com/office/drawing/2014/main" id="{FBA26311-989D-48D4-A152-6EF65E5FB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1069975"/>
            <a:ext cx="15462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b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单分支</a:t>
            </a:r>
          </a:p>
        </p:txBody>
      </p:sp>
      <p:grpSp>
        <p:nvGrpSpPr>
          <p:cNvPr id="13316" name="组合 15">
            <a:extLst>
              <a:ext uri="{FF2B5EF4-FFF2-40B4-BE49-F238E27FC236}">
                <a16:creationId xmlns:a16="http://schemas.microsoft.com/office/drawing/2014/main" id="{C9F99632-7BDD-4AF3-96E5-546D62AEB936}"/>
              </a:ext>
            </a:extLst>
          </p:cNvPr>
          <p:cNvGrpSpPr>
            <a:grpSpLocks/>
          </p:cNvGrpSpPr>
          <p:nvPr/>
        </p:nvGrpSpPr>
        <p:grpSpPr bwMode="auto">
          <a:xfrm>
            <a:off x="0" y="857250"/>
            <a:ext cx="1517650" cy="5143500"/>
            <a:chOff x="0" y="1350"/>
            <a:chExt cx="2390" cy="81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EF7434-E06A-4DC8-AFEB-DDB6D3FED23A}"/>
                </a:ext>
              </a:extLst>
            </p:cNvPr>
            <p:cNvSpPr/>
            <p:nvPr/>
          </p:nvSpPr>
          <p:spPr>
            <a:xfrm>
              <a:off x="0" y="1350"/>
              <a:ext cx="2390" cy="81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5pPr>
            </a:lstStyle>
            <a:p>
              <a:pPr algn="ctr"/>
              <a:endParaRPr lang="zh-CN" altLang="en-US" sz="1300" noProof="1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18" name="文本框 5">
              <a:extLst>
                <a:ext uri="{FF2B5EF4-FFF2-40B4-BE49-F238E27FC236}">
                  <a16:creationId xmlns:a16="http://schemas.microsoft.com/office/drawing/2014/main" id="{AB11806A-2D49-4E57-B4D1-93F8690AC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3583"/>
              <a:ext cx="1022" cy="3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分支语句</a:t>
              </a:r>
            </a:p>
          </p:txBody>
        </p:sp>
        <p:grpSp>
          <p:nvGrpSpPr>
            <p:cNvPr id="15" name="组合 22">
              <a:extLst>
                <a:ext uri="{FF2B5EF4-FFF2-40B4-BE49-F238E27FC236}">
                  <a16:creationId xmlns:a16="http://schemas.microsoft.com/office/drawing/2014/main" id="{70BD137D-96EE-4C92-91E5-42A81362078A}"/>
                </a:ext>
              </a:extLst>
            </p:cNvPr>
            <p:cNvGrpSpPr/>
            <p:nvPr/>
          </p:nvGrpSpPr>
          <p:grpSpPr>
            <a:xfrm>
              <a:off x="1613" y="4983"/>
              <a:ext cx="550" cy="554"/>
              <a:chOff x="2099842" y="1975504"/>
              <a:chExt cx="823123" cy="831130"/>
            </a:xfrm>
            <a:solidFill>
              <a:schemeClr val="bg1"/>
            </a:solidFill>
          </p:grpSpPr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A5198B75-0621-4CBE-A773-8536B86EAE7D}"/>
                  </a:ext>
                </a:extLst>
              </p:cNvPr>
              <p:cNvSpPr/>
              <p:nvPr/>
            </p:nvSpPr>
            <p:spPr>
              <a:xfrm rot="19813541" flipH="1">
                <a:off x="2099842" y="1975504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BE85E633-9446-4FFD-8E4C-05A1C87613C4}"/>
                  </a:ext>
                </a:extLst>
              </p:cNvPr>
              <p:cNvSpPr/>
              <p:nvPr/>
            </p:nvSpPr>
            <p:spPr>
              <a:xfrm rot="19813541" flipH="1">
                <a:off x="2099844" y="2420553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128654D9-FF74-4C2F-87DF-BB38B3B66C3A}"/>
                  </a:ext>
                </a:extLst>
              </p:cNvPr>
              <p:cNvSpPr/>
              <p:nvPr/>
            </p:nvSpPr>
            <p:spPr>
              <a:xfrm rot="19813541" flipH="1">
                <a:off x="2479441" y="2198028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sp>
        <p:nvSpPr>
          <p:cNvPr id="17" name="文本框 2">
            <a:extLst>
              <a:ext uri="{FF2B5EF4-FFF2-40B4-BE49-F238E27FC236}">
                <a16:creationId xmlns:a16="http://schemas.microsoft.com/office/drawing/2014/main" id="{9D282B8D-E4EA-4455-8F41-22586DF1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1069975"/>
            <a:ext cx="15462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双分支</a:t>
            </a:r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268CB4C9-A2CF-4712-9DA4-09005E9A5C7B}"/>
              </a:ext>
            </a:extLst>
          </p:cNvPr>
          <p:cNvSpPr txBox="1"/>
          <p:nvPr/>
        </p:nvSpPr>
        <p:spPr>
          <a:xfrm>
            <a:off x="5499100" y="1060450"/>
            <a:ext cx="1546225" cy="736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b="1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多分支</a:t>
            </a:r>
          </a:p>
        </p:txBody>
      </p:sp>
      <p:sp>
        <p:nvSpPr>
          <p:cNvPr id="19462" name="文本框 4">
            <a:extLst>
              <a:ext uri="{FF2B5EF4-FFF2-40B4-BE49-F238E27FC236}">
                <a16:creationId xmlns:a16="http://schemas.microsoft.com/office/drawing/2014/main" id="{126F2E6C-A5E6-4D97-B915-2F22E6331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5263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2.2  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做出判断的分支 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P32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2139ED4-8403-4F15-9710-B17EF4274943}"/>
              </a:ext>
            </a:extLst>
          </p:cNvPr>
          <p:cNvSpPr/>
          <p:nvPr/>
        </p:nvSpPr>
        <p:spPr>
          <a:xfrm>
            <a:off x="3100388" y="1954213"/>
            <a:ext cx="1027112" cy="35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CEBA35-CB3F-45C2-91DB-D580C49928B4}"/>
              </a:ext>
            </a:extLst>
          </p:cNvPr>
          <p:cNvSpPr/>
          <p:nvPr/>
        </p:nvSpPr>
        <p:spPr>
          <a:xfrm>
            <a:off x="4125913" y="1954213"/>
            <a:ext cx="1290637" cy="35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55D1C5-02D0-4AB4-ACD2-E8376C2D3FDD}"/>
              </a:ext>
            </a:extLst>
          </p:cNvPr>
          <p:cNvSpPr/>
          <p:nvPr/>
        </p:nvSpPr>
        <p:spPr>
          <a:xfrm>
            <a:off x="5745163" y="1954213"/>
            <a:ext cx="1042987" cy="35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19" name="矩形 55">
            <a:extLst>
              <a:ext uri="{FF2B5EF4-FFF2-40B4-BE49-F238E27FC236}">
                <a16:creationId xmlns:a16="http://schemas.microsoft.com/office/drawing/2014/main" id="{314F115B-4622-4517-98EC-4CADACAA8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3236913"/>
            <a:ext cx="3819525" cy="11303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 </a:t>
            </a:r>
            <a:r>
              <a:rPr lang="zh-CN" altLang="en-US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endParaRPr lang="en-US" altLang="zh-CN" sz="2400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语句或</a:t>
            </a:r>
            <a:r>
              <a:rPr lang="zh-CN" altLang="en-US" sz="24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语句组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0CD3B17-B5B1-4FDF-BDAA-D681DC76A39C}"/>
              </a:ext>
            </a:extLst>
          </p:cNvPr>
          <p:cNvGrpSpPr>
            <a:grpSpLocks/>
          </p:cNvGrpSpPr>
          <p:nvPr/>
        </p:nvGrpSpPr>
        <p:grpSpPr bwMode="auto">
          <a:xfrm>
            <a:off x="5727700" y="3194050"/>
            <a:ext cx="3238500" cy="1971675"/>
            <a:chOff x="1735" y="7072"/>
            <a:chExt cx="9910" cy="3223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953852C-6053-4A56-AE88-569A3290A52B}"/>
                </a:ext>
              </a:extLst>
            </p:cNvPr>
            <p:cNvSpPr/>
            <p:nvPr/>
          </p:nvSpPr>
          <p:spPr>
            <a:xfrm>
              <a:off x="1735" y="7072"/>
              <a:ext cx="9910" cy="3223"/>
            </a:xfrm>
            <a:prstGeom prst="rect">
              <a:avLst/>
            </a:prstGeom>
            <a:solidFill>
              <a:srgbClr val="53BAE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13329" name="矩形 55">
              <a:extLst>
                <a:ext uri="{FF2B5EF4-FFF2-40B4-BE49-F238E27FC236}">
                  <a16:creationId xmlns:a16="http://schemas.microsoft.com/office/drawing/2014/main" id="{2F975E04-960C-40E8-AFBB-778CD9A8D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7216"/>
              <a:ext cx="9340" cy="3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if </a:t>
              </a:r>
              <a:r>
                <a:rPr lang="zh-CN" altLang="en-US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条件</a:t>
              </a: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  <a:endPara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</a:t>
              </a:r>
              <a:r>
                <a:rPr lang="zh-CN" altLang="en-US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语句或语句组</a:t>
              </a:r>
              <a:r>
                <a:rPr lang="en-US" altLang="zh-CN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A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else</a:t>
              </a: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  <a:endPara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</a:t>
              </a:r>
              <a:r>
                <a:rPr lang="zh-CN" altLang="en-US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语句或语句组</a:t>
              </a:r>
              <a:r>
                <a:rPr lang="en-US" altLang="zh-CN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B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B17B628-7769-46F5-AAE5-0B6A49EA113D}"/>
              </a:ext>
            </a:extLst>
          </p:cNvPr>
          <p:cNvGrpSpPr>
            <a:grpSpLocks/>
          </p:cNvGrpSpPr>
          <p:nvPr/>
        </p:nvGrpSpPr>
        <p:grpSpPr bwMode="auto">
          <a:xfrm>
            <a:off x="1841500" y="2546350"/>
            <a:ext cx="3844925" cy="3451225"/>
            <a:chOff x="1459" y="7072"/>
            <a:chExt cx="10186" cy="467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C4A2E8-E1C7-4F3D-B5EA-0E6A6F03455F}"/>
                </a:ext>
              </a:extLst>
            </p:cNvPr>
            <p:cNvSpPr/>
            <p:nvPr/>
          </p:nvSpPr>
          <p:spPr>
            <a:xfrm>
              <a:off x="1459" y="7072"/>
              <a:ext cx="10186" cy="46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2" name="矩形 55">
              <a:extLst>
                <a:ext uri="{FF2B5EF4-FFF2-40B4-BE49-F238E27FC236}">
                  <a16:creationId xmlns:a16="http://schemas.microsoft.com/office/drawing/2014/main" id="{618CDECB-8CCA-4070-9C67-F693A81A8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7216"/>
              <a:ext cx="9336" cy="43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if  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条件</a:t>
              </a: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</a:t>
              </a:r>
              <a:r>
                <a:rPr lang="en-US" altLang="zh-C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语句或语句组</a:t>
              </a: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 err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elif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条件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2</a:t>
              </a:r>
              <a:r>
                <a:rPr lang="en-US" altLang="zh-CN" sz="2400" b="1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  <a:endPara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语句或语句组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···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else: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语句或语句组n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7E977CFC-614C-4E0E-9DD4-7C3DD8DF83EB}"/>
              </a:ext>
            </a:extLst>
          </p:cNvPr>
          <p:cNvSpPr/>
          <p:nvPr/>
        </p:nvSpPr>
        <p:spPr>
          <a:xfrm>
            <a:off x="1577975" y="1924050"/>
            <a:ext cx="1522413" cy="350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462" grpId="0" bldLvl="0" animBg="1"/>
      <p:bldP spid="21" grpId="0" bldLvl="0" animBg="1"/>
      <p:bldP spid="27" grpId="0" bldLvl="0" animBg="1"/>
      <p:bldP spid="28" grpId="0" bldLvl="0" animBg="1"/>
      <p:bldP spid="9219" grpId="0" bldLvl="0" animBg="1"/>
      <p:bldP spid="3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5">
            <a:extLst>
              <a:ext uri="{FF2B5EF4-FFF2-40B4-BE49-F238E27FC236}">
                <a16:creationId xmlns:a16="http://schemas.microsoft.com/office/drawing/2014/main" id="{F9560D29-E197-4CBA-8482-E0C46A734B30}"/>
              </a:ext>
            </a:extLst>
          </p:cNvPr>
          <p:cNvGrpSpPr>
            <a:grpSpLocks/>
          </p:cNvGrpSpPr>
          <p:nvPr/>
        </p:nvGrpSpPr>
        <p:grpSpPr bwMode="auto">
          <a:xfrm>
            <a:off x="0" y="857250"/>
            <a:ext cx="1517650" cy="5143500"/>
            <a:chOff x="0" y="1350"/>
            <a:chExt cx="2390" cy="81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2C3E899-52D5-4340-B2BC-6CCD4539D28F}"/>
                </a:ext>
              </a:extLst>
            </p:cNvPr>
            <p:cNvSpPr/>
            <p:nvPr/>
          </p:nvSpPr>
          <p:spPr>
            <a:xfrm>
              <a:off x="0" y="1350"/>
              <a:ext cx="2390" cy="81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5pPr>
            </a:lstStyle>
            <a:p>
              <a:pPr algn="ctr"/>
              <a:endParaRPr lang="zh-CN" altLang="en-US" sz="1300" noProof="1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340" name="文本框 5">
              <a:extLst>
                <a:ext uri="{FF2B5EF4-FFF2-40B4-BE49-F238E27FC236}">
                  <a16:creationId xmlns:a16="http://schemas.microsoft.com/office/drawing/2014/main" id="{102A24CC-37B5-4551-8649-5E2203E29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3583"/>
              <a:ext cx="1022" cy="3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分支语句</a:t>
              </a:r>
            </a:p>
          </p:txBody>
        </p:sp>
        <p:grpSp>
          <p:nvGrpSpPr>
            <p:cNvPr id="15" name="组合 22">
              <a:extLst>
                <a:ext uri="{FF2B5EF4-FFF2-40B4-BE49-F238E27FC236}">
                  <a16:creationId xmlns:a16="http://schemas.microsoft.com/office/drawing/2014/main" id="{6B805870-40B1-4D42-86EB-C00F168105CA}"/>
                </a:ext>
              </a:extLst>
            </p:cNvPr>
            <p:cNvGrpSpPr/>
            <p:nvPr/>
          </p:nvGrpSpPr>
          <p:grpSpPr>
            <a:xfrm>
              <a:off x="1613" y="4983"/>
              <a:ext cx="550" cy="554"/>
              <a:chOff x="2099842" y="1975504"/>
              <a:chExt cx="823123" cy="831130"/>
            </a:xfrm>
            <a:solidFill>
              <a:schemeClr val="bg1"/>
            </a:solidFill>
          </p:grpSpPr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20C41715-32C4-4E3A-A68B-1CDA7BA757EF}"/>
                  </a:ext>
                </a:extLst>
              </p:cNvPr>
              <p:cNvSpPr/>
              <p:nvPr/>
            </p:nvSpPr>
            <p:spPr>
              <a:xfrm rot="19813541" flipH="1">
                <a:off x="2099842" y="1975504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DA96A497-404C-475D-A1D4-F2F588DCDE6F}"/>
                  </a:ext>
                </a:extLst>
              </p:cNvPr>
              <p:cNvSpPr/>
              <p:nvPr/>
            </p:nvSpPr>
            <p:spPr>
              <a:xfrm rot="19813541" flipH="1">
                <a:off x="2099844" y="2420553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C3A009B5-8484-45A2-A142-3CD6CB0D950B}"/>
                  </a:ext>
                </a:extLst>
              </p:cNvPr>
              <p:cNvSpPr/>
              <p:nvPr/>
            </p:nvSpPr>
            <p:spPr>
              <a:xfrm rot="19813541" flipH="1">
                <a:off x="2479441" y="2198028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sp>
        <p:nvSpPr>
          <p:cNvPr id="14342" name="文本框 4">
            <a:extLst>
              <a:ext uri="{FF2B5EF4-FFF2-40B4-BE49-F238E27FC236}">
                <a16:creationId xmlns:a16="http://schemas.microsoft.com/office/drawing/2014/main" id="{112961EB-6682-41BB-91C3-27A4116BF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5263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2.2  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做出判断的分支 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P32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CD604E-FDEA-4A7A-957F-9931383EC4E8}"/>
              </a:ext>
            </a:extLst>
          </p:cNvPr>
          <p:cNvSpPr txBox="1"/>
          <p:nvPr/>
        </p:nvSpPr>
        <p:spPr>
          <a:xfrm>
            <a:off x="897779" y="1610459"/>
            <a:ext cx="8634951" cy="3753485"/>
          </a:xfrm>
          <a:prstGeom prst="rect">
            <a:avLst/>
          </a:prstGeom>
          <a:solidFill>
            <a:srgbClr val="E3F3FB"/>
          </a:solidFill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pitchFamily="49" charset="-122"/>
              </a:rPr>
              <a:t>猜数游戏（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pitchFamily="49" charset="-122"/>
              </a:rPr>
              <a:t>v1.0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pitchFamily="49" charset="-122"/>
              </a:rPr>
              <a:t>简单版）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楷体_GB2312" panose="02010609030101010101" pitchFamily="49" charset="-122"/>
            </a:endParaRPr>
          </a:p>
          <a:p>
            <a:pPr eaLnBrk="0" hangingPunct="0">
              <a:defRPr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a = 7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</a:rPr>
              <a:t>					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#</a:t>
            </a:r>
            <a:r>
              <a:rPr lang="zh-CN" altLang="en-US" dirty="0">
                <a:latin typeface="Calibri" panose="020F0502020204030204" charset="0"/>
                <a:ea typeface="楷体_GB2312" panose="02010609030101010101" pitchFamily="49" charset="-122"/>
              </a:rPr>
              <a:t>先设定正确的数字</a:t>
            </a:r>
            <a:endParaRPr lang="zh-CN" altLang="en-US" sz="2400" dirty="0">
              <a:latin typeface="Calibri" panose="020F0502020204030204" charset="0"/>
              <a:ea typeface="楷体_GB2312" panose="02010609030101010101" pitchFamily="49" charset="-122"/>
            </a:endParaRPr>
          </a:p>
          <a:p>
            <a:pPr eaLnBrk="0" hangingPunct="0">
              <a:defRPr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num =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int(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input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('</a:t>
            </a:r>
            <a:r>
              <a:rPr lang="zh-CN" altLang="en-US" sz="2400" dirty="0">
                <a:latin typeface="Calibri" panose="020F0502020204030204" charset="0"/>
                <a:ea typeface="楷体_GB2312" panose="02010609030101010101" pitchFamily="49" charset="-122"/>
              </a:rPr>
              <a:t>请输入你猜的数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（1 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</a:rPr>
              <a:t>- 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20）:')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#</a:t>
            </a:r>
            <a:r>
              <a:rPr lang="zh-CN" altLang="en-US" dirty="0">
                <a:latin typeface="Calibri" panose="020F0502020204030204" charset="0"/>
                <a:ea typeface="楷体_GB2312" panose="02010609030101010101" pitchFamily="49" charset="-122"/>
              </a:rPr>
              <a:t>提示输入想猜的数</a:t>
            </a:r>
          </a:p>
          <a:p>
            <a:pPr eaLnBrk="0" hangingPunct="0">
              <a:defRPr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highlight>
                  <a:srgbClr val="E9F4FA"/>
                </a:highlight>
                <a:latin typeface="Calibri" panose="020F0502020204030204" charset="0"/>
                <a:ea typeface="宋体" panose="02010600030101010101" pitchFamily="2" charset="-122"/>
              </a:rPr>
              <a:t>num &gt;a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: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</a:rPr>
              <a:t>			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#</a:t>
            </a:r>
            <a:r>
              <a:rPr lang="zh-CN" altLang="en-US" dirty="0">
                <a:latin typeface="Calibri" panose="020F0502020204030204" charset="0"/>
                <a:ea typeface="楷体_GB2312" panose="02010609030101010101" pitchFamily="49" charset="-122"/>
              </a:rPr>
              <a:t>比较猜的数与目标数  ①大了</a:t>
            </a:r>
            <a:endParaRPr lang="zh-CN" altLang="en-US" sz="2400" dirty="0">
              <a:latin typeface="Calibri" panose="020F0502020204030204" charset="0"/>
              <a:ea typeface="楷体_GB2312" panose="02010609030101010101" pitchFamily="49" charset="-122"/>
            </a:endParaRPr>
          </a:p>
          <a:p>
            <a:pPr eaLnBrk="0" hangingPunct="0">
              <a:defRPr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charset="0"/>
                <a:ea typeface="宋体" panose="02010600030101010101" pitchFamily="2" charset="-122"/>
              </a:rPr>
              <a:t>print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('</a:t>
            </a:r>
            <a:r>
              <a:rPr lang="zh-CN" altLang="en-US" sz="2400" dirty="0">
                <a:latin typeface="Calibri" panose="020F0502020204030204" charset="0"/>
                <a:ea typeface="楷体_GB2312" panose="02010609030101010101" pitchFamily="49" charset="-122"/>
              </a:rPr>
              <a:t>很遗憾，猜大了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')</a:t>
            </a:r>
          </a:p>
          <a:p>
            <a:pPr eaLnBrk="0" hangingPunct="0">
              <a:defRPr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elif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highlight>
                  <a:srgbClr val="E9F4FA"/>
                </a:highlight>
                <a:latin typeface="Calibri" panose="020F0502020204030204" charset="0"/>
                <a:ea typeface="宋体" panose="02010600030101010101" pitchFamily="2" charset="-122"/>
              </a:rPr>
              <a:t>num == a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: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charset="0"/>
                <a:ea typeface="宋体" panose="02010600030101010101" pitchFamily="2" charset="-122"/>
              </a:rPr>
              <a:t>				</a:t>
            </a:r>
            <a:r>
              <a:rPr lang="en-US" altLang="zh-CN" dirty="0">
                <a:latin typeface="Calibri" panose="020F0502020204030204" charset="0"/>
                <a:ea typeface="楷体_GB2312" panose="02010609030101010101" pitchFamily="49" charset="-122"/>
              </a:rPr>
              <a:t>#</a:t>
            </a:r>
            <a:r>
              <a:rPr lang="zh-CN" altLang="en-US" dirty="0">
                <a:latin typeface="Calibri" panose="020F0502020204030204" charset="0"/>
                <a:ea typeface="楷体_GB2312" panose="02010609030101010101" pitchFamily="49" charset="-122"/>
              </a:rPr>
              <a:t>比较猜的数与目标数  ②对了</a:t>
            </a:r>
          </a:p>
          <a:p>
            <a:pPr eaLnBrk="0" hangingPunct="0">
              <a:defRPr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charset="0"/>
                <a:ea typeface="宋体" panose="02010600030101010101" pitchFamily="2" charset="-122"/>
              </a:rPr>
              <a:t> print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('</a:t>
            </a:r>
            <a:r>
              <a:rPr lang="zh-CN" altLang="en-US" sz="2400" dirty="0">
                <a:latin typeface="Calibri" panose="020F0502020204030204" charset="0"/>
                <a:ea typeface="楷体_GB2312" panose="02010609030101010101" pitchFamily="49" charset="-122"/>
              </a:rPr>
              <a:t>恭喜你，答对啦！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')</a:t>
            </a:r>
          </a:p>
          <a:p>
            <a:pPr eaLnBrk="0" hangingPunct="0">
              <a:defRPr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else: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charset="0"/>
                <a:ea typeface="宋体" panose="02010600030101010101" pitchFamily="2" charset="-122"/>
              </a:rPr>
              <a:t>					</a:t>
            </a:r>
            <a:r>
              <a:rPr lang="en-US" altLang="zh-CN" dirty="0">
                <a:latin typeface="Calibri" panose="020F0502020204030204" charset="0"/>
                <a:ea typeface="楷体_GB2312" panose="02010609030101010101" pitchFamily="49" charset="-122"/>
              </a:rPr>
              <a:t>#</a:t>
            </a:r>
            <a:r>
              <a:rPr lang="zh-CN" altLang="en-US" dirty="0">
                <a:latin typeface="Calibri" panose="020F0502020204030204" charset="0"/>
                <a:ea typeface="楷体_GB2312" panose="02010609030101010101" pitchFamily="49" charset="-122"/>
              </a:rPr>
              <a:t>比较猜的数与目标数  ③小了</a:t>
            </a:r>
          </a:p>
          <a:p>
            <a:pPr eaLnBrk="0" hangingPunct="0">
              <a:defRPr/>
            </a:pPr>
            <a:r>
              <a:rPr lang="zh-CN" altLang="en-US" sz="2400" dirty="0">
                <a:solidFill>
                  <a:schemeClr val="accent4"/>
                </a:solidFill>
                <a:latin typeface="Calibri" panose="020F0502020204030204" charset="0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charset="0"/>
                <a:ea typeface="宋体" panose="02010600030101010101" pitchFamily="2" charset="-122"/>
              </a:rPr>
              <a:t> print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('</a:t>
            </a:r>
            <a:r>
              <a:rPr lang="zh-CN" altLang="en-US" sz="2400" dirty="0">
                <a:latin typeface="Calibri" panose="020F0502020204030204" charset="0"/>
                <a:ea typeface="楷体_GB2312" panose="02010609030101010101" pitchFamily="49" charset="-122"/>
              </a:rPr>
              <a:t>抱歉，猜小了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')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98C565-E5D1-4323-A581-AD76AFA2D08D}"/>
              </a:ext>
            </a:extLst>
          </p:cNvPr>
          <p:cNvSpPr/>
          <p:nvPr/>
        </p:nvSpPr>
        <p:spPr>
          <a:xfrm>
            <a:off x="982663" y="3505200"/>
            <a:ext cx="288925" cy="350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F10606-F8B6-4D48-BE29-728A8BE03B4E}"/>
              </a:ext>
            </a:extLst>
          </p:cNvPr>
          <p:cNvSpPr/>
          <p:nvPr/>
        </p:nvSpPr>
        <p:spPr>
          <a:xfrm>
            <a:off x="982663" y="4221163"/>
            <a:ext cx="288925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B2ADA7-F0F2-4C4B-A0CF-A8C93A66F609}"/>
              </a:ext>
            </a:extLst>
          </p:cNvPr>
          <p:cNvSpPr/>
          <p:nvPr/>
        </p:nvSpPr>
        <p:spPr>
          <a:xfrm>
            <a:off x="982663" y="4919663"/>
            <a:ext cx="288925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135C2C7-EC60-43D4-AC6D-667AA468D96F}"/>
              </a:ext>
            </a:extLst>
          </p:cNvPr>
          <p:cNvSpPr/>
          <p:nvPr/>
        </p:nvSpPr>
        <p:spPr>
          <a:xfrm>
            <a:off x="0" y="857250"/>
            <a:ext cx="1787525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300" noProof="1">
              <a:solidFill>
                <a:srgbClr val="FFFFFF"/>
              </a:solidFill>
              <a:ea typeface="楷体" panose="02010609060101010101" pitchFamily="49" charset="-122"/>
            </a:endParaRPr>
          </a:p>
        </p:txBody>
      </p:sp>
      <p:sp>
        <p:nvSpPr>
          <p:cNvPr id="15362" name="文本框 5">
            <a:extLst>
              <a:ext uri="{FF2B5EF4-FFF2-40B4-BE49-F238E27FC236}">
                <a16:creationId xmlns:a16="http://schemas.microsoft.com/office/drawing/2014/main" id="{27B2353C-666B-482E-9EC7-99A1B5232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485900"/>
            <a:ext cx="73660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楷体_GB2312" panose="02010609030101010101" pitchFamily="49" charset="-122"/>
              </a:rPr>
              <a:t>循环语句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69D0C672-2289-40CB-B24D-F5FC9DC56F33}"/>
              </a:ext>
            </a:extLst>
          </p:cNvPr>
          <p:cNvGrpSpPr/>
          <p:nvPr/>
        </p:nvGrpSpPr>
        <p:grpSpPr>
          <a:xfrm>
            <a:off x="1224936" y="3087043"/>
            <a:ext cx="349031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C3E46443-2145-4220-9B0B-ABC2DEF5FC63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D043B085-2850-4CDE-85CB-CC820099D92F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89DCF58E-9080-4A22-9B29-440EA09EF761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19462" name="文本框 4">
            <a:extLst>
              <a:ext uri="{FF2B5EF4-FFF2-40B4-BE49-F238E27FC236}">
                <a16:creationId xmlns:a16="http://schemas.microsoft.com/office/drawing/2014/main" id="{A2AB2E53-6B15-4B12-9E7A-0212548A2A1D}"/>
              </a:ext>
            </a:extLst>
          </p:cNvPr>
          <p:cNvSpPr txBox="1"/>
          <p:nvPr/>
        </p:nvSpPr>
        <p:spPr>
          <a:xfrm>
            <a:off x="0" y="184150"/>
            <a:ext cx="9144000" cy="6508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E58A27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2.3 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周而复始的循环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计数循环</a:t>
            </a:r>
            <a:r>
              <a:rPr lang="zh-CN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P36  </a:t>
            </a:r>
            <a:r>
              <a:rPr lang="en-US" altLang="zh-CN" sz="2800" b="1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</a:p>
        </p:txBody>
      </p:sp>
      <p:sp>
        <p:nvSpPr>
          <p:cNvPr id="5291" name="Rectangle 171">
            <a:extLst>
              <a:ext uri="{FF2B5EF4-FFF2-40B4-BE49-F238E27FC236}">
                <a16:creationId xmlns:a16="http://schemas.microsoft.com/office/drawing/2014/main" id="{69471EDB-1D42-4ACF-8781-6E840EC48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931863"/>
            <a:ext cx="7345362" cy="5159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计数循环一般用于</a:t>
            </a:r>
            <a:r>
              <a:rPr lang="zh-CN" altLang="en-US" sz="2800">
                <a:solidFill>
                  <a:schemeClr val="accent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循环重复次数一定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的情况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Rectangle 171">
            <a:extLst>
              <a:ext uri="{FF2B5EF4-FFF2-40B4-BE49-F238E27FC236}">
                <a16:creationId xmlns:a16="http://schemas.microsoft.com/office/drawing/2014/main" id="{D81DCBA1-63B8-4E7F-976C-AFAA9AAE2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1550988"/>
            <a:ext cx="5741987" cy="1039812"/>
          </a:xfrm>
          <a:prstGeom prst="rect">
            <a:avLst/>
          </a:prstGeom>
          <a:solidFill>
            <a:schemeClr val="bg1"/>
          </a:solidFill>
          <a:ln w="28575" cmpd="dbl">
            <a:solidFill>
              <a:srgbClr val="00B0F0"/>
            </a:solidFill>
            <a:prstDash val="sysDash"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循环变量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语句或语句组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6BE585-6531-4EE2-9F1A-DA315AF6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2789238"/>
            <a:ext cx="77343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EDB01109-110D-4E2D-8294-CBA89EAB4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3659188"/>
            <a:ext cx="6516688" cy="2479675"/>
          </a:xfrm>
          <a:prstGeom prst="flowChartProcess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1FF9485C-FC05-456C-A593-D635C77C0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4194175"/>
            <a:ext cx="6305550" cy="1981200"/>
          </a:xfrm>
          <a:prstGeom prst="flowChartProcess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31787C4B-37F6-4110-B833-6B16B0A9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5295900"/>
            <a:ext cx="1995487" cy="336550"/>
          </a:xfrm>
          <a:prstGeom prst="flowChartProcess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/>
      <p:bldP spid="5291" grpId="0" bldLvl="0" animBg="1"/>
      <p:bldP spid="5291" grpId="1"/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FAE97E0-165C-4DEE-9C24-509627970CA7}"/>
              </a:ext>
            </a:extLst>
          </p:cNvPr>
          <p:cNvSpPr/>
          <p:nvPr/>
        </p:nvSpPr>
        <p:spPr>
          <a:xfrm>
            <a:off x="0" y="857250"/>
            <a:ext cx="1787525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300" noProof="1">
              <a:solidFill>
                <a:srgbClr val="FFFFFF"/>
              </a:solidFill>
              <a:ea typeface="楷体" panose="02010609060101010101" pitchFamily="49" charset="-122"/>
            </a:endParaRPr>
          </a:p>
        </p:txBody>
      </p:sp>
      <p:sp>
        <p:nvSpPr>
          <p:cNvPr id="16386" name="文本框 5">
            <a:extLst>
              <a:ext uri="{FF2B5EF4-FFF2-40B4-BE49-F238E27FC236}">
                <a16:creationId xmlns:a16="http://schemas.microsoft.com/office/drawing/2014/main" id="{DF2B231C-5DC8-4ABF-8C54-BE960BFAD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485900"/>
            <a:ext cx="73660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楷体_GB2312" panose="02010609030101010101" pitchFamily="49" charset="-122"/>
              </a:rPr>
              <a:t>循环语句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704314A6-3D0B-4C1F-BB0C-36C56881CE1B}"/>
              </a:ext>
            </a:extLst>
          </p:cNvPr>
          <p:cNvGrpSpPr/>
          <p:nvPr/>
        </p:nvGrpSpPr>
        <p:grpSpPr>
          <a:xfrm>
            <a:off x="1224936" y="3087044"/>
            <a:ext cx="349030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40637246-D7FC-486F-A254-5D8F661B9DEC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1D3C2890-EE09-4A92-953C-0A9BACA8FC79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527B98C-C207-420D-A5D6-7684D4DD87DC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098A7FD0-DA11-4C90-ABA6-B279ACD49E5B}"/>
              </a:ext>
            </a:extLst>
          </p:cNvPr>
          <p:cNvSpPr txBox="1"/>
          <p:nvPr/>
        </p:nvSpPr>
        <p:spPr>
          <a:xfrm>
            <a:off x="0" y="187325"/>
            <a:ext cx="9144000" cy="6508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E58A27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2.3 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周而复始的循环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条件循环</a:t>
            </a:r>
            <a:r>
              <a:rPr lang="zh-CN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P37  </a:t>
            </a:r>
            <a:r>
              <a:rPr lang="en-US" altLang="zh-CN" sz="2800" b="1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while</a:t>
            </a:r>
          </a:p>
        </p:txBody>
      </p:sp>
      <p:sp>
        <p:nvSpPr>
          <p:cNvPr id="5291" name="Rectangle 171">
            <a:extLst>
              <a:ext uri="{FF2B5EF4-FFF2-40B4-BE49-F238E27FC236}">
                <a16:creationId xmlns:a16="http://schemas.microsoft.com/office/drawing/2014/main" id="{65242EFE-55CB-4676-893F-D7D44ADED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954088"/>
            <a:ext cx="7929563" cy="5159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条件循环一般用于</a:t>
            </a:r>
            <a:r>
              <a:rPr lang="zh-CN" altLang="en-US" sz="2800">
                <a:solidFill>
                  <a:schemeClr val="accent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循环次数未知但条件确定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的情况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E1494CB7-90FF-4166-8081-54DA3357A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1597025"/>
            <a:ext cx="5741987" cy="1039813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while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关系表达式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zh-CN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语句或语句组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CE1A5-843D-47F8-B8A4-74EE26491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816225"/>
            <a:ext cx="8181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BB6479F-2B95-48D5-B1A7-01A213F4A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4189413"/>
            <a:ext cx="7472363" cy="1692275"/>
          </a:xfrm>
          <a:prstGeom prst="flowChartProcess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8638C62A-213B-4DD8-8E38-F0CA36D9C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4189413"/>
            <a:ext cx="1993900" cy="338137"/>
          </a:xfrm>
          <a:prstGeom prst="flowChartProcess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5291" grpId="0" bldLvl="0" animBg="1"/>
      <p:bldP spid="5291" grpId="1"/>
      <p:bldP spid="4" grpId="0" bldLvl="0" animBg="1"/>
      <p:bldP spid="8" grpId="0" bldLvl="0" animBg="1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71">
            <a:extLst>
              <a:ext uri="{FF2B5EF4-FFF2-40B4-BE49-F238E27FC236}">
                <a16:creationId xmlns:a16="http://schemas.microsoft.com/office/drawing/2014/main" id="{39F7F29E-0A7E-4BAC-A617-A574F7E76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763588"/>
            <a:ext cx="8789988" cy="515937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创建列表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= 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1,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2,···]</a:t>
            </a:r>
            <a:endParaRPr lang="en-US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7410" name="Rectangle 171">
            <a:extLst>
              <a:ext uri="{FF2B5EF4-FFF2-40B4-BE49-F238E27FC236}">
                <a16:creationId xmlns:a16="http://schemas.microsoft.com/office/drawing/2014/main" id="{89F70228-434B-48A6-8BD9-8030CA26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2143125"/>
            <a:ext cx="8789988" cy="515938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添加元素至列表末尾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列表.append(元素)</a:t>
            </a:r>
          </a:p>
        </p:txBody>
      </p:sp>
      <p:sp>
        <p:nvSpPr>
          <p:cNvPr id="17411" name="Rectangle 171">
            <a:extLst>
              <a:ext uri="{FF2B5EF4-FFF2-40B4-BE49-F238E27FC236}">
                <a16:creationId xmlns:a16="http://schemas.microsoft.com/office/drawing/2014/main" id="{FEA2E457-A8E2-451B-9EFB-184C9C456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2851150"/>
            <a:ext cx="8789988" cy="517525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添加元素到列表指定位置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列表.insert(索引号,元素)</a:t>
            </a:r>
          </a:p>
        </p:txBody>
      </p:sp>
      <p:sp>
        <p:nvSpPr>
          <p:cNvPr id="17412" name="Rectangle 171">
            <a:extLst>
              <a:ext uri="{FF2B5EF4-FFF2-40B4-BE49-F238E27FC236}">
                <a16:creationId xmlns:a16="http://schemas.microsoft.com/office/drawing/2014/main" id="{F26AA077-A24D-4DC0-A3EC-8EBD10C2A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3559175"/>
            <a:ext cx="8789988" cy="515938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通过索引删除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del 列表[索引号] 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</a:t>
            </a:r>
          </a:p>
        </p:txBody>
      </p:sp>
      <p:sp>
        <p:nvSpPr>
          <p:cNvPr id="17413" name="Rectangle 171">
            <a:extLst>
              <a:ext uri="{FF2B5EF4-FFF2-40B4-BE49-F238E27FC236}">
                <a16:creationId xmlns:a16="http://schemas.microsoft.com/office/drawing/2014/main" id="{79AA32A0-0F6C-4F45-B036-19402C442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265613"/>
            <a:ext cx="8789988" cy="515937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移除元素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列表.remove(元素)</a:t>
            </a:r>
          </a:p>
        </p:txBody>
      </p:sp>
      <p:sp>
        <p:nvSpPr>
          <p:cNvPr id="17414" name="Rectangle 171">
            <a:extLst>
              <a:ext uri="{FF2B5EF4-FFF2-40B4-BE49-F238E27FC236}">
                <a16:creationId xmlns:a16="http://schemas.microsoft.com/office/drawing/2014/main" id="{B362A060-B20D-4EB3-BC64-065B9FA2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1452563"/>
            <a:ext cx="8789988" cy="515937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切片获取列表元素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列表[?:?]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索引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左取右不取</a:t>
            </a:r>
          </a:p>
        </p:txBody>
      </p:sp>
      <p:sp>
        <p:nvSpPr>
          <p:cNvPr id="17415" name="Rectangle 171">
            <a:extLst>
              <a:ext uri="{FF2B5EF4-FFF2-40B4-BE49-F238E27FC236}">
                <a16:creationId xmlns:a16="http://schemas.microsoft.com/office/drawing/2014/main" id="{0C5BE736-7688-4E27-BF73-42DEEB01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973638"/>
            <a:ext cx="8789988" cy="515937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弹出元素并返回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列表.pop(索引号)</a:t>
            </a:r>
            <a:endParaRPr lang="en-US" altLang="zh-CN" sz="2400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416" name="Rectangle 171">
            <a:extLst>
              <a:ext uri="{FF2B5EF4-FFF2-40B4-BE49-F238E27FC236}">
                <a16:creationId xmlns:a16="http://schemas.microsoft.com/office/drawing/2014/main" id="{29E6C3C2-E43C-4279-BB2C-6AC1A1D6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5681663"/>
            <a:ext cx="8789988" cy="515937"/>
          </a:xfrm>
          <a:prstGeom prst="rect">
            <a:avLst/>
          </a:prstGeom>
          <a:solidFill>
            <a:schemeClr val="bg1"/>
          </a:solidFill>
          <a:ln w="38100">
            <a:solidFill>
              <a:srgbClr val="C09CC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计算列表长度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len(列表)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A0EDFC-B744-4920-897C-A7D73681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1485900"/>
            <a:ext cx="4602162" cy="44926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66F3459-7C61-4EFB-A403-235F86AD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796925"/>
            <a:ext cx="5838825" cy="44926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D71CF67-652B-47EF-A738-1342B8115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2863850"/>
            <a:ext cx="3800475" cy="4667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6384EBE-FE0E-41F7-89AB-0DEAA8CC1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165350"/>
            <a:ext cx="4294187" cy="4667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0ABAB5-1083-4AAC-8F7C-EB374F0B3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3592513"/>
            <a:ext cx="5329237" cy="4667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C4FF1C-2575-454E-B881-8EC916AF6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4995863"/>
            <a:ext cx="4994275" cy="4683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E235620-CE6F-4AD9-B3BE-3D4025712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4287838"/>
            <a:ext cx="5816600" cy="4683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C48610B-976F-479D-BB50-39928956D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788" y="5715000"/>
            <a:ext cx="5307012" cy="46672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pic>
        <p:nvPicPr>
          <p:cNvPr id="17425" name="图片 1" descr="u=1579613266,1672981401&amp;fm=26&amp;gp=0">
            <a:extLst>
              <a:ext uri="{FF2B5EF4-FFF2-40B4-BE49-F238E27FC236}">
                <a16:creationId xmlns:a16="http://schemas.microsoft.com/office/drawing/2014/main" id="{FA1870E3-C687-40B8-AFAD-F0927100A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5700713"/>
            <a:ext cx="1154113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文本框 4">
            <a:extLst>
              <a:ext uri="{FF2B5EF4-FFF2-40B4-BE49-F238E27FC236}">
                <a16:creationId xmlns:a16="http://schemas.microsoft.com/office/drawing/2014/main" id="{ABB9386F-A622-4086-BC4C-D197E710D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" y="42863"/>
            <a:ext cx="9144000" cy="650875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2.3  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P35</a:t>
            </a:r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1946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合 1">
            <a:extLst>
              <a:ext uri="{FF2B5EF4-FFF2-40B4-BE49-F238E27FC236}">
                <a16:creationId xmlns:a16="http://schemas.microsoft.com/office/drawing/2014/main" id="{3F3039AF-3F90-401A-A143-34EDFF9567BD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958850"/>
            <a:ext cx="4200525" cy="460375"/>
            <a:chOff x="4585514" y="1054863"/>
            <a:chExt cx="5600447" cy="613833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9C9F672D-6FAB-477D-8BFE-8F737BF88CD4}"/>
                </a:ext>
              </a:extLst>
            </p:cNvPr>
            <p:cNvSpPr/>
            <p:nvPr/>
          </p:nvSpPr>
          <p:spPr>
            <a:xfrm rot="5400000" flipH="1">
              <a:off x="4551637" y="1120490"/>
              <a:ext cx="520700" cy="452946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5pPr>
            </a:lstStyle>
            <a:p>
              <a:pPr algn="ctr"/>
              <a:endParaRPr lang="zh-CN" altLang="en-US" sz="1300" noProof="1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435" name="文本框 14">
              <a:extLst>
                <a:ext uri="{FF2B5EF4-FFF2-40B4-BE49-F238E27FC236}">
                  <a16:creationId xmlns:a16="http://schemas.microsoft.com/office/drawing/2014/main" id="{84D8B39A-1D4D-4C71-9B3E-8EE92852E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522" y="1054863"/>
              <a:ext cx="4899439" cy="613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" panose="02010609060101010101" pitchFamily="49" charset="-122"/>
                </a:rPr>
                <a:t>快问快答</a:t>
              </a:r>
            </a:p>
          </p:txBody>
        </p:sp>
      </p:grpSp>
      <p:sp>
        <p:nvSpPr>
          <p:cNvPr id="18436" name="文本框 4">
            <a:extLst>
              <a:ext uri="{FF2B5EF4-FFF2-40B4-BE49-F238E27FC236}">
                <a16:creationId xmlns:a16="http://schemas.microsoft.com/office/drawing/2014/main" id="{C476E777-3CEB-4187-9ECF-B0C0E0207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635125"/>
            <a:ext cx="8002587" cy="4430713"/>
          </a:xfrm>
          <a:prstGeom prst="rect">
            <a:avLst/>
          </a:prstGeom>
          <a:noFill/>
          <a:ln w="31750">
            <a:solidFill>
              <a:srgbClr val="54823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61925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输入、输出？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不等于？等于？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赋值 = 从？到？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数据类型？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随机模块→随机整数random.randint(?,?)  左？右？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生成范围内的整数，</a:t>
            </a:r>
            <a:r>
              <a:rPr lang="en-US" altLang="zh-CN" sz="2400">
                <a:latin typeface="楷体" panose="02010609060101010101" pitchFamily="49" charset="-122"/>
              </a:rPr>
              <a:t>range( )  </a:t>
            </a:r>
            <a:r>
              <a:rPr lang="zh-CN" altLang="en-US" sz="2400">
                <a:latin typeface="楷体" panose="02010609060101010101" pitchFamily="49" charset="-122"/>
              </a:rPr>
              <a:t>左？右？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楷体" panose="02010609060101010101" pitchFamily="49" charset="-122"/>
              </a:rPr>
              <a:t>列表切片</a:t>
            </a:r>
            <a:r>
              <a:rPr lang="en-US" altLang="zh-CN" sz="2400">
                <a:latin typeface="楷体" panose="02010609060101010101" pitchFamily="49" charset="-122"/>
              </a:rPr>
              <a:t>[ ?:?]   </a:t>
            </a:r>
            <a:r>
              <a:rPr lang="zh-CN" altLang="en-US" sz="2400">
                <a:latin typeface="楷体" panose="02010609060101010101" pitchFamily="49" charset="-122"/>
              </a:rPr>
              <a:t>左？右？</a:t>
            </a:r>
          </a:p>
        </p:txBody>
      </p:sp>
      <p:pic>
        <p:nvPicPr>
          <p:cNvPr id="18437" name="图片 6922">
            <a:extLst>
              <a:ext uri="{FF2B5EF4-FFF2-40B4-BE49-F238E27FC236}">
                <a16:creationId xmlns:a16="http://schemas.microsoft.com/office/drawing/2014/main" id="{1817CA1E-CB46-4486-BEC0-F94D4A05124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39788"/>
            <a:ext cx="70961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图片 6924">
            <a:extLst>
              <a:ext uri="{FF2B5EF4-FFF2-40B4-BE49-F238E27FC236}">
                <a16:creationId xmlns:a16="http://schemas.microsoft.com/office/drawing/2014/main" id="{3B22F684-3DCE-419D-A7B6-985690D76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5370513"/>
            <a:ext cx="8191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04059CCD-E922-43FF-B6D8-C15C16F50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1795463"/>
            <a:ext cx="5837237" cy="44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256712-4721-44F2-AC3A-DCFBF8F2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355850"/>
            <a:ext cx="5837238" cy="449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C35E6F-1EBC-4AC4-9D46-A6EFFF6D3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2992438"/>
            <a:ext cx="5837237" cy="44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C12D3A-846B-4FF5-A03A-454EB074A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625850"/>
            <a:ext cx="5837238" cy="449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C37D57-3097-40FB-B291-3E7AB807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273550"/>
            <a:ext cx="7613650" cy="449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3BE7CC-BBFA-46E4-B1EC-8A67A1E1F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4862513"/>
            <a:ext cx="5838825" cy="44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1CD048-47B2-4C1C-83AC-2118C2A7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5489575"/>
            <a:ext cx="5838825" cy="449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组合 26">
            <a:extLst>
              <a:ext uri="{FF2B5EF4-FFF2-40B4-BE49-F238E27FC236}">
                <a16:creationId xmlns:a16="http://schemas.microsoft.com/office/drawing/2014/main" id="{E923BDE5-C974-4C4E-ADEF-386B58D8C160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6B6CE5E-6281-4746-9C79-8F2DB35E42EB}"/>
                </a:ext>
              </a:extLst>
            </p:cNvPr>
            <p:cNvSpPr/>
            <p:nvPr/>
          </p:nvSpPr>
          <p:spPr>
            <a:xfrm>
              <a:off x="285" y="50612"/>
              <a:ext cx="12191430" cy="6857667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9" name="弦形 18">
              <a:extLst>
                <a:ext uri="{FF2B5EF4-FFF2-40B4-BE49-F238E27FC236}">
                  <a16:creationId xmlns:a16="http://schemas.microsoft.com/office/drawing/2014/main" id="{0D7BDCCD-C5F7-4440-8A57-F3FD20BA148F}"/>
                </a:ext>
              </a:extLst>
            </p:cNvPr>
            <p:cNvSpPr/>
            <p:nvPr/>
          </p:nvSpPr>
          <p:spPr>
            <a:xfrm rot="13350635">
              <a:off x="-901373" y="-7490705"/>
              <a:ext cx="13994746" cy="14310088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9BFAEB73-E68F-4A2D-B8E1-E13AB2FED867}"/>
              </a:ext>
            </a:extLst>
          </p:cNvPr>
          <p:cNvSpPr/>
          <p:nvPr/>
        </p:nvSpPr>
        <p:spPr>
          <a:xfrm rot="18000000" flipH="1">
            <a:off x="6198394" y="2947194"/>
            <a:ext cx="331787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55B613EA-94EF-4948-9081-338A627069C9}"/>
              </a:ext>
            </a:extLst>
          </p:cNvPr>
          <p:cNvSpPr/>
          <p:nvPr/>
        </p:nvSpPr>
        <p:spPr>
          <a:xfrm rot="19813541" flipH="1">
            <a:off x="3702050" y="1973263"/>
            <a:ext cx="331788" cy="288925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468CB8F-28C6-4040-96E7-76CC1579AA61}"/>
              </a:ext>
            </a:extLst>
          </p:cNvPr>
          <p:cNvSpPr/>
          <p:nvPr/>
        </p:nvSpPr>
        <p:spPr>
          <a:xfrm rot="18000000" flipH="1">
            <a:off x="2274888" y="5540375"/>
            <a:ext cx="333375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992A9C9-6B06-43FD-B757-696ED59D9B3D}"/>
              </a:ext>
            </a:extLst>
          </p:cNvPr>
          <p:cNvSpPr/>
          <p:nvPr/>
        </p:nvSpPr>
        <p:spPr>
          <a:xfrm rot="19813541" flipH="1">
            <a:off x="1685925" y="1641475"/>
            <a:ext cx="333375" cy="290513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5E5F528-B322-42A5-A205-3F5A2AEA24AF}"/>
              </a:ext>
            </a:extLst>
          </p:cNvPr>
          <p:cNvSpPr/>
          <p:nvPr/>
        </p:nvSpPr>
        <p:spPr>
          <a:xfrm rot="18000000" flipH="1">
            <a:off x="2693194" y="4736306"/>
            <a:ext cx="331788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6E539AF4-B46D-4A28-B8F5-62F3B7C14457}"/>
              </a:ext>
            </a:extLst>
          </p:cNvPr>
          <p:cNvSpPr/>
          <p:nvPr/>
        </p:nvSpPr>
        <p:spPr>
          <a:xfrm rot="18000000" flipH="1">
            <a:off x="1018381" y="2729707"/>
            <a:ext cx="333375" cy="29051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9466" name="文本框 22">
            <a:extLst>
              <a:ext uri="{FF2B5EF4-FFF2-40B4-BE49-F238E27FC236}">
                <a16:creationId xmlns:a16="http://schemas.microsoft.com/office/drawing/2014/main" id="{5977F231-CB8B-4169-8742-27257D54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092450"/>
            <a:ext cx="344963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000" b="1">
                <a:solidFill>
                  <a:srgbClr val="595E6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THANKS</a:t>
            </a:r>
          </a:p>
        </p:txBody>
      </p:sp>
      <p:grpSp>
        <p:nvGrpSpPr>
          <p:cNvPr id="19467" name="组合 2">
            <a:extLst>
              <a:ext uri="{FF2B5EF4-FFF2-40B4-BE49-F238E27FC236}">
                <a16:creationId xmlns:a16="http://schemas.microsoft.com/office/drawing/2014/main" id="{3A53C134-E713-4D6A-9BAF-7DF3E99CE812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6C45DB17-071C-466A-8028-5B3F53C56B75}"/>
                </a:ext>
              </a:extLst>
            </p:cNvPr>
            <p:cNvSpPr/>
            <p:nvPr/>
          </p:nvSpPr>
          <p:spPr>
            <a:xfrm rot="19813541" flipH="1">
              <a:off x="2099269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35C9A3B-AF6D-4151-A890-2B4E094805C0}"/>
                </a:ext>
              </a:extLst>
            </p:cNvPr>
            <p:cNvSpPr/>
            <p:nvPr/>
          </p:nvSpPr>
          <p:spPr>
            <a:xfrm rot="19813541" flipH="1">
              <a:off x="2099269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0E740B3A-25C0-435B-96A6-18415ACEAB01}"/>
                </a:ext>
              </a:extLst>
            </p:cNvPr>
            <p:cNvSpPr/>
            <p:nvPr/>
          </p:nvSpPr>
          <p:spPr>
            <a:xfrm rot="19813541" flipH="1">
              <a:off x="2480413" y="2198127"/>
              <a:ext cx="442552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CCB65455-D243-4ADA-8585-5E28E557B1A5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0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19472" name="组合 25">
            <a:extLst>
              <a:ext uri="{FF2B5EF4-FFF2-40B4-BE49-F238E27FC236}">
                <a16:creationId xmlns:a16="http://schemas.microsoft.com/office/drawing/2014/main" id="{E11050B5-E3DC-4333-80A6-F78C523AB80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09E7BAF3-DCD2-4A30-BE59-3E8D467E92F2}"/>
                </a:ext>
              </a:extLst>
            </p:cNvPr>
            <p:cNvSpPr/>
            <p:nvPr/>
          </p:nvSpPr>
          <p:spPr>
            <a:xfrm rot="19813541" flipH="1">
              <a:off x="2099270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695D89AD-CB2D-4042-BF8C-D4B168F81E48}"/>
                </a:ext>
              </a:extLst>
            </p:cNvPr>
            <p:cNvSpPr/>
            <p:nvPr/>
          </p:nvSpPr>
          <p:spPr>
            <a:xfrm rot="19813541" flipH="1">
              <a:off x="2099270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1781BB7-B65C-4F17-A137-BBBC21FF50F9}"/>
                </a:ext>
              </a:extLst>
            </p:cNvPr>
            <p:cNvSpPr/>
            <p:nvPr/>
          </p:nvSpPr>
          <p:spPr>
            <a:xfrm rot="19813541" flipH="1">
              <a:off x="2480415" y="2198127"/>
              <a:ext cx="442550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C797A247-D905-40C5-9AF0-58DFFFCAC96A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2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BFC23F63-B318-451F-8F6F-851993F06962}"/>
              </a:ext>
            </a:extLst>
          </p:cNvPr>
          <p:cNvSpPr/>
          <p:nvPr/>
        </p:nvSpPr>
        <p:spPr>
          <a:xfrm rot="6300000" flipH="1">
            <a:off x="8012113" y="4716463"/>
            <a:ext cx="333375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6D8B6BC-B04E-4D3D-92B8-B17D76DDC43A}"/>
              </a:ext>
            </a:extLst>
          </p:cNvPr>
          <p:cNvSpPr/>
          <p:nvPr/>
        </p:nvSpPr>
        <p:spPr>
          <a:xfrm rot="21257021" flipH="1">
            <a:off x="452438" y="4932363"/>
            <a:ext cx="333375" cy="288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95259D31-ABCE-4E6F-8DAE-C96B9D9382BF}"/>
              </a:ext>
            </a:extLst>
          </p:cNvPr>
          <p:cNvSpPr/>
          <p:nvPr/>
        </p:nvSpPr>
        <p:spPr>
          <a:xfrm rot="1539679" flipH="1">
            <a:off x="809625" y="5029200"/>
            <a:ext cx="333375" cy="290513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9ED5C0D6-2C30-483C-8441-15238CDA353B}"/>
              </a:ext>
            </a:extLst>
          </p:cNvPr>
          <p:cNvSpPr/>
          <p:nvPr/>
        </p:nvSpPr>
        <p:spPr>
          <a:xfrm rot="20540864" flipH="1">
            <a:off x="1387475" y="5567363"/>
            <a:ext cx="331788" cy="290512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DA2796FE-3AC2-4AD4-9C1E-0476AF3622A0}"/>
              </a:ext>
            </a:extLst>
          </p:cNvPr>
          <p:cNvSpPr/>
          <p:nvPr/>
        </p:nvSpPr>
        <p:spPr>
          <a:xfrm rot="20540864" flipH="1">
            <a:off x="7246938" y="5567363"/>
            <a:ext cx="331787" cy="2905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1C12652E-FF76-4706-9DAE-5FBC9F4A74D4}"/>
              </a:ext>
            </a:extLst>
          </p:cNvPr>
          <p:cNvSpPr/>
          <p:nvPr/>
        </p:nvSpPr>
        <p:spPr>
          <a:xfrm flipH="1">
            <a:off x="8497888" y="5483225"/>
            <a:ext cx="333375" cy="288925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全屏显示(4:3)</PresentationFormat>
  <Paragraphs>70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宋体</vt:lpstr>
      <vt:lpstr>Wingdings</vt:lpstr>
      <vt:lpstr>楷体</vt:lpstr>
      <vt:lpstr>Calibri Light</vt:lpstr>
      <vt:lpstr>Calibri</vt:lpstr>
      <vt:lpstr>楷体_GB2312</vt:lpstr>
      <vt:lpstr>Times New Roman</vt:lpstr>
      <vt:lpstr>华文中宋</vt:lpstr>
      <vt:lpstr>微软雅黑</vt:lpstr>
      <vt:lpstr>Comic Sans MS</vt:lpstr>
      <vt:lpstr>SimSun-ExtB</vt:lpstr>
      <vt:lpstr>Arial Unicode MS</vt:lpstr>
      <vt:lpstr>Tempus Sans ITC</vt:lpstr>
      <vt:lpstr>Segoe Print</vt:lpstr>
      <vt:lpstr>Colonna MT</vt:lpstr>
      <vt:lpstr>华文新魏</vt:lpstr>
      <vt:lpstr>华文楷体</vt:lpstr>
      <vt:lpstr>Office 主题</vt:lpstr>
      <vt:lpstr>1_Office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hongming xu</cp:lastModifiedBy>
  <cp:revision>357</cp:revision>
  <dcterms:created xsi:type="dcterms:W3CDTF">2014-10-16T08:35:00Z</dcterms:created>
  <dcterms:modified xsi:type="dcterms:W3CDTF">2021-02-21T13:36:13Z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