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18" r:id="rId1"/>
    <p:sldMasterId id="2147484832" r:id="rId2"/>
    <p:sldMasterId id="2147484845" r:id="rId3"/>
  </p:sldMasterIdLst>
  <p:notesMasterIdLst>
    <p:notesMasterId r:id="rId20"/>
  </p:notesMasterIdLst>
  <p:handoutMasterIdLst>
    <p:handoutMasterId r:id="rId21"/>
  </p:handoutMasterIdLst>
  <p:sldIdLst>
    <p:sldId id="257" r:id="rId4"/>
    <p:sldId id="605" r:id="rId5"/>
    <p:sldId id="606" r:id="rId6"/>
    <p:sldId id="620" r:id="rId7"/>
    <p:sldId id="621" r:id="rId8"/>
    <p:sldId id="608" r:id="rId9"/>
    <p:sldId id="622" r:id="rId10"/>
    <p:sldId id="628" r:id="rId11"/>
    <p:sldId id="258" r:id="rId12"/>
    <p:sldId id="629" r:id="rId13"/>
    <p:sldId id="630" r:id="rId14"/>
    <p:sldId id="631" r:id="rId15"/>
    <p:sldId id="632" r:id="rId16"/>
    <p:sldId id="279" r:id="rId17"/>
    <p:sldId id="520" r:id="rId18"/>
    <p:sldId id="607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7030A0"/>
    <a:srgbClr val="27AB76"/>
    <a:srgbClr val="E24C26"/>
    <a:srgbClr val="E58A27"/>
    <a:srgbClr val="EAEFF7"/>
    <a:srgbClr val="E25D2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876" y="66"/>
      </p:cViewPr>
      <p:guideLst>
        <p:guide orient="horz" pos="2201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F1BC6-93E3-4E1B-A24A-B7E5BE4DE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97B6C-5BF0-4EAA-9868-EBC5EFF72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ea typeface="楷体_GB2312" panose="02010609030101010101" pitchFamily="49" charset="-122"/>
              </a:defRPr>
            </a:lvl1pPr>
          </a:lstStyle>
          <a:p>
            <a:fld id="{0F9B84EA-7D68-4D60-9CB1-D50884785D1C}" type="datetimeFigureOut">
              <a:rPr lang="zh-CN" altLang="en-US"/>
              <a:pPr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94792-0E7E-41FD-9675-1D3E9E109C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>
                <a:ea typeface="楷体_GB2312" panose="0201060903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DC1FE-5CEA-4DD2-B0D2-1E8B49F690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anose="02010609030101010101" pitchFamily="49" charset="-122"/>
              </a:defRPr>
            </a:lvl1pPr>
          </a:lstStyle>
          <a:p>
            <a:fld id="{B0133499-5D29-4E19-9830-DEA88E2231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B95F46-2F7E-4F9A-A790-680F395D53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9E254-5559-4AFD-947B-F011B65AB3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051AD663-DF9D-420E-B78D-1A61F943B950}" type="datetimeFigureOut">
              <a:rPr lang="zh-CN" altLang="en-US"/>
              <a:pPr>
                <a:defRPr/>
              </a:pPr>
              <a:t>2021/3/1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7A7B12-5637-459D-9B9B-AF335A11B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D55AA1A-1F08-41AD-9F3F-9FCFA69C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EEEC3-48DB-4BC9-B0CF-469332996B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59A47-F884-4945-A8A6-F03AF48E6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楷体_GB2312" panose="02010609030101010101" pitchFamily="49" charset="-122"/>
              </a:defRPr>
            </a:lvl1pPr>
          </a:lstStyle>
          <a:p>
            <a:fld id="{34A939FF-26C3-4DA3-B49B-A6DC0E7E1AB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>
            <a:extLst>
              <a:ext uri="{FF2B5EF4-FFF2-40B4-BE49-F238E27FC236}">
                <a16:creationId xmlns:a16="http://schemas.microsoft.com/office/drawing/2014/main" id="{F5CB0792-D744-485F-995E-9F458F4EBC8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>
            <a:extLst>
              <a:ext uri="{FF2B5EF4-FFF2-40B4-BE49-F238E27FC236}">
                <a16:creationId xmlns:a16="http://schemas.microsoft.com/office/drawing/2014/main" id="{36E75C14-B7D8-4170-BF8F-E3FF0C429D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AF7FB386-4566-4A4D-89AE-E813568CD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361D093-4A8B-4798-B95F-0DC32F3F7FCC}" type="slidenum">
              <a:rPr lang="zh-CN" altLang="en-US">
                <a:ea typeface="宋体" panose="02010600030101010101" pitchFamily="2" charset="-122"/>
              </a:rPr>
              <a:pPr/>
              <a:t>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F2BEFDA4-DD95-4798-8951-E67AC4070E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5ACC7AFC-446E-4546-8E70-4C16E791BF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A68540B4-D5D7-4F76-9C88-B79AFCA0F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5BB853-2203-490F-84F4-19712817A64A}" type="slidenum">
              <a:rPr lang="zh-CN" altLang="en-US">
                <a:ea typeface="宋体" panose="02010600030101010101" pitchFamily="2" charset="-122"/>
              </a:rPr>
              <a:pPr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9C13A-1B5F-4601-8BA6-5307283415D4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2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BB554-B4BB-4D25-992D-08CDE9664A78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747-65B4-41DF-AC7F-C20D9C0ACA4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38888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1E029D4-6E31-4DC7-B5B4-93314C0023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86417" y="1709738"/>
            <a:ext cx="148844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7657560-C5D5-4397-8169-2574BE5DC8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7F3115D-15B6-4AF5-9723-801356AA51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64BFDE89-A88B-49BB-9F08-3D50AE0597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4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F87AD3F7-ED97-479B-8E45-187199B330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2" y="707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C0269722-656E-4EBC-98EB-23173C537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C8DCC4AA-0EBE-4B7C-97A6-4B88F48EAC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5" y="63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B1C4EAC3-E592-4991-B18C-7B6B078818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5" y="736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8EFF4519-4D16-4D93-ACE1-8476B6F804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50" y="7712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1F8FC40F-DD61-4B7F-A825-ED703F40EE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68A88BEF-E72C-45DC-8AF0-DF6D4A45C1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0738015B-8144-469A-B8BD-2F0ABA58DF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7" y="628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395A2B94-1147-4CCC-89DC-46D3190140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2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48B0B160-70E1-4E34-B035-5D5499BCC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2" y="5380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23F015BD-4BFD-446B-B4F3-64134373FC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" y="578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5527FED2-0753-403F-890A-FB2BBB3BE7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2" y="5177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AB3C3007-00DE-48CA-A8C5-F1BEC32528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1068B21D-3DFF-41A0-928A-1ACF43E538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2" y="6627"/>
              <a:ext cx="92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CF31ED14-49BD-46C5-8923-119138F37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2" y="8727"/>
              <a:ext cx="90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243ABEA2-1311-4517-A7C3-E3C55B76FD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5"/>
              <a:ext cx="92" cy="122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8FA38BC2-5ED3-4FB0-AAB0-B4780C0CE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3DDA3541-F651-47C5-975C-16A277970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FEA5F924-C8BE-4A77-A45C-4674268C53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31CB17A-7A4F-493B-B7CF-E043807F7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72775741-F829-4966-853E-853A365408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041D2E5-ADCE-4E9E-AB25-1320EF2187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AABE52C0-FB97-4034-98CE-D6489B97D4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50E4D68-517D-4C36-963F-E2FA6A2D93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3EDC1A63-E40D-4F35-B542-CF798589F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C9C5BA91-B065-43F1-8E36-7AA48B9E60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133326F-0AA0-4A36-BC7C-75B6C1978C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BAA785A-579A-4A38-813D-8847AC6CB4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BAEDE946-D237-4EFF-B317-D91E3E0C30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215E0F8E-043E-478F-B3A1-506A9BD92F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420 w 1420"/>
                <a:gd name="T1" fmla="*/ 276 h 276"/>
                <a:gd name="T2" fmla="*/ 0 w 1420"/>
                <a:gd name="T3" fmla="*/ 276 h 276"/>
                <a:gd name="T4" fmla="*/ 624 w 1420"/>
                <a:gd name="T5" fmla="*/ 0 h 276"/>
                <a:gd name="T6" fmla="*/ 1420 w 1420"/>
                <a:gd name="T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21B7FA44-8C1D-413C-8E54-8F2635207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72 h 672"/>
                <a:gd name="T2" fmla="*/ 1503 w 1503"/>
                <a:gd name="T3" fmla="*/ 0 h 672"/>
                <a:gd name="T4" fmla="*/ 889 w 1503"/>
                <a:gd name="T5" fmla="*/ 672 h 672"/>
                <a:gd name="T6" fmla="*/ 0 w 1503"/>
                <a:gd name="T7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09554207-3237-48CD-BD1E-87FD055CCE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614 w 624"/>
                <a:gd name="T1" fmla="*/ 0 h 672"/>
                <a:gd name="T2" fmla="*/ 0 w 624"/>
                <a:gd name="T3" fmla="*/ 672 h 672"/>
                <a:gd name="T4" fmla="*/ 624 w 624"/>
                <a:gd name="T5" fmla="*/ 396 h 672"/>
                <a:gd name="T6" fmla="*/ 614 w 62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D2B644DC-6327-4C95-B386-EBA157E2C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EC482E79-7134-4026-813D-972B3DD3FA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B6CD58C4-AFED-4748-91FE-1A7220F384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CADB512-2327-439B-BE1D-FC2CF332F9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4BD6120-E25E-406C-8272-39C32F5DC5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8 w 318"/>
                <a:gd name="T3" fmla="*/ 119 h 374"/>
                <a:gd name="T4" fmla="*/ 262 w 318"/>
                <a:gd name="T5" fmla="*/ 374 h 374"/>
                <a:gd name="T6" fmla="*/ 0 w 318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B4B82814-CF90-4129-B3B1-0FA340054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9 w 262"/>
                <a:gd name="T1" fmla="*/ 493 h 493"/>
                <a:gd name="T2" fmla="*/ 0 w 262"/>
                <a:gd name="T3" fmla="*/ 0 h 493"/>
                <a:gd name="T4" fmla="*/ 262 w 262"/>
                <a:gd name="T5" fmla="*/ 374 h 493"/>
                <a:gd name="T6" fmla="*/ 49 w 262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4A468002-5C21-4F49-926F-E923624C12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6491C611-DD35-458E-8E28-D48F652418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D71BC3F3-F965-4FB3-A520-39A8D70215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22ED1AE3-D64E-4BB1-8A8E-FDD670F742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6478634-A019-4986-830E-7BE23CCAD5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8BF2AC02-AE0A-4081-8AFE-F464647854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B433BD4-441A-4CB4-B279-06279E6E5D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584478EE-F874-467F-A201-BD164CFB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4F447DE5-3E33-49A6-ABF3-D4F82CD5C6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81FD0314-46BC-4660-9530-2C973FBCE9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C010157E-F8D4-4FE4-9138-3CCBB02B4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2A068086-CDA2-4111-A1F0-02261E23AD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B554C1FD-85A6-4F28-8DBC-E972A8E222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24D3AB2B-D543-47D4-87F3-BDCEEE15A7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01482D90-FE85-4B27-A187-D0CBD950B4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0EFAAFC-417A-499A-8F7E-F427D9E50BE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69 w 1369"/>
                <a:gd name="T1" fmla="*/ 254 h 254"/>
                <a:gd name="T2" fmla="*/ 0 w 1369"/>
                <a:gd name="T3" fmla="*/ 254 h 254"/>
                <a:gd name="T4" fmla="*/ 601 w 1369"/>
                <a:gd name="T5" fmla="*/ 0 h 254"/>
                <a:gd name="T6" fmla="*/ 1369 w 1369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25588D76-DAC7-4DB0-AC90-9D42A49C13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16 h 616"/>
                <a:gd name="T2" fmla="*/ 1449 w 1449"/>
                <a:gd name="T3" fmla="*/ 0 h 616"/>
                <a:gd name="T4" fmla="*/ 857 w 1449"/>
                <a:gd name="T5" fmla="*/ 616 h 616"/>
                <a:gd name="T6" fmla="*/ 0 w 1449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BEEFA8-CFDC-47EB-80C7-C85214AEC8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92 w 601"/>
                <a:gd name="T1" fmla="*/ 0 h 616"/>
                <a:gd name="T2" fmla="*/ 0 w 601"/>
                <a:gd name="T3" fmla="*/ 616 h 616"/>
                <a:gd name="T4" fmla="*/ 601 w 601"/>
                <a:gd name="T5" fmla="*/ 362 h 616"/>
                <a:gd name="T6" fmla="*/ 592 w 601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B3B65F5-3BCB-4F38-A9BA-EC29C2747C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10F3E92-C88E-4874-9059-F91DACB494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4CDB11BD-34F3-48A0-8E3B-954721E258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CB7BF5D-0CCB-4982-8DC5-B6B316329E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91A0BB16-7A09-435A-BD7B-0EECAB3BDE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306 w 306"/>
                <a:gd name="T3" fmla="*/ 108 h 342"/>
                <a:gd name="T4" fmla="*/ 252 w 306"/>
                <a:gd name="T5" fmla="*/ 342 h 342"/>
                <a:gd name="T6" fmla="*/ 0 w 306"/>
                <a:gd name="T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6C6A3D7B-D700-421B-9272-987DD497C8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7 w 252"/>
                <a:gd name="T1" fmla="*/ 452 h 452"/>
                <a:gd name="T2" fmla="*/ 0 w 252"/>
                <a:gd name="T3" fmla="*/ 0 h 452"/>
                <a:gd name="T4" fmla="*/ 252 w 252"/>
                <a:gd name="T5" fmla="*/ 342 h 452"/>
                <a:gd name="T6" fmla="*/ 47 w 252"/>
                <a:gd name="T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DA557197-62DA-4451-8644-A058971BDE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B673F46-CA32-4A26-8487-04E9661127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675FDD9B-6CE0-43AE-979D-DAED65BAEE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7AC31B2-F0FF-4686-9D83-5199D126FD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C04C1B7-97EE-44CB-8B69-39699C1527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6658AD2A-FB4D-4DCA-9989-14B37718E7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55CCCBBE-732D-43FC-8CCF-62F845F12A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16 w 1254"/>
                <a:gd name="T1" fmla="*/ 1940 h 1940"/>
                <a:gd name="T2" fmla="*/ 1254 w 1254"/>
                <a:gd name="T3" fmla="*/ 0 h 1940"/>
                <a:gd name="T4" fmla="*/ 0 w 1254"/>
                <a:gd name="T5" fmla="*/ 1293 h 1940"/>
                <a:gd name="T6" fmla="*/ 316 w 1254"/>
                <a:gd name="T7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0FA1043F-2FE2-4A8C-ACD8-4601EE6AE2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5 w 1254"/>
                <a:gd name="T1" fmla="*/ 61 h 1293"/>
                <a:gd name="T2" fmla="*/ 1254 w 1254"/>
                <a:gd name="T3" fmla="*/ 0 h 1293"/>
                <a:gd name="T4" fmla="*/ 0 w 1254"/>
                <a:gd name="T5" fmla="*/ 1293 h 1293"/>
                <a:gd name="T6" fmla="*/ 185 w 1254"/>
                <a:gd name="T7" fmla="*/ 61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4A74E4A7-420C-4B48-B94F-2CCDA92632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86E4266-8194-4187-848B-7DFCB1016D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3D24224-31D9-4AB2-B765-EC0EB666B3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CB190AB6-7CF4-499F-9DFA-CC727955E3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9AD0B99-2F89-432C-8EB7-7B8C59B8BF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CFD49D27-50DB-458B-B28A-ACCBBAD875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F5DF6F4E-A7BB-4C80-9B4A-DBEA56521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E7CE562-2380-458C-A054-32B455D5F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6E3BF6E-8444-4742-9685-2FEAAFB9A2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188CE1F0-54D0-40BD-A7FB-000B7BEFD2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D9AD085-93BB-4DEB-9B0E-389460293F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3FEC889-BF1F-43F3-B4F8-91E7792D8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50747949-5487-469C-9778-BE3DA643D3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E8A637E8-4947-4465-8D08-DAAFC194D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44B4D32-DA0B-470D-9165-11260F5D01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8EB448F8-D98D-42BF-8833-D130AE90C3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3A8794E-77EA-4274-B9EC-BFBF6C2FFB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48F95BC0-AEF2-4492-BCCC-857C5A84C6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721B7F4-BDFF-4EAF-AAED-0456EAF7CE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F1D6AF01-53BD-4C57-82D3-2B6D6728A2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961EFD07-21AB-498E-8D5D-7EC4F2DA15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300 w 1193"/>
                <a:gd name="T1" fmla="*/ 1846 h 1846"/>
                <a:gd name="T2" fmla="*/ 1193 w 1193"/>
                <a:gd name="T3" fmla="*/ 0 h 1846"/>
                <a:gd name="T4" fmla="*/ 0 w 1193"/>
                <a:gd name="T5" fmla="*/ 1230 h 1846"/>
                <a:gd name="T6" fmla="*/ 300 w 1193"/>
                <a:gd name="T7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912C33A-8384-41B4-8FEB-B16DB9B5FF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5 w 1193"/>
                <a:gd name="T1" fmla="*/ 58 h 1230"/>
                <a:gd name="T2" fmla="*/ 1193 w 1193"/>
                <a:gd name="T3" fmla="*/ 0 h 1230"/>
                <a:gd name="T4" fmla="*/ 0 w 1193"/>
                <a:gd name="T5" fmla="*/ 1230 h 1230"/>
                <a:gd name="T6" fmla="*/ 175 w 1193"/>
                <a:gd name="T7" fmla="*/ 58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3A21DE7-1C7C-4B80-8EA8-4B263C8ABC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CE8A7C4-314B-4329-B047-AF7CEB346B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8C144D42-3238-40CF-A028-4D7887D9BE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9DA66272-EC8B-4C99-8B88-85C9B3262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C63A81D-DC74-4138-B09D-15F178E31B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37233A1-C32E-4AFB-8A13-D887D13E9E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C18482F-CB34-4395-9DBB-3DCE9609E4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4120358C-835E-46F9-897F-ED45150747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57B00284-1704-487F-8D6B-3B90F82AA6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1E35DDC2-620E-44E0-BBA6-6093F9A17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59D1A254-F248-4A0D-BDF5-85E07BBFA5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4258D0B-0BEC-4718-96D3-F9761ADC91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07276E0-DE42-4877-B1C9-6E3083906E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01A02114-B34E-406C-ADD6-50EA7E274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2C17C9A-B8B4-488E-B7FB-ED18BA6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C32C257-C1E2-4779-8EEA-516C997E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A141A4E4-4C7B-4D19-9363-CA393E8C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05809-7F7C-4A7B-96A5-BE1A9A8E1E7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EAE643-65A0-4ECB-A149-7E62D0BAF507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479954" y="-490009"/>
            <a:ext cx="1355726" cy="2319868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6829BCE1-A64E-4478-9D7B-77658FC3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3EB3A44-8CD1-400E-8243-314B1A19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49808DFE-2D6A-4155-A778-D69FC3AF3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8A6C40C3-25EC-49F7-B092-45F917292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841FD7E1-4D43-49D6-AA1A-D36FB07C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FE75B394-ED05-49F1-BE33-1F98153F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06C8FBA5-DFAB-40BF-9737-C3BDCD63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559D71F-8050-43CC-A7FB-2C1F84C9A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956E1A6-8D63-495B-AF39-9C1CCED85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5CFF247-6731-47DF-BD00-9DD7FB4E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09BE4AC4-7EA3-45B3-A40B-27705469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83657CBE-6658-4DA0-A9AA-6D1F5617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CACA33C-B792-4B17-B502-B4B30BE2A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FC14D469-FF3F-4345-865E-7212A609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700176F-1747-4288-8C4B-BB364165F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C95C74A0-A73D-4D7C-B685-37C51043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2374D08C-D947-4540-B4CE-27A018D2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7D457EA-808D-4DF3-819A-DA271F72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064B6910-35D9-42C6-94B0-BEAD6C6C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5596F7FC-CA57-44C6-9ADA-7AE92453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30836833-EDA3-4AEC-BA97-AE3BFE30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4DA90736-834D-4CE7-8C3A-2FA9F2047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72E4076-8E2A-4554-BE72-456A6CE3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AA298521-EDBA-45D0-93E6-410544377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55CA721B-F794-4E15-8D59-36A12F018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2079F8DD-B175-4702-A46E-B5EF9C47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B846534-4DF4-4098-BCC3-4D33DE86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B7BE503-D230-4611-A7A5-ABB04FA59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1A7FCA1-571B-4758-86E1-7997CC4D9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7AC1B341-E8B5-48D5-9D8F-9D1B6992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154A612E-EE87-4DD1-97E6-712F0868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FD676AD-B5B8-4FE1-A89F-E2F2D4F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041AA600-828B-47E4-B0F4-D1BC1DFED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E7990A22-E45E-47D1-A712-834E2039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AB35C760-E03D-4C79-A028-CB12AA1F3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F740123-1AEE-4C49-A2D7-96157D8B4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77CFC0BC-2F08-49D5-AB59-FD596D120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A243EDA3-EF71-4639-9EA1-2EB8F9F84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BC22214D-109F-4E07-9AF4-ED6EED12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21BC58CC-18E5-4501-8801-2F72F718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8504C6D7-A2EF-4675-BDC3-DE000FA8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84E6D20-5C45-4172-9FF5-373E872FF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F6B1BD10-DFC7-46BF-B201-FCD9FEF44D23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27267" y="5391150"/>
            <a:ext cx="977900" cy="195580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05F93562-B252-4EDB-A234-1C0D745D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157F2C23-51F2-4D30-BA72-120437B5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4620208F-827B-4970-AFB3-89D16FCB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BAA4636B-D187-46A9-99A1-D8F4545FE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FAFBD42-D9D7-4158-B89B-8C63E933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9F0F6DF-40E2-43EB-A069-63624D7D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330061B-3D20-458E-8695-464222EC5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4B1A32-9696-46EE-BE37-E7F4156C2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CEAE959E-B7FC-48C6-BF71-CDF55DF44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2931262C-0B81-4957-BBEE-E23AA5835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8630ED4-94E6-4BD9-9FA7-2B843606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FAF58587-ED65-4B3E-AD0A-D7B46B83E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84318D7-14D1-4F31-A913-AE68548E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8DA3CC9E-B9D5-4E74-BC8E-267385832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917E1F95-DCF8-45C9-9990-9B64CFE2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BA708742-43BA-437E-B3F2-F944CA6A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3006C6-64E8-4268-9D61-3D6B8884F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246E9EF-B483-461F-8C9F-367219674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9AE4C89E-DDA1-4BE6-B0A3-2191E358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92A9E955-216E-4E27-B468-798BA3444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53C2F53-5473-4428-8423-5DF9EA67F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CE026766-CEAD-469F-9AA9-13E2C7A4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3B403B85-1DB5-45FB-8DCD-3585EF9A6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400B13A2-65A2-4193-9C9B-7E3D3FCA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5C503086-A306-4A4A-85B8-F688ED9FA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13B4C4A2-644B-4C82-918E-D98D1398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0ED9347-6DEF-44AA-AD35-FE8C76A4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940A506-B9D9-4DA6-9787-36CEC03B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A8020B51-A4AF-4ABC-BC50-DBC51490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E682256-2AA9-4123-8EA1-E4BEC1053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5F99BB5F-B946-4CF7-8109-DE0F10699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7B8E879-D3C7-4EAD-803D-F0BF90260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6B38B7EF-1917-4FC7-982D-45E6D58A8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E98F8871-39BA-4A72-B247-73AD3A53A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1227DAB-786C-484C-B00E-F82ECB910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B6DB2C0F-1286-41DB-9CA6-97075397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5F2D3EE9-FBBC-4F19-93AD-1DB7B834D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B938B5ED-983A-4180-84DB-2375F6C3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C2F47176-8AEE-4E8D-8A0A-46186878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7F031764-1A49-4F85-9A1A-1868618A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10C0774C-6CF2-4299-8458-854EE061E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97EDA83-DC01-45A3-9A26-F2B454345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71D8F595-2B65-42AE-84A6-24562CB2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D90485F-F791-4C5C-B957-B3D807B58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E8AB18C1-6CE8-465C-A785-A749EB496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F446EE9D-0630-4FC4-98AE-8EB9D786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FDE70953-EE5E-487E-AEE9-CF9DA0C6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C5969552-245A-4F4C-BF95-7ED50509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7DE8B0E1-B3A3-415B-AF23-C305B122C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1FFC31D-8401-45A4-973E-CD1FD72ED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B2F3A1DC-D652-428D-9306-2CA643BB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16E9C9F-7315-4BD0-BDC8-7376CD0C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79753A50-F53E-4AAF-856D-FBB15AB6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29F12A8-EF64-431A-A042-F4BF9162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437F3-4F9F-46F6-BEFF-30DC428CD46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2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1ECE-F875-4734-85A1-E1B40B60FD2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8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419-2BD1-4C60-B625-319514C2003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14215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419-2BD1-4C60-B625-319514C2003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41055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419-2BD1-4C60-B625-319514C2003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93786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9C791-A9A4-4C2A-94BD-8D2066B885D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8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F27D-8E20-4776-AC3D-3462FBB1934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747-65B4-41DF-AC7F-C20D9C0ACA4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28508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E236C-3BAB-4C76-B4CB-A7382EC2277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99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F8A5-2507-4B6A-8749-13E59D681D7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9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1C884-D18E-4252-8E07-8DE5E53088D6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64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52C5-2560-4433-AC99-9B64C87DD7A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688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2419-2BD1-4C60-B625-319514C2003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33931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255A4D4-6B45-4A54-BB06-F3807ADF999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479954" y="-490009"/>
            <a:ext cx="1355726" cy="2319868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20C1F7C2-8C31-4065-AB1E-627E9AB2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5DC97CA-14ED-4EC0-85C4-8522B86DA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64D3910C-F9E1-4481-8DE0-03E57289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03316B6-455C-40AD-8B1A-FDAEACD99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8E09592-423E-4FFC-8000-B1D3AE73D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9F4283EF-FD60-40B8-8312-089AF255B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F04B0C1F-9D35-4069-BCE9-5B553DB0D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DB5AF61A-916C-4B4A-9ACB-15FF1C23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E0281265-BADE-46E6-9FAE-E5C92306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0C4BE15D-D91A-41EE-8ABB-CBA3679A6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23AA078-2BF0-4D7F-B068-FA24FB9A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9ECD96C7-1D2D-43C6-A1F7-84429A9F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07C17E53-A52F-4633-8107-A84E1408B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4E693AE-7CCF-4DE8-85F2-5C61C3AC4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EF1D5FCA-7C6E-4B5D-B321-F012F535A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07A05F5-D10D-4903-99C3-A1B93A25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13110B62-6B0D-43DA-B119-96F9260C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2E51B7CB-DFE8-4005-81CE-C0804AFC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1EEF3C9-6241-4325-8BCF-B5E53D8B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C3DCDF8-1D44-4BC2-B244-4DD72EB0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F982561-0788-498F-B96F-A7A8E1C04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1F317C5-F996-4FDD-BACF-5DFFEDA2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94BA1828-8880-4283-9F7A-20FE296D3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8D7E7ABC-D852-4492-A947-A87BDBFF9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A47AAD43-94B4-4C64-8458-7D00D8205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A6416E4-AC86-4B79-A4B0-BCBD9FA91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F706B8F4-7277-41AC-BC5F-1AB74495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B6C9600-85E1-47DE-AC2A-E21070C2D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06140459-E396-4EA6-B7C7-50230FED7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11810C74-CFCA-439E-9E13-D8D8F2615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6FD1FBD2-2E3B-4EB5-B4A0-E9EDD3E5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89EE13F5-7C4C-4BC1-9361-8ECCB9D38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85D14645-CC29-4F0B-8C35-8716E077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86E8D2DF-9FE5-4BFB-8B13-00E52C7A4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17230EFE-EB88-4974-A3B9-DEB6BC478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AEB2C5F9-23B6-4D09-84F7-F85DEECE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4DD62648-CE52-49E3-891E-2375FB8CF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25DBEA3B-557A-497B-A4F2-40E1B075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4AD44E6E-A0D4-414E-A50A-68336E85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BF244046-9DD0-427E-AAA5-114870D8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6E496215-F1AB-4C1E-8D40-E4A519C18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2DF6B317-DDBF-4F62-91C4-DF1D7301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DD68F8C2-2CEE-4B2C-B0EE-203B391F1A9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27267" y="5391150"/>
            <a:ext cx="977900" cy="195580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6789D94B-4A4B-4A78-937D-9224EF83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7968327D-00BF-4D58-BBC9-38FA3EB6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7FBD0AE1-FADC-49A6-8DFB-A4DCDE23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DFCC39B7-6797-4810-9FA9-04C87523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7BAD3F1C-3460-4D47-A6EA-5E122753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7CF69BE0-518E-4B17-9901-84C658834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D08D9A3-D29E-4840-A92F-106C7941A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5DCC201D-6451-4FB3-803D-52A406E97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8DA588A-DDCD-4170-B89A-B582BD71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4F4B6CA-487E-422D-9A5E-456149B5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92371752-7F8F-4936-AE25-30C93CB9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153E7A52-7499-4AAD-97F2-34BC4BCC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750C2447-0BCF-4D26-A70A-5557C4C5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344FA72B-4CD4-424A-8583-F1736E52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AF914A57-636E-4799-920B-0033F5732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1EA51B0-048C-4072-AE70-A0F47DF4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B6E2647-FC5C-4A82-A767-31999DD1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525DE890-B91A-485F-A767-08DA2B7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81747E0-F481-4091-9584-063D68DD2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15DA0ECB-82DC-462D-A8DD-2B64568DC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9FD47473-77A4-4714-B7F9-1195E2C0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907CCC06-C498-4529-93AA-E4A35BFBA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7E97C5F-7CF9-40D3-B756-9244939FC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2CDB5380-E57A-48EF-830B-AEC4BAE1C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4AB0579-9CC4-4B8C-9D33-BD5FC524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25E41165-D1AF-44F1-8EE2-42576230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A97A5D45-1093-4FA0-904F-D75BE6C3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3BF9E07-BD86-4DED-898A-7D3B96B1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10BF1057-5B12-48D3-A16A-D362AA1EA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4CCD406-EAAA-4AC8-9B68-2F3EA33F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E31E912E-52B7-4BF8-8C2E-293C9BE6F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4D5746C-15AD-4A34-B69E-FB10AD64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E9219D9-45EF-4F16-8D8A-80C82A770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45397C86-9A25-41C3-8A19-09C3297C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4CC1A8A4-1344-4135-94B3-C59418B74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A9F8F43F-2528-460C-B54F-DD342146F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D07A653-17D5-4B33-A9E0-2FBE115E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94FEC6C2-DAAB-45B3-8FBD-8DE5167B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DCB0C638-BCC6-40BE-BE30-01AD29377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CC9BFB48-D0B9-4809-B6BB-94EFCBCD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9D92876-CD20-48FD-B585-B7BD059AC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05C3D991-5C2C-4CE0-A880-FAC4B317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0AB68AE-E828-496C-A2D8-72D292EB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13798CDC-1DEA-474D-A77C-5FAB3AA6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F10A770E-1862-4E99-B0DB-0B1A1E7F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1BBAA3FE-74D4-4C7F-B302-17B5478F7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5F196DE6-ADCF-48F4-8335-0660161F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A9E191EA-1009-41C9-BBBC-E46E7BD2D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AB9CE4BA-723C-463A-8FA7-8CBDEEB8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31265687-585B-4033-A0B7-52B4DC59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4A192F91-23F0-4F7A-AFDA-B941C50FB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8BF3F385-8891-4FAD-A8D2-E8F6A8CC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62429F2A-11E8-479D-B6F3-EC00EF5F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D87218DE-930A-4C8A-B24C-8EB1CEB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5998E-B240-4781-AA36-CA8E2EEE96F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56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C50F-234D-4411-B12F-7AE5CA59610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36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0304-D8A1-4BD7-98CA-36A4C3E83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1521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0304-D8A1-4BD7-98CA-36A4C3E83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321437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0304-D8A1-4BD7-98CA-36A4C3E83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4213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747-65B4-41DF-AC7F-C20D9C0ACA4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95990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874F-262B-457A-BBB7-2DB5ACFEEAD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68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3AA9C-9D19-429A-96D2-C7C0D55D0D7A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34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7FAF-87E4-4FAD-95DC-B99FB91328E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29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4630-6604-47F9-BCE8-A25A2664DD1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71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C8F1-FE19-4E14-8C66-E3B8255B9548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22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73AA-D628-41E6-8FA1-37F2A8545E0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65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0304-D8A1-4BD7-98CA-36A4C3E83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17335"/>
      </p:ext>
    </p:extLst>
  </p:cSld>
  <p:clrMapOvr>
    <a:masterClrMapping/>
  </p:clrMapOvr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DAEDD8D-8EC3-4D52-990B-B026CD4524AC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479954" y="-490009"/>
            <a:ext cx="1355726" cy="2319868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D7F7C28D-66BE-45FB-9B1F-4A66AE22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120 w 793"/>
                <a:gd name="T3" fmla="*/ 1299 h 1299"/>
                <a:gd name="T4" fmla="*/ 793 w 793"/>
                <a:gd name="T5" fmla="*/ 1170 h 1299"/>
                <a:gd name="T6" fmla="*/ 0 w 793"/>
                <a:gd name="T7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2C9CDD0C-5F53-4D58-9BE0-D02840A9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457 w 673"/>
                <a:gd name="T1" fmla="*/ 1343 h 1343"/>
                <a:gd name="T2" fmla="*/ 0 w 673"/>
                <a:gd name="T3" fmla="*/ 129 h 1343"/>
                <a:gd name="T4" fmla="*/ 673 w 673"/>
                <a:gd name="T5" fmla="*/ 0 h 1343"/>
                <a:gd name="T6" fmla="*/ 457 w 673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E94A781-79AD-429D-9CF9-14451E92E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598 h 1214"/>
                <a:gd name="T2" fmla="*/ 320 w 777"/>
                <a:gd name="T3" fmla="*/ 0 h 1214"/>
                <a:gd name="T4" fmla="*/ 777 w 777"/>
                <a:gd name="T5" fmla="*/ 1214 h 1214"/>
                <a:gd name="T6" fmla="*/ 0 w 777"/>
                <a:gd name="T7" fmla="*/ 598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595F4FF3-7D59-4E50-8524-726FB88D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9 w 777"/>
                <a:gd name="T3" fmla="*/ 362 h 616"/>
                <a:gd name="T4" fmla="*/ 777 w 777"/>
                <a:gd name="T5" fmla="*/ 616 h 616"/>
                <a:gd name="T6" fmla="*/ 0 w 77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9FBCF22F-301D-4524-A207-44EB334A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753 h 753"/>
                <a:gd name="T2" fmla="*/ 399 w 615"/>
                <a:gd name="T3" fmla="*/ 0 h 753"/>
                <a:gd name="T4" fmla="*/ 615 w 615"/>
                <a:gd name="T5" fmla="*/ 753 h 753"/>
                <a:gd name="T6" fmla="*/ 0 w 615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DB64C906-7385-4A7D-BC70-7ADDBD590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957 w 957"/>
                <a:gd name="T1" fmla="*/ 749 h 1170"/>
                <a:gd name="T2" fmla="*/ 793 w 957"/>
                <a:gd name="T3" fmla="*/ 1170 h 1170"/>
                <a:gd name="T4" fmla="*/ 0 w 957"/>
                <a:gd name="T5" fmla="*/ 0 h 1170"/>
                <a:gd name="T6" fmla="*/ 957 w 957"/>
                <a:gd name="T7" fmla="*/ 74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B31444D7-C1BC-4C2B-8C81-14837AD5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630 w 630"/>
                <a:gd name="T1" fmla="*/ 299 h 1011"/>
                <a:gd name="T2" fmla="*/ 19 w 630"/>
                <a:gd name="T3" fmla="*/ 1011 h 1011"/>
                <a:gd name="T4" fmla="*/ 0 w 630"/>
                <a:gd name="T5" fmla="*/ 0 h 1011"/>
                <a:gd name="T6" fmla="*/ 630 w 630"/>
                <a:gd name="T7" fmla="*/ 299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DFD9EFE-B7C1-4958-A147-01E84DF2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874 h 1172"/>
                <a:gd name="T2" fmla="*/ 328 w 629"/>
                <a:gd name="T3" fmla="*/ 0 h 1172"/>
                <a:gd name="T4" fmla="*/ 629 w 629"/>
                <a:gd name="T5" fmla="*/ 1172 h 1172"/>
                <a:gd name="T6" fmla="*/ 0 w 629"/>
                <a:gd name="T7" fmla="*/ 874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BE758CB4-9ACF-4B36-9172-74C1FD69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302 w 960"/>
                <a:gd name="T1" fmla="*/ 1173 h 1581"/>
                <a:gd name="T2" fmla="*/ 301 w 960"/>
                <a:gd name="T3" fmla="*/ 1172 h 1581"/>
                <a:gd name="T4" fmla="*/ 0 w 960"/>
                <a:gd name="T5" fmla="*/ 0 h 1581"/>
                <a:gd name="T6" fmla="*/ 960 w 960"/>
                <a:gd name="T7" fmla="*/ 1581 h 1581"/>
                <a:gd name="T8" fmla="*/ 302 w 960"/>
                <a:gd name="T9" fmla="*/ 1173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5B648DB0-988A-4E18-A892-304C9FA9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1401 w 1401"/>
                <a:gd name="T1" fmla="*/ 1273 h 1583"/>
                <a:gd name="T2" fmla="*/ 960 w 1401"/>
                <a:gd name="T3" fmla="*/ 1583 h 1583"/>
                <a:gd name="T4" fmla="*/ 0 w 1401"/>
                <a:gd name="T5" fmla="*/ 2 h 1583"/>
                <a:gd name="T6" fmla="*/ 9 w 1401"/>
                <a:gd name="T7" fmla="*/ 0 h 1583"/>
                <a:gd name="T8" fmla="*/ 1401 w 1401"/>
                <a:gd name="T9" fmla="*/ 907 h 1583"/>
                <a:gd name="T10" fmla="*/ 1401 w 1401"/>
                <a:gd name="T11" fmla="*/ 1273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1CB40DCD-0992-4C0C-8952-61E3086A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1392 w 1392"/>
                <a:gd name="T1" fmla="*/ 907 h 907"/>
                <a:gd name="T2" fmla="*/ 0 w 1392"/>
                <a:gd name="T3" fmla="*/ 0 h 907"/>
                <a:gd name="T4" fmla="*/ 1392 w 1392"/>
                <a:gd name="T5" fmla="*/ 239 h 907"/>
                <a:gd name="T6" fmla="*/ 1392 w 1392"/>
                <a:gd name="T7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F3DC5962-03A1-4484-AA6A-E47100ECF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441 w 441"/>
                <a:gd name="T1" fmla="*/ 0 h 1367"/>
                <a:gd name="T2" fmla="*/ 0 w 441"/>
                <a:gd name="T3" fmla="*/ 310 h 1367"/>
                <a:gd name="T4" fmla="*/ 441 w 441"/>
                <a:gd name="T5" fmla="*/ 1367 h 1367"/>
                <a:gd name="T6" fmla="*/ 441 w 441"/>
                <a:gd name="T7" fmla="*/ 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3ED47EF5-167E-4C01-AA6F-C03C03130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495 w 1099"/>
                <a:gd name="T1" fmla="*/ 1465 h 1465"/>
                <a:gd name="T2" fmla="*/ 1099 w 1099"/>
                <a:gd name="T3" fmla="*/ 1465 h 1465"/>
                <a:gd name="T4" fmla="*/ 658 w 1099"/>
                <a:gd name="T5" fmla="*/ 408 h 1465"/>
                <a:gd name="T6" fmla="*/ 0 w 1099"/>
                <a:gd name="T7" fmla="*/ 0 h 1465"/>
                <a:gd name="T8" fmla="*/ 495 w 1099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B4545BBB-FBC2-421C-ADDB-BE550266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744 w 1106"/>
                <a:gd name="T1" fmla="*/ 1465 h 1465"/>
                <a:gd name="T2" fmla="*/ 0 w 1106"/>
                <a:gd name="T3" fmla="*/ 712 h 1465"/>
                <a:gd name="T4" fmla="*/ 611 w 1106"/>
                <a:gd name="T5" fmla="*/ 0 h 1465"/>
                <a:gd name="T6" fmla="*/ 1106 w 1106"/>
                <a:gd name="T7" fmla="*/ 1465 h 1465"/>
                <a:gd name="T8" fmla="*/ 744 w 1106"/>
                <a:gd name="T9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98946547-3837-4FD5-855E-2C6C951FE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6 w 744"/>
                <a:gd name="T1" fmla="*/ 753 h 753"/>
                <a:gd name="T2" fmla="*/ 744 w 744"/>
                <a:gd name="T3" fmla="*/ 753 h 753"/>
                <a:gd name="T4" fmla="*/ 0 w 744"/>
                <a:gd name="T5" fmla="*/ 0 h 753"/>
                <a:gd name="T6" fmla="*/ 216 w 744"/>
                <a:gd name="T7" fmla="*/ 753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E1FE72FC-577B-4FB7-917F-1C2059CC1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1343 h 1343"/>
                <a:gd name="T2" fmla="*/ 399 w 399"/>
                <a:gd name="T3" fmla="*/ 591 h 1343"/>
                <a:gd name="T4" fmla="*/ 216 w 399"/>
                <a:gd name="T5" fmla="*/ 0 h 1343"/>
                <a:gd name="T6" fmla="*/ 0 w 399"/>
                <a:gd name="T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25626CD2-AFF9-4317-AF9B-832747A7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183 w 183"/>
                <a:gd name="T1" fmla="*/ 1012 h 1012"/>
                <a:gd name="T2" fmla="*/ 183 w 183"/>
                <a:gd name="T3" fmla="*/ 1011 h 1012"/>
                <a:gd name="T4" fmla="*/ 164 w 183"/>
                <a:gd name="T5" fmla="*/ 0 h 1012"/>
                <a:gd name="T6" fmla="*/ 0 w 183"/>
                <a:gd name="T7" fmla="*/ 421 h 1012"/>
                <a:gd name="T8" fmla="*/ 183 w 183"/>
                <a:gd name="T9" fmla="*/ 1012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8F62DB63-7199-4076-BC68-756517052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125 w 823"/>
                <a:gd name="T3" fmla="*/ 1417 h 1417"/>
                <a:gd name="T4" fmla="*/ 823 w 823"/>
                <a:gd name="T5" fmla="*/ 1276 h 1417"/>
                <a:gd name="T6" fmla="*/ 0 w 823"/>
                <a:gd name="T7" fmla="*/ 0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7D01B05F-A32A-4814-9856-8B000B33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473 w 698"/>
                <a:gd name="T1" fmla="*/ 1464 h 1464"/>
                <a:gd name="T2" fmla="*/ 0 w 698"/>
                <a:gd name="T3" fmla="*/ 141 h 1464"/>
                <a:gd name="T4" fmla="*/ 698 w 698"/>
                <a:gd name="T5" fmla="*/ 0 h 1464"/>
                <a:gd name="T6" fmla="*/ 473 w 698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C86FAA4A-4CAB-47FC-A866-364276724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651 h 1323"/>
                <a:gd name="T2" fmla="*/ 333 w 806"/>
                <a:gd name="T3" fmla="*/ 0 h 1323"/>
                <a:gd name="T4" fmla="*/ 806 w 806"/>
                <a:gd name="T5" fmla="*/ 1323 h 1323"/>
                <a:gd name="T6" fmla="*/ 0 w 806"/>
                <a:gd name="T7" fmla="*/ 651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A1B417C2-3843-484A-98E8-E69997C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10 w 806"/>
                <a:gd name="T3" fmla="*/ 396 h 672"/>
                <a:gd name="T4" fmla="*/ 806 w 806"/>
                <a:gd name="T5" fmla="*/ 672 h 672"/>
                <a:gd name="T6" fmla="*/ 0 w 806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EE909EF5-9369-42DD-9EE0-09BA2505A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820 h 820"/>
                <a:gd name="T2" fmla="*/ 416 w 639"/>
                <a:gd name="T3" fmla="*/ 0 h 820"/>
                <a:gd name="T4" fmla="*/ 639 w 639"/>
                <a:gd name="T5" fmla="*/ 820 h 820"/>
                <a:gd name="T6" fmla="*/ 0 w 639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EB7AD556-C6DC-44A8-B98C-05A5044B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994 w 994"/>
                <a:gd name="T1" fmla="*/ 816 h 1276"/>
                <a:gd name="T2" fmla="*/ 823 w 994"/>
                <a:gd name="T3" fmla="*/ 1276 h 1276"/>
                <a:gd name="T4" fmla="*/ 0 w 994"/>
                <a:gd name="T5" fmla="*/ 0 h 1276"/>
                <a:gd name="T6" fmla="*/ 994 w 994"/>
                <a:gd name="T7" fmla="*/ 816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0D368CCF-A402-47C2-8CDD-95DE19E26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653 w 653"/>
                <a:gd name="T1" fmla="*/ 327 h 1104"/>
                <a:gd name="T2" fmla="*/ 20 w 653"/>
                <a:gd name="T3" fmla="*/ 1104 h 1104"/>
                <a:gd name="T4" fmla="*/ 0 w 653"/>
                <a:gd name="T5" fmla="*/ 0 h 1104"/>
                <a:gd name="T6" fmla="*/ 653 w 653"/>
                <a:gd name="T7" fmla="*/ 327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370615C8-146A-4436-86EC-19D6E6A0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951 h 1277"/>
                <a:gd name="T2" fmla="*/ 339 w 652"/>
                <a:gd name="T3" fmla="*/ 0 h 1277"/>
                <a:gd name="T4" fmla="*/ 652 w 652"/>
                <a:gd name="T5" fmla="*/ 1277 h 1277"/>
                <a:gd name="T6" fmla="*/ 0 w 652"/>
                <a:gd name="T7" fmla="*/ 951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3AA764E2-D120-444F-A23C-DD1E3A15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314 w 997"/>
                <a:gd name="T1" fmla="*/ 1279 h 1724"/>
                <a:gd name="T2" fmla="*/ 313 w 997"/>
                <a:gd name="T3" fmla="*/ 1278 h 1724"/>
                <a:gd name="T4" fmla="*/ 0 w 997"/>
                <a:gd name="T5" fmla="*/ 1 h 1724"/>
                <a:gd name="T6" fmla="*/ 2 w 997"/>
                <a:gd name="T7" fmla="*/ 0 h 1724"/>
                <a:gd name="T8" fmla="*/ 997 w 997"/>
                <a:gd name="T9" fmla="*/ 1724 h 1724"/>
                <a:gd name="T10" fmla="*/ 314 w 997"/>
                <a:gd name="T11" fmla="*/ 1279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9F2C7788-DB11-4C84-9680-CF75331A3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1453 w 1453"/>
                <a:gd name="T1" fmla="*/ 1389 h 1727"/>
                <a:gd name="T2" fmla="*/ 995 w 1453"/>
                <a:gd name="T3" fmla="*/ 1727 h 1727"/>
                <a:gd name="T4" fmla="*/ 0 w 1453"/>
                <a:gd name="T5" fmla="*/ 3 h 1727"/>
                <a:gd name="T6" fmla="*/ 8 w 1453"/>
                <a:gd name="T7" fmla="*/ 0 h 1727"/>
                <a:gd name="T8" fmla="*/ 1453 w 1453"/>
                <a:gd name="T9" fmla="*/ 989 h 1727"/>
                <a:gd name="T10" fmla="*/ 1453 w 1453"/>
                <a:gd name="T11" fmla="*/ 138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B63C73B-D2E5-42D9-A4EB-F5FA839F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1445 w 1445"/>
                <a:gd name="T1" fmla="*/ 989 h 989"/>
                <a:gd name="T2" fmla="*/ 0 w 1445"/>
                <a:gd name="T3" fmla="*/ 0 h 989"/>
                <a:gd name="T4" fmla="*/ 1445 w 1445"/>
                <a:gd name="T5" fmla="*/ 262 h 989"/>
                <a:gd name="T6" fmla="*/ 1445 w 1445"/>
                <a:gd name="T7" fmla="*/ 989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342A7126-6C0D-445A-A591-632D68DF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458 w 458"/>
                <a:gd name="T1" fmla="*/ 0 h 1490"/>
                <a:gd name="T2" fmla="*/ 0 w 458"/>
                <a:gd name="T3" fmla="*/ 338 h 1490"/>
                <a:gd name="T4" fmla="*/ 458 w 458"/>
                <a:gd name="T5" fmla="*/ 1490 h 1490"/>
                <a:gd name="T6" fmla="*/ 458 w 458"/>
                <a:gd name="T7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07C27603-D9FB-495D-B3BD-2B4DD8DA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514 w 1141"/>
                <a:gd name="T1" fmla="*/ 1597 h 1597"/>
                <a:gd name="T2" fmla="*/ 1141 w 1141"/>
                <a:gd name="T3" fmla="*/ 1597 h 1597"/>
                <a:gd name="T4" fmla="*/ 683 w 1141"/>
                <a:gd name="T5" fmla="*/ 445 h 1597"/>
                <a:gd name="T6" fmla="*/ 0 w 1141"/>
                <a:gd name="T7" fmla="*/ 0 h 1597"/>
                <a:gd name="T8" fmla="*/ 514 w 1141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95436C34-70F4-43BB-8443-064F794F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771 w 1147"/>
                <a:gd name="T1" fmla="*/ 1597 h 1597"/>
                <a:gd name="T2" fmla="*/ 0 w 1147"/>
                <a:gd name="T3" fmla="*/ 777 h 1597"/>
                <a:gd name="T4" fmla="*/ 633 w 1147"/>
                <a:gd name="T5" fmla="*/ 0 h 1597"/>
                <a:gd name="T6" fmla="*/ 1147 w 1147"/>
                <a:gd name="T7" fmla="*/ 1597 h 1597"/>
                <a:gd name="T8" fmla="*/ 771 w 1147"/>
                <a:gd name="T9" fmla="*/ 1597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3D7B5B0C-DD4C-46E0-A6B9-30C42CAA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23 w 771"/>
                <a:gd name="T1" fmla="*/ 820 h 820"/>
                <a:gd name="T2" fmla="*/ 771 w 771"/>
                <a:gd name="T3" fmla="*/ 820 h 820"/>
                <a:gd name="T4" fmla="*/ 0 w 771"/>
                <a:gd name="T5" fmla="*/ 0 h 820"/>
                <a:gd name="T6" fmla="*/ 223 w 771"/>
                <a:gd name="T7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C277A2A1-97B8-4FFD-BC7A-2D70AA2A7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1464 h 1464"/>
                <a:gd name="T2" fmla="*/ 415 w 415"/>
                <a:gd name="T3" fmla="*/ 644 h 1464"/>
                <a:gd name="T4" fmla="*/ 225 w 415"/>
                <a:gd name="T5" fmla="*/ 0 h 1464"/>
                <a:gd name="T6" fmla="*/ 0 w 415"/>
                <a:gd name="T7" fmla="*/ 146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7F31B381-3F54-43D9-8BF8-D9BD3B571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190 w 191"/>
                <a:gd name="T1" fmla="*/ 1104 h 1104"/>
                <a:gd name="T2" fmla="*/ 191 w 191"/>
                <a:gd name="T3" fmla="*/ 1104 h 1104"/>
                <a:gd name="T4" fmla="*/ 171 w 191"/>
                <a:gd name="T5" fmla="*/ 0 h 1104"/>
                <a:gd name="T6" fmla="*/ 0 w 191"/>
                <a:gd name="T7" fmla="*/ 460 h 1104"/>
                <a:gd name="T8" fmla="*/ 190 w 191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2610AD38-CFC6-4CAA-B776-EA8B37AA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56552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2876207D-8E02-456A-98CB-5F1F2DA25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" y="41132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1C8AE079-866D-405C-B552-BE74BDE5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" y="261143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4A091153-3C0B-4760-BB1D-D6C05BA0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23907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C6BA2243-B293-4D46-B85B-3F7DBE3D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5" y="1717675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ED150A9-D3C8-4D92-8D9A-BA08B70B2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32581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49E1B51C-1350-40DE-8546-2E383FCA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2205038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43D42BA4-7D40-4956-A09D-9AD6B6C2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2819400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5632200D-63C7-4760-B4AA-FB812862EA5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10727267" y="5391150"/>
            <a:ext cx="977900" cy="195580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48673F9-6FB1-4C13-A8DC-D7F5FA61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536 h 536"/>
                <a:gd name="T2" fmla="*/ 0 w 820"/>
                <a:gd name="T3" fmla="*/ 0 h 536"/>
                <a:gd name="T4" fmla="*/ 820 w 820"/>
                <a:gd name="T5" fmla="*/ 373 h 536"/>
                <a:gd name="T6" fmla="*/ 0 w 820"/>
                <a:gd name="T7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23CCE37-32B9-4C37-9914-16248958A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88 h 661"/>
                <a:gd name="T2" fmla="*/ 1164 w 1164"/>
                <a:gd name="T3" fmla="*/ 0 h 661"/>
                <a:gd name="T4" fmla="*/ 820 w 1164"/>
                <a:gd name="T5" fmla="*/ 661 h 661"/>
                <a:gd name="T6" fmla="*/ 0 w 1164"/>
                <a:gd name="T7" fmla="*/ 288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1DB5B796-A76A-48A2-8477-9A71348E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1443 h 1443"/>
                <a:gd name="T2" fmla="*/ 0 w 453"/>
                <a:gd name="T3" fmla="*/ 0 h 1443"/>
                <a:gd name="T4" fmla="*/ 453 w 453"/>
                <a:gd name="T5" fmla="*/ 981 h 1443"/>
                <a:gd name="T6" fmla="*/ 0 w 453"/>
                <a:gd name="T7" fmla="*/ 144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CC7EF16B-F2ED-46C3-806E-EDE5BEFC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1459 w 1459"/>
                <a:gd name="T3" fmla="*/ 251 h 981"/>
                <a:gd name="T4" fmla="*/ 453 w 1459"/>
                <a:gd name="T5" fmla="*/ 981 h 981"/>
                <a:gd name="T6" fmla="*/ 0 w 1459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CCCA4D4A-49AB-437D-B305-1DB5293C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453 w 453"/>
                <a:gd name="T1" fmla="*/ 0 h 911"/>
                <a:gd name="T2" fmla="*/ 391 w 453"/>
                <a:gd name="T3" fmla="*/ 911 h 911"/>
                <a:gd name="T4" fmla="*/ 0 w 453"/>
                <a:gd name="T5" fmla="*/ 462 h 911"/>
                <a:gd name="T6" fmla="*/ 453 w 453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BADD602-E48E-417E-A872-18D35235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62 w 659"/>
                <a:gd name="T1" fmla="*/ 0 h 911"/>
                <a:gd name="T2" fmla="*/ 659 w 659"/>
                <a:gd name="T3" fmla="*/ 911 h 911"/>
                <a:gd name="T4" fmla="*/ 0 w 659"/>
                <a:gd name="T5" fmla="*/ 911 h 911"/>
                <a:gd name="T6" fmla="*/ 62 w 659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244D0D54-F067-403F-9FBE-06B60A3D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1198 w 1198"/>
                <a:gd name="T3" fmla="*/ 911 h 911"/>
                <a:gd name="T4" fmla="*/ 597 w 1198"/>
                <a:gd name="T5" fmla="*/ 911 h 911"/>
                <a:gd name="T6" fmla="*/ 0 w 1198"/>
                <a:gd name="T7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130D566-CF3D-495D-8644-396FE8E6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1198 w 1274"/>
                <a:gd name="T1" fmla="*/ 911 h 911"/>
                <a:gd name="T2" fmla="*/ 1274 w 1274"/>
                <a:gd name="T3" fmla="*/ 107 h 911"/>
                <a:gd name="T4" fmla="*/ 0 w 1274"/>
                <a:gd name="T5" fmla="*/ 0 h 911"/>
                <a:gd name="T6" fmla="*/ 1198 w 1274"/>
                <a:gd name="T7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8ED4C7-6AB9-4CFC-B6EE-C5EE993C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1006 w 1274"/>
                <a:gd name="T1" fmla="*/ 0 h 837"/>
                <a:gd name="T2" fmla="*/ 0 w 1274"/>
                <a:gd name="T3" fmla="*/ 730 h 837"/>
                <a:gd name="T4" fmla="*/ 1274 w 1274"/>
                <a:gd name="T5" fmla="*/ 837 h 837"/>
                <a:gd name="T6" fmla="*/ 1006 w 1274"/>
                <a:gd name="T7" fmla="*/ 0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85F43D5F-38A6-4208-A836-7338D5FD0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980 w 980"/>
                <a:gd name="T3" fmla="*/ 1025 h 1025"/>
                <a:gd name="T4" fmla="*/ 268 w 980"/>
                <a:gd name="T5" fmla="*/ 837 h 1025"/>
                <a:gd name="T6" fmla="*/ 0 w 980"/>
                <a:gd name="T7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59A09A9-CB65-4736-BE3C-0D0B6F52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525 h 1550"/>
                <a:gd name="T2" fmla="*/ 569 w 980"/>
                <a:gd name="T3" fmla="*/ 0 h 1550"/>
                <a:gd name="T4" fmla="*/ 980 w 980"/>
                <a:gd name="T5" fmla="*/ 1550 h 1550"/>
                <a:gd name="T6" fmla="*/ 0 w 980"/>
                <a:gd name="T7" fmla="*/ 525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261E3D07-3EB5-4D65-A41C-0B6938F1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586 w 586"/>
                <a:gd name="T3" fmla="*/ 378 h 1550"/>
                <a:gd name="T4" fmla="*/ 411 w 586"/>
                <a:gd name="T5" fmla="*/ 1550 h 1550"/>
                <a:gd name="T6" fmla="*/ 0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A3037BB1-3DB4-4C0A-AF1F-2EC0D0DE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1012 w 1012"/>
                <a:gd name="T3" fmla="*/ 804 h 804"/>
                <a:gd name="T4" fmla="*/ 712 w 1012"/>
                <a:gd name="T5" fmla="*/ 188 h 804"/>
                <a:gd name="T6" fmla="*/ 0 w 1012"/>
                <a:gd name="T7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43ADF99-7FFC-435D-8014-C5D87E48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804 h 804"/>
                <a:gd name="T2" fmla="*/ 1088 w 1088"/>
                <a:gd name="T3" fmla="*/ 804 h 804"/>
                <a:gd name="T4" fmla="*/ 76 w 1088"/>
                <a:gd name="T5" fmla="*/ 0 h 804"/>
                <a:gd name="T6" fmla="*/ 0 w 1088"/>
                <a:gd name="T7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FBA3DF7-3E35-4BE2-8C74-187DD97EF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130 w 269"/>
                <a:gd name="T1" fmla="*/ 0 h 320"/>
                <a:gd name="T2" fmla="*/ 0 w 269"/>
                <a:gd name="T3" fmla="*/ 320 h 320"/>
                <a:gd name="T4" fmla="*/ 269 w 269"/>
                <a:gd name="T5" fmla="*/ 180 h 320"/>
                <a:gd name="T6" fmla="*/ 130 w 269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2665A1D9-5155-44A7-AED6-D1EF89406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140 h 203"/>
                <a:gd name="T2" fmla="*/ 264 w 269"/>
                <a:gd name="T3" fmla="*/ 203 h 203"/>
                <a:gd name="T4" fmla="*/ 269 w 269"/>
                <a:gd name="T5" fmla="*/ 0 h 203"/>
                <a:gd name="T6" fmla="*/ 0 w 269"/>
                <a:gd name="T7" fmla="*/ 14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0FA085B5-D5D5-48D0-8EF4-131FF6A1A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391 w 391"/>
                <a:gd name="T1" fmla="*/ 449 h 449"/>
                <a:gd name="T2" fmla="*/ 0 w 391"/>
                <a:gd name="T3" fmla="*/ 449 h 449"/>
                <a:gd name="T4" fmla="*/ 0 w 391"/>
                <a:gd name="T5" fmla="*/ 0 h 449"/>
                <a:gd name="T6" fmla="*/ 391 w 391"/>
                <a:gd name="T7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F98BC5A3-11F1-4241-A577-0AB91115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1459 w 1459"/>
                <a:gd name="T1" fmla="*/ 489 h 489"/>
                <a:gd name="T2" fmla="*/ 1019 w 1459"/>
                <a:gd name="T3" fmla="*/ 0 h 489"/>
                <a:gd name="T4" fmla="*/ 0 w 1459"/>
                <a:gd name="T5" fmla="*/ 238 h 489"/>
                <a:gd name="T6" fmla="*/ 1459 w 1459"/>
                <a:gd name="T7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BA7E714F-5654-4FF9-BBED-0269F8A1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1019 w 1164"/>
                <a:gd name="T1" fmla="*/ 586 h 824"/>
                <a:gd name="T2" fmla="*/ 1164 w 1164"/>
                <a:gd name="T3" fmla="*/ 0 h 824"/>
                <a:gd name="T4" fmla="*/ 0 w 1164"/>
                <a:gd name="T5" fmla="*/ 824 h 824"/>
                <a:gd name="T6" fmla="*/ 1019 w 1164"/>
                <a:gd name="T7" fmla="*/ 586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DAA6CD9-6836-42B8-A43A-6C3329439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664 h 664"/>
                <a:gd name="T2" fmla="*/ 0 w 1164"/>
                <a:gd name="T3" fmla="*/ 0 h 664"/>
                <a:gd name="T4" fmla="*/ 1164 w 1164"/>
                <a:gd name="T5" fmla="*/ 376 h 664"/>
                <a:gd name="T6" fmla="*/ 0 w 1164"/>
                <a:gd name="T7" fmla="*/ 66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21E92BAB-B298-41D9-A4CF-E2960DA3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564 h 564"/>
                <a:gd name="T2" fmla="*/ 0 w 862"/>
                <a:gd name="T3" fmla="*/ 0 h 564"/>
                <a:gd name="T4" fmla="*/ 862 w 862"/>
                <a:gd name="T5" fmla="*/ 392 h 564"/>
                <a:gd name="T6" fmla="*/ 0 w 862"/>
                <a:gd name="T7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8FB586A-6F8C-41A1-8C41-C64EC3709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302 h 694"/>
                <a:gd name="T2" fmla="*/ 1223 w 1223"/>
                <a:gd name="T3" fmla="*/ 0 h 694"/>
                <a:gd name="T4" fmla="*/ 862 w 1223"/>
                <a:gd name="T5" fmla="*/ 694 h 694"/>
                <a:gd name="T6" fmla="*/ 0 w 1223"/>
                <a:gd name="T7" fmla="*/ 30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88BA6FE8-0337-4C44-96B3-19B253DD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1517 h 1517"/>
                <a:gd name="T2" fmla="*/ 0 w 476"/>
                <a:gd name="T3" fmla="*/ 0 h 1517"/>
                <a:gd name="T4" fmla="*/ 476 w 476"/>
                <a:gd name="T5" fmla="*/ 1031 h 1517"/>
                <a:gd name="T6" fmla="*/ 0 w 476"/>
                <a:gd name="T7" fmla="*/ 1517 h 1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787F2A7-B25D-40F6-A27A-6A2AA7BD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1534 w 1534"/>
                <a:gd name="T3" fmla="*/ 264 h 1031"/>
                <a:gd name="T4" fmla="*/ 476 w 1534"/>
                <a:gd name="T5" fmla="*/ 1031 h 1031"/>
                <a:gd name="T6" fmla="*/ 0 w 1534"/>
                <a:gd name="T7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9F856D16-61F3-4A46-B948-DC0945CE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476 w 476"/>
                <a:gd name="T1" fmla="*/ 0 h 958"/>
                <a:gd name="T2" fmla="*/ 411 w 476"/>
                <a:gd name="T3" fmla="*/ 958 h 958"/>
                <a:gd name="T4" fmla="*/ 0 w 476"/>
                <a:gd name="T5" fmla="*/ 486 h 958"/>
                <a:gd name="T6" fmla="*/ 476 w 476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DEEF556F-9B74-4C5F-B6CF-58A2A43E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65 w 692"/>
                <a:gd name="T1" fmla="*/ 0 h 958"/>
                <a:gd name="T2" fmla="*/ 692 w 692"/>
                <a:gd name="T3" fmla="*/ 958 h 958"/>
                <a:gd name="T4" fmla="*/ 0 w 692"/>
                <a:gd name="T5" fmla="*/ 958 h 958"/>
                <a:gd name="T6" fmla="*/ 65 w 692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76E861C-8E2D-4723-BB19-EDDD16967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1260 w 1260"/>
                <a:gd name="T3" fmla="*/ 958 h 958"/>
                <a:gd name="T4" fmla="*/ 627 w 1260"/>
                <a:gd name="T5" fmla="*/ 958 h 958"/>
                <a:gd name="T6" fmla="*/ 0 w 1260"/>
                <a:gd name="T7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6AF6FD9E-E8B7-416E-B9B9-37935262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1260 w 1340"/>
                <a:gd name="T1" fmla="*/ 958 h 958"/>
                <a:gd name="T2" fmla="*/ 1340 w 1340"/>
                <a:gd name="T3" fmla="*/ 113 h 958"/>
                <a:gd name="T4" fmla="*/ 0 w 1340"/>
                <a:gd name="T5" fmla="*/ 0 h 958"/>
                <a:gd name="T6" fmla="*/ 1260 w 1340"/>
                <a:gd name="T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10B61E86-E56D-4EC0-91FB-BB6003325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1058 w 1340"/>
                <a:gd name="T1" fmla="*/ 0 h 880"/>
                <a:gd name="T2" fmla="*/ 0 w 1340"/>
                <a:gd name="T3" fmla="*/ 767 h 880"/>
                <a:gd name="T4" fmla="*/ 1340 w 1340"/>
                <a:gd name="T5" fmla="*/ 880 h 880"/>
                <a:gd name="T6" fmla="*/ 1058 w 1340"/>
                <a:gd name="T7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66C4F5D-E6E7-4E01-A77B-DE0B01C28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1029 w 1029"/>
                <a:gd name="T3" fmla="*/ 1078 h 1078"/>
                <a:gd name="T4" fmla="*/ 282 w 1029"/>
                <a:gd name="T5" fmla="*/ 880 h 1078"/>
                <a:gd name="T6" fmla="*/ 0 w 1029"/>
                <a:gd name="T7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3559D745-EDDB-4884-8E4A-FC1B13AB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552 h 1630"/>
                <a:gd name="T2" fmla="*/ 598 w 1029"/>
                <a:gd name="T3" fmla="*/ 0 h 1630"/>
                <a:gd name="T4" fmla="*/ 1029 w 1029"/>
                <a:gd name="T5" fmla="*/ 1630 h 1630"/>
                <a:gd name="T6" fmla="*/ 0 w 1029"/>
                <a:gd name="T7" fmla="*/ 552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B1D7DD2F-6A86-46B3-A2F2-E81A08DB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616 w 616"/>
                <a:gd name="T3" fmla="*/ 398 h 1630"/>
                <a:gd name="T4" fmla="*/ 431 w 616"/>
                <a:gd name="T5" fmla="*/ 1630 h 1630"/>
                <a:gd name="T6" fmla="*/ 0 w 616"/>
                <a:gd name="T7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E060B656-1BB6-45D2-BC10-5927B9C3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1063 w 1063"/>
                <a:gd name="T3" fmla="*/ 845 h 845"/>
                <a:gd name="T4" fmla="*/ 747 w 1063"/>
                <a:gd name="T5" fmla="*/ 198 h 845"/>
                <a:gd name="T6" fmla="*/ 0 w 1063"/>
                <a:gd name="T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1EAE38C-41D0-48C6-98D5-A159495D2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845 h 845"/>
                <a:gd name="T2" fmla="*/ 1143 w 1143"/>
                <a:gd name="T3" fmla="*/ 845 h 845"/>
                <a:gd name="T4" fmla="*/ 80 w 1143"/>
                <a:gd name="T5" fmla="*/ 0 h 845"/>
                <a:gd name="T6" fmla="*/ 0 w 1143"/>
                <a:gd name="T7" fmla="*/ 84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310F281-0243-49AE-A76E-57FAD8E9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136 w 283"/>
                <a:gd name="T1" fmla="*/ 0 h 336"/>
                <a:gd name="T2" fmla="*/ 0 w 283"/>
                <a:gd name="T3" fmla="*/ 336 h 336"/>
                <a:gd name="T4" fmla="*/ 283 w 283"/>
                <a:gd name="T5" fmla="*/ 190 h 336"/>
                <a:gd name="T6" fmla="*/ 136 w 283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9B57FF36-94D0-48A1-B1BA-5293D36D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146 h 213"/>
                <a:gd name="T2" fmla="*/ 278 w 283"/>
                <a:gd name="T3" fmla="*/ 213 h 213"/>
                <a:gd name="T4" fmla="*/ 283 w 283"/>
                <a:gd name="T5" fmla="*/ 0 h 213"/>
                <a:gd name="T6" fmla="*/ 0 w 283"/>
                <a:gd name="T7" fmla="*/ 14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DCCDEED7-3930-4AD9-8639-A7536FC8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411 w 411"/>
                <a:gd name="T1" fmla="*/ 472 h 472"/>
                <a:gd name="T2" fmla="*/ 0 w 411"/>
                <a:gd name="T3" fmla="*/ 472 h 472"/>
                <a:gd name="T4" fmla="*/ 0 w 411"/>
                <a:gd name="T5" fmla="*/ 0 h 472"/>
                <a:gd name="T6" fmla="*/ 411 w 411"/>
                <a:gd name="T7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EB25592-F9C0-4DD3-918C-99C3640F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1534 w 1534"/>
                <a:gd name="T1" fmla="*/ 515 h 515"/>
                <a:gd name="T2" fmla="*/ 1071 w 1534"/>
                <a:gd name="T3" fmla="*/ 0 h 515"/>
                <a:gd name="T4" fmla="*/ 0 w 1534"/>
                <a:gd name="T5" fmla="*/ 251 h 515"/>
                <a:gd name="T6" fmla="*/ 1534 w 1534"/>
                <a:gd name="T7" fmla="*/ 515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F163384-2C30-498B-86F7-3486EE3F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1071 w 1223"/>
                <a:gd name="T1" fmla="*/ 615 h 866"/>
                <a:gd name="T2" fmla="*/ 1223 w 1223"/>
                <a:gd name="T3" fmla="*/ 0 h 866"/>
                <a:gd name="T4" fmla="*/ 0 w 1223"/>
                <a:gd name="T5" fmla="*/ 866 h 866"/>
                <a:gd name="T6" fmla="*/ 1071 w 1223"/>
                <a:gd name="T7" fmla="*/ 615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70A6F0F3-0E9E-4EEC-98D7-57B45A6DC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698 h 698"/>
                <a:gd name="T2" fmla="*/ 0 w 1223"/>
                <a:gd name="T3" fmla="*/ 0 h 698"/>
                <a:gd name="T4" fmla="*/ 1223 w 1223"/>
                <a:gd name="T5" fmla="*/ 396 h 698"/>
                <a:gd name="T6" fmla="*/ 0 w 1223"/>
                <a:gd name="T7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03E5DA07-E934-4AEC-8B5C-415B7C2D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99 w 206"/>
                <a:gd name="T1" fmla="*/ 0 h 162"/>
                <a:gd name="T2" fmla="*/ 0 w 206"/>
                <a:gd name="T3" fmla="*/ 162 h 162"/>
                <a:gd name="T4" fmla="*/ 206 w 206"/>
                <a:gd name="T5" fmla="*/ 117 h 162"/>
                <a:gd name="T6" fmla="*/ 99 w 206"/>
                <a:gd name="T7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5B0AB61B-6601-4C03-B014-1FB4700C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45 h 119"/>
                <a:gd name="T2" fmla="*/ 167 w 206"/>
                <a:gd name="T3" fmla="*/ 119 h 119"/>
                <a:gd name="T4" fmla="*/ 206 w 206"/>
                <a:gd name="T5" fmla="*/ 0 h 119"/>
                <a:gd name="T6" fmla="*/ 0 w 206"/>
                <a:gd name="T7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4A278DEE-AB5F-472B-854A-282645B05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B3DB0D09-647E-4597-9C79-599F837CB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F5155E2-F525-4799-A096-C6FC8A01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74C05DFC-D6BD-464A-8017-C6C93F638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6C2AFB28-C887-40A3-8262-27C95C8B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ACA556A8-33F9-4803-A467-B2F9981F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971D4DEC-1A28-4761-8F07-918A6E58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6F0C808-D7AE-4737-AAF2-1DB59503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077DB7BA-6517-4CE2-B332-DC1E79E50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ea typeface="楷体_GB2312" panose="02010609030101010101" pitchFamily="49" charset="-122"/>
                <a:sym typeface="楷体_GB2312" panose="02010609030101010101" pitchFamily="49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540A099-028B-4AB1-9842-DF8E6FD7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4EEA-0A5A-47D3-9696-9B6455712A0B}" type="datetime1">
              <a:rPr lang="zh-CN" altLang="en-US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54097D4-BC31-4FE3-8F30-F6FB32F2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C367A0B5-2144-459F-9E75-CADDA54E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4B4A9-BE81-4A30-98BD-DE8B6632FBD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F747-65B4-41DF-AC7F-C20D9C0ACA4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8988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5273-0DA2-47A0-B24B-B6D7CDBA57CE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64954-ABEB-4CD5-AF5A-6E3381C52DB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9532-ECCD-4C27-9D9F-564187F6D38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1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47FE-998D-4EE7-BE8A-391CDBF598DF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B85F6-EC7D-47D2-838B-6043CB55908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F747-65B4-41DF-AC7F-C20D9C0ACA4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9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  <p:sldLayoutId id="2147484831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2419-2BD1-4C60-B625-319514C2003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0304-D8A1-4BD7-98CA-36A4C3E83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2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6" r:id="rId1"/>
    <p:sldLayoutId id="2147484847" r:id="rId2"/>
    <p:sldLayoutId id="2147484848" r:id="rId3"/>
    <p:sldLayoutId id="2147484849" r:id="rId4"/>
    <p:sldLayoutId id="2147484850" r:id="rId5"/>
    <p:sldLayoutId id="2147484851" r:id="rId6"/>
    <p:sldLayoutId id="2147484852" r:id="rId7"/>
    <p:sldLayoutId id="2147484853" r:id="rId8"/>
    <p:sldLayoutId id="2147484854" r:id="rId9"/>
    <p:sldLayoutId id="2147484855" r:id="rId10"/>
    <p:sldLayoutId id="2147484856" r:id="rId11"/>
    <p:sldLayoutId id="2147484857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reeform 119">
            <a:extLst>
              <a:ext uri="{FF2B5EF4-FFF2-40B4-BE49-F238E27FC236}">
                <a16:creationId xmlns:a16="http://schemas.microsoft.com/office/drawing/2014/main" id="{8D9AE1AA-D7B2-4B55-AE1A-1EF8E58E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9" y="1978026"/>
            <a:ext cx="26987" cy="28575"/>
          </a:xfrm>
          <a:custGeom>
            <a:avLst/>
            <a:gdLst>
              <a:gd name="T0" fmla="*/ 34 w 34"/>
              <a:gd name="T1" fmla="*/ 17 h 35"/>
              <a:gd name="T2" fmla="*/ 17 w 34"/>
              <a:gd name="T3" fmla="*/ 35 h 35"/>
              <a:gd name="T4" fmla="*/ 17 w 34"/>
              <a:gd name="T5" fmla="*/ 35 h 35"/>
              <a:gd name="T6" fmla="*/ 0 w 34"/>
              <a:gd name="T7" fmla="*/ 17 h 35"/>
              <a:gd name="T8" fmla="*/ 0 w 34"/>
              <a:gd name="T9" fmla="*/ 17 h 35"/>
              <a:gd name="T10" fmla="*/ 17 w 34"/>
              <a:gd name="T11" fmla="*/ 0 h 35"/>
              <a:gd name="T12" fmla="*/ 17 w 34"/>
              <a:gd name="T13" fmla="*/ 0 h 35"/>
              <a:gd name="T14" fmla="*/ 34 w 34"/>
              <a:gd name="T15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" name="组合 6">
            <a:extLst>
              <a:ext uri="{FF2B5EF4-FFF2-40B4-BE49-F238E27FC236}">
                <a16:creationId xmlns:a16="http://schemas.microsoft.com/office/drawing/2014/main" id="{C1DFFDF3-CD92-4D58-9C22-7A1929279467}"/>
              </a:ext>
            </a:extLst>
          </p:cNvPr>
          <p:cNvGrpSpPr>
            <a:grpSpLocks/>
          </p:cNvGrpSpPr>
          <p:nvPr/>
        </p:nvGrpSpPr>
        <p:grpSpPr bwMode="auto">
          <a:xfrm>
            <a:off x="3165476" y="2279651"/>
            <a:ext cx="5968999" cy="4608512"/>
            <a:chOff x="4955" y="1770"/>
            <a:chExt cx="9305" cy="8682"/>
          </a:xfrm>
        </p:grpSpPr>
        <p:pic>
          <p:nvPicPr>
            <p:cNvPr id="15363" name="Picture 112">
              <a:extLst>
                <a:ext uri="{FF2B5EF4-FFF2-40B4-BE49-F238E27FC236}">
                  <a16:creationId xmlns:a16="http://schemas.microsoft.com/office/drawing/2014/main" id="{07D7A861-01CB-4B34-A639-38E5C4D53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64" name="组合 5">
              <a:extLst>
                <a:ext uri="{FF2B5EF4-FFF2-40B4-BE49-F238E27FC236}">
                  <a16:creationId xmlns:a16="http://schemas.microsoft.com/office/drawing/2014/main" id="{FE3AD7D1-AFFA-4D32-98B5-9C695EFDA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15365" name="Picture 113">
                <a:extLst>
                  <a:ext uri="{FF2B5EF4-FFF2-40B4-BE49-F238E27FC236}">
                    <a16:creationId xmlns:a16="http://schemas.microsoft.com/office/drawing/2014/main" id="{2F5B96E9-9F9B-4920-9451-B7D39F4C75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366" name="组合 4">
                <a:extLst>
                  <a:ext uri="{FF2B5EF4-FFF2-40B4-BE49-F238E27FC236}">
                    <a16:creationId xmlns:a16="http://schemas.microsoft.com/office/drawing/2014/main" id="{8BF09CEE-128F-4471-8559-BBE79F90B6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15367" name="Group 113">
                  <a:extLst>
                    <a:ext uri="{FF2B5EF4-FFF2-40B4-BE49-F238E27FC236}">
                      <a16:creationId xmlns:a16="http://schemas.microsoft.com/office/drawing/2014/main" id="{BC005DE9-08AB-46FC-9C76-03154536C4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15368" name="Freeform 115">
                    <a:extLst>
                      <a:ext uri="{FF2B5EF4-FFF2-40B4-BE49-F238E27FC236}">
                        <a16:creationId xmlns:a16="http://schemas.microsoft.com/office/drawing/2014/main" id="{02323AD4-CA3A-4301-B741-C24E585FE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369" name="Group 115">
                    <a:extLst>
                      <a:ext uri="{FF2B5EF4-FFF2-40B4-BE49-F238E27FC236}">
                        <a16:creationId xmlns:a16="http://schemas.microsoft.com/office/drawing/2014/main" id="{50BBB8C3-EE88-4D0A-B036-3ACB777FA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15370" name="Picture 114">
                      <a:extLst>
                        <a:ext uri="{FF2B5EF4-FFF2-40B4-BE49-F238E27FC236}">
                          <a16:creationId xmlns:a16="http://schemas.microsoft.com/office/drawing/2014/main" id="{1913C1F0-129B-4BE3-AC1A-1530839270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371" name="Freeform 116">
                      <a:extLst>
                        <a:ext uri="{FF2B5EF4-FFF2-40B4-BE49-F238E27FC236}">
                          <a16:creationId xmlns:a16="http://schemas.microsoft.com/office/drawing/2014/main" id="{B3B37904-BF9F-4822-98EF-638C102E33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5372" name="Picture 117">
                      <a:extLst>
                        <a:ext uri="{FF2B5EF4-FFF2-40B4-BE49-F238E27FC236}">
                          <a16:creationId xmlns:a16="http://schemas.microsoft.com/office/drawing/2014/main" id="{E7515176-932F-4DCC-9F21-088AF28E95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5373" name="Freeform 118">
                      <a:extLst>
                        <a:ext uri="{FF2B5EF4-FFF2-40B4-BE49-F238E27FC236}">
                          <a16:creationId xmlns:a16="http://schemas.microsoft.com/office/drawing/2014/main" id="{10DC338B-E4AC-46CA-9F5B-A82DAD62F9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74" name="Oval 121">
                      <a:extLst>
                        <a:ext uri="{FF2B5EF4-FFF2-40B4-BE49-F238E27FC236}">
                          <a16:creationId xmlns:a16="http://schemas.microsoft.com/office/drawing/2014/main" id="{C75DBCB6-CCAA-478F-BBDC-AC616F7216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15375" name="Freeform 122">
                      <a:extLst>
                        <a:ext uri="{FF2B5EF4-FFF2-40B4-BE49-F238E27FC236}">
                          <a16:creationId xmlns:a16="http://schemas.microsoft.com/office/drawing/2014/main" id="{6E6BC4D5-9D0F-4962-972A-ECF12FB5C3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76" name="Freeform 123">
                      <a:extLst>
                        <a:ext uri="{FF2B5EF4-FFF2-40B4-BE49-F238E27FC236}">
                          <a16:creationId xmlns:a16="http://schemas.microsoft.com/office/drawing/2014/main" id="{AC803192-1694-4E2A-B11C-F453324942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5377" name="文本框 1">
                  <a:extLst>
                    <a:ext uri="{FF2B5EF4-FFF2-40B4-BE49-F238E27FC236}">
                      <a16:creationId xmlns:a16="http://schemas.microsoft.com/office/drawing/2014/main" id="{E6566437-B875-42BD-B429-08168129A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第</a:t>
                  </a:r>
                  <a:r>
                    <a:rPr lang="en-US" altLang="zh-CN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20</a:t>
                  </a:r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课时 </a:t>
                  </a:r>
                </a:p>
                <a:p>
                  <a:pPr algn="ctr"/>
                  <a:r>
                    <a:rPr lang="zh-CN" altLang="en-US" sz="4000" b="1" dirty="0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图形界面设计与编程</a:t>
                  </a:r>
                </a:p>
              </p:txBody>
            </p:sp>
            <p:sp>
              <p:nvSpPr>
                <p:cNvPr id="15378" name="文本框 3">
                  <a:extLst>
                    <a:ext uri="{FF2B5EF4-FFF2-40B4-BE49-F238E27FC236}">
                      <a16:creationId xmlns:a16="http://schemas.microsoft.com/office/drawing/2014/main" id="{831C7178-0859-499C-8264-2662559C4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76" y="6609"/>
                  <a:ext cx="4539" cy="10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2020.03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图片 2">
            <a:extLst>
              <a:ext uri="{FF2B5EF4-FFF2-40B4-BE49-F238E27FC236}">
                <a16:creationId xmlns:a16="http://schemas.microsoft.com/office/drawing/2014/main" id="{F4DC2DE6-B5FA-4293-87AE-326C40CC8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61951"/>
            <a:ext cx="11571288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2A71003-0EC5-4C4B-8533-BD1AEC8E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4567239"/>
            <a:ext cx="6326188" cy="1665287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04C1E0-B7AC-4286-8045-278C8F37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709613"/>
            <a:ext cx="1077912" cy="584200"/>
          </a:xfrm>
          <a:prstGeom prst="rect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94DD8-DEE4-47ED-A4B6-F33C36EE0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1349376"/>
            <a:ext cx="1404938" cy="485775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E52D02-FF56-4195-96A4-882DF6819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711575"/>
            <a:ext cx="1404938" cy="584200"/>
          </a:xfrm>
          <a:prstGeom prst="rect">
            <a:avLst/>
          </a:prstGeom>
          <a:noFill/>
          <a:ln w="3810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ED0F39-AFE6-4D3B-88B1-A520357C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418138"/>
            <a:ext cx="1403350" cy="696912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C5DE6-B080-4828-AC17-EBADE70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6114B1-1331-4EF2-9A63-58137423ED6E}"/>
              </a:ext>
            </a:extLst>
          </p:cNvPr>
          <p:cNvSpPr/>
          <p:nvPr/>
        </p:nvSpPr>
        <p:spPr>
          <a:xfrm>
            <a:off x="2477900" y="136525"/>
            <a:ext cx="502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err="1"/>
              <a:t>Tkinter</a:t>
            </a:r>
            <a:r>
              <a:rPr lang="en-US" altLang="zh-CN" sz="4800" b="1" dirty="0"/>
              <a:t> </a:t>
            </a:r>
            <a:r>
              <a:rPr lang="zh-CN" altLang="en-US" sz="4800" b="1" dirty="0"/>
              <a:t>控件</a:t>
            </a:r>
            <a:endParaRPr lang="zh-CN" altLang="en-US" sz="4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E52269-6333-40A2-974E-4AD31455A8F5}"/>
              </a:ext>
            </a:extLst>
          </p:cNvPr>
          <p:cNvSpPr>
            <a:spLocks noGrp="1"/>
          </p:cNvSpPr>
          <p:nvPr/>
        </p:nvSpPr>
        <p:spPr bwMode="auto">
          <a:xfrm>
            <a:off x="2477900" y="967522"/>
            <a:ext cx="8947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eaLnBrk="1" latinLnBrk="1" hangingPunct="1"/>
            <a:r>
              <a:rPr lang="en-US" altLang="zh-CN" sz="2400" dirty="0" err="1"/>
              <a:t>Tkinter</a:t>
            </a:r>
            <a:r>
              <a:rPr lang="zh-CN" altLang="en-US" sz="2400" dirty="0"/>
              <a:t>提供各种控件，如按钮，标签和文本框，一个</a:t>
            </a:r>
            <a:r>
              <a:rPr lang="en-US" altLang="zh-CN" sz="2400" dirty="0"/>
              <a:t>GUI</a:t>
            </a:r>
            <a:r>
              <a:rPr lang="zh-CN" altLang="en-US" sz="2400" dirty="0"/>
              <a:t>应用程序中使用。这些控件通常被称为控件或者部件。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19DBC139-7A32-41D8-A98C-0164200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755761"/>
            <a:ext cx="9722042" cy="51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0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C5DE6-B080-4828-AC17-EBADE70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6114B1-1331-4EF2-9A63-58137423ED6E}"/>
              </a:ext>
            </a:extLst>
          </p:cNvPr>
          <p:cNvSpPr/>
          <p:nvPr/>
        </p:nvSpPr>
        <p:spPr>
          <a:xfrm>
            <a:off x="2477900" y="136525"/>
            <a:ext cx="502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err="1"/>
              <a:t>Tkinter</a:t>
            </a:r>
            <a:r>
              <a:rPr lang="en-US" altLang="zh-CN" sz="4800" b="1" dirty="0"/>
              <a:t> </a:t>
            </a:r>
            <a:r>
              <a:rPr lang="zh-CN" altLang="en-US" sz="4800" b="1" dirty="0"/>
              <a:t>控件</a:t>
            </a:r>
            <a:endParaRPr lang="zh-CN" altLang="en-US" sz="4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E52269-6333-40A2-974E-4AD31455A8F5}"/>
              </a:ext>
            </a:extLst>
          </p:cNvPr>
          <p:cNvSpPr>
            <a:spLocks noGrp="1"/>
          </p:cNvSpPr>
          <p:nvPr/>
        </p:nvSpPr>
        <p:spPr bwMode="auto">
          <a:xfrm>
            <a:off x="2477900" y="967522"/>
            <a:ext cx="8947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eaLnBrk="1" latinLnBrk="1" hangingPunct="1"/>
            <a:r>
              <a:rPr lang="en-US" altLang="zh-CN" sz="2400" dirty="0" err="1"/>
              <a:t>Tkinter</a:t>
            </a:r>
            <a:r>
              <a:rPr lang="zh-CN" altLang="en-US" sz="2400" dirty="0"/>
              <a:t>提供各种控件，如按钮，标签和文本框，一个</a:t>
            </a:r>
            <a:r>
              <a:rPr lang="en-US" altLang="zh-CN" sz="2400" dirty="0"/>
              <a:t>GUI</a:t>
            </a:r>
            <a:r>
              <a:rPr lang="zh-CN" altLang="en-US" sz="2400" dirty="0"/>
              <a:t>应用程序中使用。这些控件通常被称为控件或者部件。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B6DCEA54-6E0B-45FE-B48A-163A36A4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815247"/>
            <a:ext cx="9963150" cy="497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C5DE6-B080-4828-AC17-EBADE701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4EEA-0A5A-47D3-9696-9B6455712A0B}" type="datetime1">
              <a:rPr lang="zh-CN" altLang="en-US" smtClean="0"/>
              <a:pPr>
                <a:defRPr/>
              </a:pPr>
              <a:t>2021/3/1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6114B1-1331-4EF2-9A63-58137423ED6E}"/>
              </a:ext>
            </a:extLst>
          </p:cNvPr>
          <p:cNvSpPr/>
          <p:nvPr/>
        </p:nvSpPr>
        <p:spPr>
          <a:xfrm>
            <a:off x="2477900" y="136525"/>
            <a:ext cx="502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err="1"/>
              <a:t>Tkinter</a:t>
            </a:r>
            <a:r>
              <a:rPr lang="en-US" altLang="zh-CN" sz="4800" b="1" dirty="0"/>
              <a:t> </a:t>
            </a:r>
            <a:r>
              <a:rPr lang="zh-CN" altLang="en-US" sz="4800" b="1" dirty="0"/>
              <a:t>控件</a:t>
            </a:r>
            <a:endParaRPr lang="zh-CN" altLang="en-US" sz="4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E52269-6333-40A2-974E-4AD31455A8F5}"/>
              </a:ext>
            </a:extLst>
          </p:cNvPr>
          <p:cNvSpPr>
            <a:spLocks noGrp="1"/>
          </p:cNvSpPr>
          <p:nvPr/>
        </p:nvSpPr>
        <p:spPr bwMode="auto">
          <a:xfrm>
            <a:off x="2477900" y="967522"/>
            <a:ext cx="8947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eaLnBrk="1" latinLnBrk="1" hangingPunct="1"/>
            <a:r>
              <a:rPr lang="en-US" altLang="zh-CN" sz="2400" dirty="0" err="1"/>
              <a:t>Tkinter</a:t>
            </a:r>
            <a:r>
              <a:rPr lang="zh-CN" altLang="en-US" sz="2400" dirty="0"/>
              <a:t>提供各种控件，如按钮，标签和文本框，一个</a:t>
            </a:r>
            <a:r>
              <a:rPr lang="en-US" altLang="zh-CN" sz="2400" dirty="0"/>
              <a:t>GUI</a:t>
            </a:r>
            <a:r>
              <a:rPr lang="zh-CN" altLang="en-US" sz="2400" dirty="0"/>
              <a:t>应用程序中使用。这些控件通常被称为控件或者部件。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55BC89-EEA3-4D14-95C5-53DD3CA0C92F}"/>
              </a:ext>
            </a:extLst>
          </p:cNvPr>
          <p:cNvSpPr/>
          <p:nvPr/>
        </p:nvSpPr>
        <p:spPr>
          <a:xfrm>
            <a:off x="1752600" y="2151727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tkinter</a:t>
            </a:r>
            <a:r>
              <a:rPr lang="en-US" altLang="zh-CN" sz="3200" dirty="0"/>
              <a:t> </a:t>
            </a:r>
            <a:r>
              <a:rPr lang="zh-CN" altLang="en-US" sz="3200" dirty="0"/>
              <a:t>有三种布局模式，</a:t>
            </a:r>
            <a:r>
              <a:rPr lang="en-US" altLang="zh-CN" sz="3200" dirty="0"/>
              <a:t>pack</a:t>
            </a:r>
            <a:r>
              <a:rPr lang="zh-CN" altLang="en-US" sz="3200" dirty="0"/>
              <a:t>、</a:t>
            </a:r>
            <a:r>
              <a:rPr lang="en-US" altLang="zh-CN" sz="3200" dirty="0"/>
              <a:t>grid</a:t>
            </a:r>
            <a:r>
              <a:rPr lang="zh-CN" altLang="en-US" sz="3200" dirty="0"/>
              <a:t>和</a:t>
            </a:r>
            <a:r>
              <a:rPr lang="en-US" altLang="zh-CN" sz="3200" dirty="0"/>
              <a:t>place</a:t>
            </a:r>
            <a:r>
              <a:rPr lang="zh-CN" altLang="en-US" sz="3200" dirty="0"/>
              <a:t>。</a:t>
            </a:r>
            <a:r>
              <a:rPr lang="en-US" altLang="zh-CN" sz="3200" dirty="0"/>
              <a:t>pack</a:t>
            </a:r>
            <a:r>
              <a:rPr lang="zh-CN" altLang="en-US" sz="3200" dirty="0"/>
              <a:t>最简单，</a:t>
            </a:r>
            <a:r>
              <a:rPr lang="en-US" altLang="zh-CN" sz="3200" dirty="0"/>
              <a:t>grid</a:t>
            </a:r>
            <a:r>
              <a:rPr lang="zh-CN" altLang="en-US" sz="3200" dirty="0"/>
              <a:t>最常用，</a:t>
            </a:r>
            <a:r>
              <a:rPr lang="en-US" altLang="zh-CN" sz="3200" dirty="0"/>
              <a:t>place</a:t>
            </a:r>
            <a:r>
              <a:rPr lang="zh-CN" altLang="en-US" sz="3200" dirty="0"/>
              <a:t>用的最少。</a:t>
            </a:r>
            <a:endParaRPr lang="en-US" altLang="zh-CN" sz="3200" dirty="0"/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3200" dirty="0"/>
              <a:t>pack</a:t>
            </a:r>
            <a:r>
              <a:rPr lang="zh-CN" altLang="en-US" sz="3200" dirty="0"/>
              <a:t>布局非常简单，不用做过多的设置，直接使用一个 </a:t>
            </a:r>
            <a:r>
              <a:rPr lang="en-US" altLang="zh-CN" sz="3200" dirty="0"/>
              <a:t>pack </a:t>
            </a:r>
            <a:r>
              <a:rPr lang="zh-CN" altLang="en-US" sz="3200" dirty="0"/>
              <a:t>函数就可以了。</a:t>
            </a:r>
            <a:r>
              <a:rPr lang="en-US" altLang="zh-CN" sz="3200" dirty="0"/>
              <a:t>pack</a:t>
            </a:r>
            <a:r>
              <a:rPr lang="zh-CN" altLang="en-US" sz="3200" dirty="0"/>
              <a:t>方法会从上到下，从左到右的摆放控件。</a:t>
            </a:r>
          </a:p>
        </p:txBody>
      </p:sp>
    </p:spTree>
    <p:extLst>
      <p:ext uri="{BB962C8B-B14F-4D97-AF65-F5344CB8AC3E}">
        <p14:creationId xmlns:p14="http://schemas.microsoft.com/office/powerpoint/2010/main" val="211768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6">
            <a:extLst>
              <a:ext uri="{FF2B5EF4-FFF2-40B4-BE49-F238E27FC236}">
                <a16:creationId xmlns:a16="http://schemas.microsoft.com/office/drawing/2014/main" id="{9BF4E9EF-2C26-4A50-8899-C0D89BD16543}"/>
              </a:ext>
            </a:extLst>
          </p:cNvPr>
          <p:cNvGrpSpPr>
            <a:grpSpLocks/>
          </p:cNvGrpSpPr>
          <p:nvPr/>
        </p:nvGrpSpPr>
        <p:grpSpPr bwMode="auto">
          <a:xfrm>
            <a:off x="3590926" y="2725738"/>
            <a:ext cx="4430713" cy="4133850"/>
            <a:chOff x="4955" y="1770"/>
            <a:chExt cx="9305" cy="8682"/>
          </a:xfrm>
        </p:grpSpPr>
        <p:pic>
          <p:nvPicPr>
            <p:cNvPr id="26626" name="Picture 112">
              <a:extLst>
                <a:ext uri="{FF2B5EF4-FFF2-40B4-BE49-F238E27FC236}">
                  <a16:creationId xmlns:a16="http://schemas.microsoft.com/office/drawing/2014/main" id="{6780D636-A904-4049-B500-62883B41C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27" name="组合 5">
              <a:extLst>
                <a:ext uri="{FF2B5EF4-FFF2-40B4-BE49-F238E27FC236}">
                  <a16:creationId xmlns:a16="http://schemas.microsoft.com/office/drawing/2014/main" id="{8A503710-62DA-42D1-B816-65B8EE65D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26628" name="Picture 113">
                <a:extLst>
                  <a:ext uri="{FF2B5EF4-FFF2-40B4-BE49-F238E27FC236}">
                    <a16:creationId xmlns:a16="http://schemas.microsoft.com/office/drawing/2014/main" id="{2976EA9A-54A1-474E-A8AF-793D7CE68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6629" name="组合 4">
                <a:extLst>
                  <a:ext uri="{FF2B5EF4-FFF2-40B4-BE49-F238E27FC236}">
                    <a16:creationId xmlns:a16="http://schemas.microsoft.com/office/drawing/2014/main" id="{4D1F62F7-32FB-44F5-95E6-F2AA10B3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26630" name="Group 113">
                  <a:extLst>
                    <a:ext uri="{FF2B5EF4-FFF2-40B4-BE49-F238E27FC236}">
                      <a16:creationId xmlns:a16="http://schemas.microsoft.com/office/drawing/2014/main" id="{9A32986D-B3AF-4B9D-9899-7C0876C859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26631" name="Freeform 115">
                    <a:extLst>
                      <a:ext uri="{FF2B5EF4-FFF2-40B4-BE49-F238E27FC236}">
                        <a16:creationId xmlns:a16="http://schemas.microsoft.com/office/drawing/2014/main" id="{09A147F3-CBB5-455A-B653-BE91A7344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5215 w 5431"/>
                      <a:gd name="T1" fmla="*/ 0 h 4241"/>
                      <a:gd name="T2" fmla="*/ 216 w 5431"/>
                      <a:gd name="T3" fmla="*/ 0 h 4241"/>
                      <a:gd name="T4" fmla="*/ 0 w 5431"/>
                      <a:gd name="T5" fmla="*/ 216 h 4241"/>
                      <a:gd name="T6" fmla="*/ 0 w 5431"/>
                      <a:gd name="T7" fmla="*/ 4026 h 4241"/>
                      <a:gd name="T8" fmla="*/ 216 w 5431"/>
                      <a:gd name="T9" fmla="*/ 4241 h 4241"/>
                      <a:gd name="T10" fmla="*/ 5215 w 5431"/>
                      <a:gd name="T11" fmla="*/ 4241 h 4241"/>
                      <a:gd name="T12" fmla="*/ 5431 w 5431"/>
                      <a:gd name="T13" fmla="*/ 4026 h 4241"/>
                      <a:gd name="T14" fmla="*/ 5431 w 5431"/>
                      <a:gd name="T15" fmla="*/ 216 h 4241"/>
                      <a:gd name="T16" fmla="*/ 5215 w 5431"/>
                      <a:gd name="T17" fmla="*/ 0 h 42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6632" name="Group 115">
                    <a:extLst>
                      <a:ext uri="{FF2B5EF4-FFF2-40B4-BE49-F238E27FC236}">
                        <a16:creationId xmlns:a16="http://schemas.microsoft.com/office/drawing/2014/main" id="{810CB822-EC70-4670-9EAC-0013FF750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26633" name="Picture 114">
                      <a:extLst>
                        <a:ext uri="{FF2B5EF4-FFF2-40B4-BE49-F238E27FC236}">
                          <a16:creationId xmlns:a16="http://schemas.microsoft.com/office/drawing/2014/main" id="{90C5A689-C176-4A7E-AFEB-F69A235D86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634" name="Freeform 116">
                      <a:extLst>
                        <a:ext uri="{FF2B5EF4-FFF2-40B4-BE49-F238E27FC236}">
                          <a16:creationId xmlns:a16="http://schemas.microsoft.com/office/drawing/2014/main" id="{080ADA2F-BB21-45F0-AC68-0504D796EC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6 w 4821"/>
                        <a:gd name="T1" fmla="*/ 0 h 3690"/>
                        <a:gd name="T2" fmla="*/ 0 w 4821"/>
                        <a:gd name="T3" fmla="*/ 216 h 3690"/>
                        <a:gd name="T4" fmla="*/ 0 w 4821"/>
                        <a:gd name="T5" fmla="*/ 3690 h 3690"/>
                        <a:gd name="T6" fmla="*/ 2934 w 4821"/>
                        <a:gd name="T7" fmla="*/ 3690 h 3690"/>
                        <a:gd name="T8" fmla="*/ 4821 w 4821"/>
                        <a:gd name="T9" fmla="*/ 0 h 3690"/>
                        <a:gd name="T10" fmla="*/ 216 w 4821"/>
                        <a:gd name="T11" fmla="*/ 0 h 36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26635" name="Picture 117">
                      <a:extLst>
                        <a:ext uri="{FF2B5EF4-FFF2-40B4-BE49-F238E27FC236}">
                          <a16:creationId xmlns:a16="http://schemas.microsoft.com/office/drawing/2014/main" id="{9E2B64D4-4408-4598-A631-3EE15608DC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6636" name="Freeform 118">
                      <a:extLst>
                        <a:ext uri="{FF2B5EF4-FFF2-40B4-BE49-F238E27FC236}">
                          <a16:creationId xmlns:a16="http://schemas.microsoft.com/office/drawing/2014/main" id="{7E519261-2CF8-41FF-B7E6-296DA44EF7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336 h 551"/>
                        <a:gd name="T4" fmla="*/ 216 w 5431"/>
                        <a:gd name="T5" fmla="*/ 551 h 551"/>
                        <a:gd name="T6" fmla="*/ 5215 w 5431"/>
                        <a:gd name="T7" fmla="*/ 551 h 551"/>
                        <a:gd name="T8" fmla="*/ 5431 w 5431"/>
                        <a:gd name="T9" fmla="*/ 336 h 551"/>
                        <a:gd name="T10" fmla="*/ 5431 w 5431"/>
                        <a:gd name="T11" fmla="*/ 0 h 551"/>
                        <a:gd name="T12" fmla="*/ 0 w 5431"/>
                        <a:gd name="T13" fmla="*/ 0 h 5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37" name="Oval 121">
                      <a:extLst>
                        <a:ext uri="{FF2B5EF4-FFF2-40B4-BE49-F238E27FC236}">
                          <a16:creationId xmlns:a16="http://schemas.microsoft.com/office/drawing/2014/main" id="{9738AAF3-F415-4A7A-A362-384FF2D6CFC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zh-CN" sz="1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楷体_GB2312" panose="02010609030101010101" pitchFamily="49" charset="-122"/>
                        <a:sym typeface="楷体_GB2312" panose="02010609030101010101" pitchFamily="49" charset="-122"/>
                      </a:endParaRPr>
                    </a:p>
                  </p:txBody>
                </p:sp>
                <p:sp>
                  <p:nvSpPr>
                    <p:cNvPr id="26638" name="Freeform 122">
                      <a:extLst>
                        <a:ext uri="{FF2B5EF4-FFF2-40B4-BE49-F238E27FC236}">
                          <a16:creationId xmlns:a16="http://schemas.microsoft.com/office/drawing/2014/main" id="{3FA359E2-5333-4C94-8C18-8A6A8C5537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52 h 2152"/>
                        <a:gd name="T4" fmla="*/ 1956 w 3023"/>
                        <a:gd name="T5" fmla="*/ 2152 h 2152"/>
                        <a:gd name="T6" fmla="*/ 3023 w 3023"/>
                        <a:gd name="T7" fmla="*/ 0 h 2152"/>
                        <a:gd name="T8" fmla="*/ 0 w 3023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639" name="Freeform 123">
                      <a:extLst>
                        <a:ext uri="{FF2B5EF4-FFF2-40B4-BE49-F238E27FC236}">
                          <a16:creationId xmlns:a16="http://schemas.microsoft.com/office/drawing/2014/main" id="{A9F6E377-146B-4B48-B646-C960846E2B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1408 w 1408"/>
                        <a:gd name="T1" fmla="*/ 0 h 2152"/>
                        <a:gd name="T2" fmla="*/ 1067 w 1408"/>
                        <a:gd name="T3" fmla="*/ 0 h 2152"/>
                        <a:gd name="T4" fmla="*/ 0 w 1408"/>
                        <a:gd name="T5" fmla="*/ 2152 h 2152"/>
                        <a:gd name="T6" fmla="*/ 1408 w 1408"/>
                        <a:gd name="T7" fmla="*/ 2152 h 2152"/>
                        <a:gd name="T8" fmla="*/ 1408 w 1408"/>
                        <a:gd name="T9" fmla="*/ 0 h 2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6640" name="文本框 1">
                  <a:extLst>
                    <a:ext uri="{FF2B5EF4-FFF2-40B4-BE49-F238E27FC236}">
                      <a16:creationId xmlns:a16="http://schemas.microsoft.com/office/drawing/2014/main" id="{13758EB0-2801-43B7-BCF5-75CF479A4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26641" name="文本框 3">
                  <a:extLst>
                    <a:ext uri="{FF2B5EF4-FFF2-40B4-BE49-F238E27FC236}">
                      <a16:creationId xmlns:a16="http://schemas.microsoft.com/office/drawing/2014/main" id="{7EA222E3-4D2B-47F9-A347-3066743100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20</a:t>
                  </a:r>
                  <a:r>
                    <a:rPr lang="zh-CN" altLang="en-US" sz="2400" dirty="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2">
            <a:extLst>
              <a:ext uri="{FF2B5EF4-FFF2-40B4-BE49-F238E27FC236}">
                <a16:creationId xmlns:a16="http://schemas.microsoft.com/office/drawing/2014/main" id="{37E46D0F-440E-40DE-ABAA-0439A6CC0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95289"/>
            <a:ext cx="266130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E25D2A"/>
            </a:solidFill>
            <a:prstDash val="sysDash"/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补充 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面向对象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3FCA3-AB24-41EE-BE6F-9EBD0C64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1144588"/>
            <a:ext cx="8301038" cy="557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面向对象的编程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是一种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基于对象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的编程范式。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2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是事物的一种抽象，它是一个</a:t>
            </a:r>
            <a:r>
              <a:rPr lang="zh-CN" altLang="zh-CN" sz="22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实体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，包含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两部分。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属性是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对象中的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方法是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对象能够完成的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假设对象是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，则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W.a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表示对象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属性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a，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.b()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表示对象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W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操作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b()，其中</a:t>
            </a:r>
            <a:r>
              <a:rPr lang="zh-CN" altLang="zh-CN" sz="2200" b="1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a是一个变量值</a:t>
            </a:r>
            <a:r>
              <a:rPr lang="zh-CN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en-US" altLang="zh-CN" sz="2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b( )是一个函数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例如，一辆汽车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一个对象，标记为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汽车的颜色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汽车的属性，标记为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C.color</a:t>
            </a:r>
          </a:p>
          <a:p>
            <a:pPr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  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前进 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汽车的一个动作，相当于一个功能，为对象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</a:t>
            </a:r>
            <a:r>
              <a:rPr lang="zh-CN" altLang="en-US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的方法，表示</a:t>
            </a:r>
            <a:r>
              <a:rPr lang="en-US" altLang="zh-CN" sz="2200" b="1">
                <a:latin typeface="楷体_GB2312" panose="02010609030101010101" pitchFamily="49" charset="-122"/>
                <a:ea typeface="楷体_GB2312" panose="02010609030101010101" pitchFamily="49" charset="-122"/>
              </a:rPr>
              <a:t>C.forward( )</a:t>
            </a:r>
            <a:endParaRPr lang="zh-CN" altLang="en-US" sz="22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634831-6E45-434F-9CB3-67CADE6C115B}"/>
              </a:ext>
            </a:extLst>
          </p:cNvPr>
          <p:cNvSpPr txBox="1"/>
          <p:nvPr/>
        </p:nvSpPr>
        <p:spPr>
          <a:xfrm>
            <a:off x="8077199" y="775256"/>
            <a:ext cx="23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：一切皆对象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2A175-D6CE-4650-81BF-14F5BFA65246}"/>
              </a:ext>
            </a:extLst>
          </p:cNvPr>
          <p:cNvSpPr txBox="1"/>
          <p:nvPr/>
        </p:nvSpPr>
        <p:spPr>
          <a:xfrm>
            <a:off x="2279650" y="1495426"/>
            <a:ext cx="3804886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marL="171450" indent="-17145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noProof="1">
                <a:latin typeface="微软雅黑" panose="020B0503020204020204" charset="-122"/>
                <a:ea typeface="微软雅黑" panose="020B0503020204020204" charset="-122"/>
              </a:rPr>
              <a:t>面向对象的程序设计：将数据及其操作封装为类</a:t>
            </a:r>
            <a:endParaRPr lang="en-US" altLang="zh-CN" sz="1200" noProof="1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200" noProof="1">
                <a:latin typeface="微软雅黑" panose="020B0503020204020204" charset="-122"/>
                <a:ea typeface="微软雅黑" panose="020B0503020204020204" charset="-122"/>
              </a:rPr>
              <a:t>面向过程的程序设计：关注各种类型的数据及其操作</a:t>
            </a:r>
            <a:endParaRPr lang="zh-CN" altLang="en-US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F68424-BEDE-4719-ADFA-365C966A0534}"/>
              </a:ext>
            </a:extLst>
          </p:cNvPr>
          <p:cNvGraphicFramePr>
            <a:graphicFrameLocks noGrp="1"/>
          </p:cNvGraphicFramePr>
          <p:nvPr/>
        </p:nvGraphicFramePr>
        <p:xfrm>
          <a:off x="2498726" y="2235200"/>
          <a:ext cx="6881813" cy="3481424"/>
        </p:xfrm>
        <a:graphic>
          <a:graphicData uri="http://schemas.openxmlformats.org/drawingml/2006/table">
            <a:tbl>
              <a:tblPr/>
              <a:tblGrid>
                <a:gridCol w="1202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 项目名称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面向对象程序设计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面向过程程序设计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（也叫结构化编程）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面向对象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是把构成问题事务分解成各个对象，建立对象的目的不是为了完成一个步骤，而是为了描叙某个事物在整个解决问题的步骤中的行为。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000" u="none" strike="noStrike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面向过程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就是分析出解决问题所需要的步骤，然后用函数把这些步骤一步一步实现，使用的时候一个一个依次调用就可以。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特点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封装、继承、多态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算法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数据结构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优势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适用于大型复杂系统，方便复用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适用于简单系统，容易理解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劣势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比较抽象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难以应对复杂系统，难以复用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7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设计语言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Java、Smalltalk、EIFFEL、C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++、Objective-、C#、Python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</a:t>
                      </a: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C、Fortran</a:t>
                      </a:r>
                      <a:endParaRPr lang="en-US" sz="10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10440" marR="110440" marT="63092" marB="63092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28" name="Shape 120">
            <a:extLst>
              <a:ext uri="{FF2B5EF4-FFF2-40B4-BE49-F238E27FC236}">
                <a16:creationId xmlns:a16="http://schemas.microsoft.com/office/drawing/2014/main" id="{EB9BF267-B384-4711-AA63-F2C3DD19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1085851"/>
            <a:ext cx="297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两种程序设计的比较（了解）</a:t>
            </a: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CEEB1481-A616-42B5-949F-11C999AB3C20}"/>
              </a:ext>
            </a:extLst>
          </p:cNvPr>
          <p:cNvSpPr/>
          <p:nvPr/>
        </p:nvSpPr>
        <p:spPr>
          <a:xfrm>
            <a:off x="1852614" y="1076325"/>
            <a:ext cx="427037" cy="304800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algn="ctr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zh-CN" altLang="en-US" sz="1400" noProof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矩形 6">
            <a:extLst>
              <a:ext uri="{FF2B5EF4-FFF2-40B4-BE49-F238E27FC236}">
                <a16:creationId xmlns:a16="http://schemas.microsoft.com/office/drawing/2014/main" id="{BF25CF53-E40C-4D6E-8A47-EC26C0E1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1962151"/>
            <a:ext cx="55054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>
              <a:latin typeface="宋体" panose="02010600030101010101" pitchFamily="2" charset="-122"/>
            </a:endParaRPr>
          </a:p>
          <a:p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9AC31-1360-44BC-AA5F-083448661255}"/>
              </a:ext>
            </a:extLst>
          </p:cNvPr>
          <p:cNvSpPr txBox="1"/>
          <p:nvPr/>
        </p:nvSpPr>
        <p:spPr>
          <a:xfrm>
            <a:off x="1792288" y="1789114"/>
            <a:ext cx="8367712" cy="6429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indent="43180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基于恺撒解密程序，完善代码，实现加密并解密。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925E12-2D05-4A95-9691-7023405E79FF}"/>
              </a:ext>
            </a:extLst>
          </p:cNvPr>
          <p:cNvSpPr txBox="1"/>
          <p:nvPr/>
        </p:nvSpPr>
        <p:spPr>
          <a:xfrm>
            <a:off x="2300288" y="738188"/>
            <a:ext cx="3668712" cy="5207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恺撒密码 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- 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Arial" panose="020B0604020202020204"/>
              </a:rPr>
              <a:t>加密 解密</a:t>
            </a: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E10DE4D6-C38A-4417-A827-1DAD5570C2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432050"/>
            <a:ext cx="30099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E250BE-26C1-4977-8C80-B4819BACB4E5}"/>
              </a:ext>
            </a:extLst>
          </p:cNvPr>
          <p:cNvSpPr txBox="1"/>
          <p:nvPr/>
        </p:nvSpPr>
        <p:spPr>
          <a:xfrm>
            <a:off x="2224088" y="1508126"/>
            <a:ext cx="7804150" cy="206210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图形用户界面（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Graphical User Interface,GUI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）又称图形用户接口。</a:t>
            </a:r>
            <a:endParaRPr lang="en-US" altLang="zh-CN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Tkinter</a:t>
            </a:r>
            <a:r>
              <a:rPr lang="zh-CN" altLang="en-US" sz="2400" noProof="1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是实现图形用户界面的模块。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18434" name="图片 1">
            <a:extLst>
              <a:ext uri="{FF2B5EF4-FFF2-40B4-BE49-F238E27FC236}">
                <a16:creationId xmlns:a16="http://schemas.microsoft.com/office/drawing/2014/main" id="{596588CC-2203-4B7C-8932-80A59D2B2C9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3536951"/>
            <a:ext cx="3856038" cy="3000375"/>
          </a:xfrm>
          <a:prstGeom prst="rect">
            <a:avLst/>
          </a:prstGeom>
          <a:noFill/>
          <a:ln w="25400">
            <a:solidFill>
              <a:srgbClr val="E24C26">
                <a:alpha val="96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5" name="Shape 120">
            <a:extLst>
              <a:ext uri="{FF2B5EF4-FFF2-40B4-BE49-F238E27FC236}">
                <a16:creationId xmlns:a16="http://schemas.microsoft.com/office/drawing/2014/main" id="{6C100E71-6866-4839-BAE5-E89DAADE1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120">
            <a:extLst>
              <a:ext uri="{FF2B5EF4-FFF2-40B4-BE49-F238E27FC236}">
                <a16:creationId xmlns:a16="http://schemas.microsoft.com/office/drawing/2014/main" id="{02C23F83-F10A-4F04-ABAF-1730A055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B8FD3F45-0386-44E7-B8CC-C59AE4F9C32E}"/>
              </a:ext>
            </a:extLst>
          </p:cNvPr>
          <p:cNvSpPr txBox="1"/>
          <p:nvPr/>
        </p:nvSpPr>
        <p:spPr>
          <a:xfrm>
            <a:off x="2224088" y="1465264"/>
            <a:ext cx="7804150" cy="15081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① 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首先导入</a:t>
            </a:r>
            <a:r>
              <a:rPr lang="en-US" altLang="zh-CN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tkinter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模块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from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tkinter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import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* 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E3E556B0-3B95-4E9B-964F-8E2971309777}"/>
              </a:ext>
            </a:extLst>
          </p:cNvPr>
          <p:cNvSpPr txBox="1"/>
          <p:nvPr/>
        </p:nvSpPr>
        <p:spPr>
          <a:xfrm>
            <a:off x="2224088" y="2859089"/>
            <a:ext cx="7804150" cy="36317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② </a:t>
            </a:r>
            <a:r>
              <a:rPr lang="zh-CN" altLang="en-US" sz="2400" b="1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运用相应代码创建交互对象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如：窗口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Frame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文本框  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Entey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命令按钮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Button</a:t>
            </a: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文本标签 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Label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B9F8D-7423-44AA-95E8-23704CAEC48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3565525"/>
            <a:ext cx="3857625" cy="2998788"/>
          </a:xfrm>
          <a:prstGeom prst="rect">
            <a:avLst/>
          </a:prstGeom>
          <a:noFill/>
          <a:ln w="25400">
            <a:solidFill>
              <a:srgbClr val="E24C26">
                <a:alpha val="96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0A6758-E351-4199-A110-FF768F76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613" y="4338638"/>
            <a:ext cx="5103812" cy="512762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B29435-F9B0-44F4-8AC1-45405E08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1" y="3900489"/>
            <a:ext cx="5103813" cy="325437"/>
          </a:xfrm>
          <a:prstGeom prst="rect">
            <a:avLst/>
          </a:prstGeom>
          <a:noFill/>
          <a:ln w="22225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0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文本标签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17655A-70A9-42FA-BFE8-987785815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4975225"/>
            <a:ext cx="3625850" cy="374650"/>
          </a:xfrm>
          <a:prstGeom prst="rect">
            <a:avLst/>
          </a:prstGeom>
          <a:noFill/>
          <a:ln w="22225">
            <a:solidFill>
              <a:srgbClr val="00B0F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按钮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4313A1-C149-4C70-B758-146E226375C5}"/>
              </a:ext>
            </a:extLst>
          </p:cNvPr>
          <p:cNvSpPr txBox="1"/>
          <p:nvPr/>
        </p:nvSpPr>
        <p:spPr>
          <a:xfrm>
            <a:off x="2224088" y="2057401"/>
            <a:ext cx="7804150" cy="15081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任务一：创建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GUI“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图形化界面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”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新建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python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程序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&amp;   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打开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图形界面新建步骤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.txt”</a:t>
            </a:r>
            <a:endParaRPr lang="zh-CN" altLang="en-US" sz="2400" noProof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482" name="Shape 120">
            <a:extLst>
              <a:ext uri="{FF2B5EF4-FFF2-40B4-BE49-F238E27FC236}">
                <a16:creationId xmlns:a16="http://schemas.microsoft.com/office/drawing/2014/main" id="{49B52FC3-3248-4310-895F-0B113DBA0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703263"/>
            <a:ext cx="675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图形用户界面</a:t>
            </a:r>
            <a:r>
              <a:rPr lang="en-US" altLang="zh-CN" sz="280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(GUI) 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课本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P67/</a:t>
            </a:r>
            <a:r>
              <a:rPr lang="zh-CN" altLang="en-US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实践指导</a:t>
            </a:r>
            <a:r>
              <a:rPr lang="en-US" altLang="zh-CN" sz="28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P73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4A9EF4C4-3495-4606-B84A-2E0FAD3F2AAB}"/>
              </a:ext>
            </a:extLst>
          </p:cNvPr>
          <p:cNvSpPr txBox="1"/>
          <p:nvPr/>
        </p:nvSpPr>
        <p:spPr>
          <a:xfrm>
            <a:off x="2209800" y="2308226"/>
            <a:ext cx="7805738" cy="150810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任务二：基于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凯撒密码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加密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修改代码实现解密</a:t>
            </a:r>
          </a:p>
          <a:p>
            <a:pPr algn="ctr" fontAlgn="auto" latinLnBrk="1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命名 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—— “</a:t>
            </a:r>
            <a:r>
              <a:rPr lang="zh-CN" altLang="en-US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凯撒密码</a:t>
            </a:r>
            <a:r>
              <a:rPr lang="en-US" altLang="zh-CN" sz="2400" noProof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-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解密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4">
            <a:extLst>
              <a:ext uri="{FF2B5EF4-FFF2-40B4-BE49-F238E27FC236}">
                <a16:creationId xmlns:a16="http://schemas.microsoft.com/office/drawing/2014/main" id="{154F4265-6EF5-464B-BE31-AA3A847CB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401764"/>
            <a:ext cx="7386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明文：</a:t>
            </a:r>
            <a:r>
              <a:rPr lang="en-US" altLang="zh-CN" sz="2800">
                <a:solidFill>
                  <a:srgbClr val="FF0000"/>
                </a:solidFill>
              </a:rPr>
              <a:t>A  B  C  D  E  F  G  ···  U  V  W 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B050"/>
                </a:solidFill>
              </a:rPr>
              <a:t>X  Y  Z</a:t>
            </a:r>
          </a:p>
        </p:txBody>
      </p:sp>
      <p:sp>
        <p:nvSpPr>
          <p:cNvPr id="22530" name="文本框 5">
            <a:extLst>
              <a:ext uri="{FF2B5EF4-FFF2-40B4-BE49-F238E27FC236}">
                <a16:creationId xmlns:a16="http://schemas.microsoft.com/office/drawing/2014/main" id="{F5EC3CFC-60E1-46A9-A74B-7EBFE3DD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3086100"/>
            <a:ext cx="7466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密文：</a:t>
            </a:r>
            <a:r>
              <a:rPr lang="en-US" altLang="zh-CN" sz="2800">
                <a:solidFill>
                  <a:srgbClr val="0070C0"/>
                </a:solidFill>
              </a:rPr>
              <a:t>D  E  F  G  ···  U  V  W  X  Y  Z</a:t>
            </a:r>
            <a:r>
              <a:rPr lang="en-US" altLang="zh-CN" sz="2800"/>
              <a:t>  </a:t>
            </a:r>
            <a:r>
              <a:rPr lang="en-US" altLang="zh-CN" sz="2800">
                <a:solidFill>
                  <a:srgbClr val="E25D2A"/>
                </a:solidFill>
              </a:rPr>
              <a:t> A  B  C</a:t>
            </a:r>
          </a:p>
        </p:txBody>
      </p:sp>
      <p:sp>
        <p:nvSpPr>
          <p:cNvPr id="22531" name="下箭头 6">
            <a:extLst>
              <a:ext uri="{FF2B5EF4-FFF2-40B4-BE49-F238E27FC236}">
                <a16:creationId xmlns:a16="http://schemas.microsoft.com/office/drawing/2014/main" id="{E63111F1-E503-470E-BF2E-C10F5CB6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2127250"/>
            <a:ext cx="2640012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+3</a:t>
            </a:r>
          </a:p>
        </p:txBody>
      </p:sp>
      <p:sp>
        <p:nvSpPr>
          <p:cNvPr id="22532" name="下箭头 7">
            <a:extLst>
              <a:ext uri="{FF2B5EF4-FFF2-40B4-BE49-F238E27FC236}">
                <a16:creationId xmlns:a16="http://schemas.microsoft.com/office/drawing/2014/main" id="{6723DF32-1B19-4135-97C6-2171544F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2127250"/>
            <a:ext cx="2816225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-23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3352E1-7BCC-4E8C-89D2-A7CF11640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5121275"/>
            <a:ext cx="7391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明文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</a:rPr>
              <a:t>A  B  C  D  E  F  G  ···  U  V  W 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B050"/>
                </a:solidFill>
              </a:rPr>
              <a:t>X  Y  Z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0B19352D-0412-4C47-822C-5E04FF619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4095750"/>
            <a:ext cx="2640012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-3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A8C6A255-0C4D-4A94-921A-0AAE7B99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776" y="4095750"/>
            <a:ext cx="2816225" cy="77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</a:p>
          <a:p>
            <a:pPr algn="ctr"/>
            <a:r>
              <a:rPr lang="en-US" altLang="zh-CN" sz="24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+23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2">
            <a:extLst>
              <a:ext uri="{FF2B5EF4-FFF2-40B4-BE49-F238E27FC236}">
                <a16:creationId xmlns:a16="http://schemas.microsoft.com/office/drawing/2014/main" id="{8ED59C9A-F04C-41C8-8BD1-79C84444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14313"/>
            <a:ext cx="10621962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E80741C-E4F5-4F38-A43F-3913F3A63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1692275"/>
            <a:ext cx="4962525" cy="58420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8FDBCD-3698-45B7-AE73-6A8EB730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2276476"/>
            <a:ext cx="4962525" cy="58261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3124D6-8A2A-4733-8CC2-E6F4E9262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3797300"/>
            <a:ext cx="1746250" cy="584200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0BAC6F-5816-47B1-9078-5BAB5048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5091114"/>
            <a:ext cx="1333500" cy="369887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0C1F12-18FF-4AA7-B1DA-EA2BBCC4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5489575"/>
            <a:ext cx="1333500" cy="369888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DFC08D-F756-4B61-9120-26EC7094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4" y="158751"/>
            <a:ext cx="1036637" cy="466725"/>
          </a:xfrm>
          <a:prstGeom prst="rect">
            <a:avLst/>
          </a:prstGeom>
          <a:noFill/>
          <a:ln w="3175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DB1686-2B4B-4CBE-AC6B-B2817772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4" y="5091113"/>
            <a:ext cx="1036637" cy="398462"/>
          </a:xfrm>
          <a:prstGeom prst="rect">
            <a:avLst/>
          </a:prstGeom>
          <a:noFill/>
          <a:ln w="31750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8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65">
            <a:extLst>
              <a:ext uri="{FF2B5EF4-FFF2-40B4-BE49-F238E27FC236}">
                <a16:creationId xmlns:a16="http://schemas.microsoft.com/office/drawing/2014/main" id="{DC5AC96C-2DAF-4963-A0C7-33FDB301E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585788"/>
            <a:ext cx="8909050" cy="2009396"/>
          </a:xfrm>
          <a:prstGeom prst="rect">
            <a:avLst/>
          </a:prstGeom>
          <a:solidFill>
            <a:schemeClr val="bg1"/>
          </a:solidFill>
          <a:ln w="41275">
            <a:solidFill>
              <a:srgbClr val="DA3688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9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任务三</a:t>
            </a:r>
          </a:p>
          <a:p>
            <a:pPr>
              <a:lnSpc>
                <a:spcPct val="17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	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合成代码，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凯撒加密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另存为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凯撒密码</a:t>
            </a:r>
            <a:r>
              <a:rPr lang="en-US" altLang="zh-CN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-</a:t>
            </a:r>
            <a:r>
              <a:rPr lang="zh-CN" altLang="en-US" sz="2400" b="1">
                <a:solidFill>
                  <a:srgbClr val="E25D2A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加密解密</a:t>
            </a:r>
            <a:r>
              <a:rPr lang="en-US" altLang="zh-CN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”</a:t>
            </a:r>
          </a:p>
          <a:p>
            <a:pPr>
              <a:lnSpc>
                <a:spcPct val="170000"/>
              </a:lnSpc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实现如下效果。</a:t>
            </a:r>
          </a:p>
        </p:txBody>
      </p:sp>
      <p:pic>
        <p:nvPicPr>
          <p:cNvPr id="24578" name="图片 1">
            <a:extLst>
              <a:ext uri="{FF2B5EF4-FFF2-40B4-BE49-F238E27FC236}">
                <a16:creationId xmlns:a16="http://schemas.microsoft.com/office/drawing/2014/main" id="{CBD66E75-26B4-429C-9A48-007234DF589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6" y="1931988"/>
            <a:ext cx="33686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5C01A4-6D4F-42D8-9D31-D102691F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572001"/>
            <a:ext cx="5103812" cy="195263"/>
          </a:xfrm>
          <a:prstGeom prst="rect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120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r"/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C8EE75-A40F-41C2-B4AA-D8DDAA144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6" y="4217989"/>
            <a:ext cx="5103813" cy="327025"/>
          </a:xfrm>
          <a:prstGeom prst="rect">
            <a:avLst/>
          </a:prstGeom>
          <a:noFill/>
          <a:ln w="22225">
            <a:solidFill>
              <a:srgbClr val="7030A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r>
              <a:rPr lang="zh-CN" altLang="en-US" sz="20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按钮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08A66A-0465-4872-9566-70DD3272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767263"/>
            <a:ext cx="4254500" cy="374650"/>
          </a:xfrm>
          <a:prstGeom prst="rect">
            <a:avLst/>
          </a:prstGeom>
          <a:noFill/>
          <a:ln w="22225">
            <a:solidFill>
              <a:srgbClr val="00B0F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/>
            <a:endParaRPr lang="zh-CN" altLang="en-US" sz="2400">
              <a:solidFill>
                <a:srgbClr val="00B0F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r"/>
            <a:r>
              <a:rPr lang="zh-CN" altLang="en-US" sz="2400">
                <a:solidFill>
                  <a:srgbClr val="00B0F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文本框</a:t>
            </a:r>
          </a:p>
        </p:txBody>
      </p:sp>
      <p:sp>
        <p:nvSpPr>
          <p:cNvPr id="9" name="线形标注 2(带强调线) 8">
            <a:extLst>
              <a:ext uri="{FF2B5EF4-FFF2-40B4-BE49-F238E27FC236}">
                <a16:creationId xmlns:a16="http://schemas.microsoft.com/office/drawing/2014/main" id="{E9116FF1-2601-4393-970E-0E5EFE89B1EA}"/>
              </a:ext>
            </a:extLst>
          </p:cNvPr>
          <p:cNvSpPr>
            <a:spLocks/>
          </p:cNvSpPr>
          <p:nvPr/>
        </p:nvSpPr>
        <p:spPr bwMode="auto">
          <a:xfrm>
            <a:off x="6775451" y="2595564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11931"/>
              <a:gd name="adj6" fmla="val -29569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mingwen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接收待加密的文本</a:t>
            </a:r>
          </a:p>
        </p:txBody>
      </p:sp>
      <p:sp>
        <p:nvSpPr>
          <p:cNvPr id="7" name="线形标注 2(带强调线) 6">
            <a:extLst>
              <a:ext uri="{FF2B5EF4-FFF2-40B4-BE49-F238E27FC236}">
                <a16:creationId xmlns:a16="http://schemas.microsoft.com/office/drawing/2014/main" id="{E6F9853F-F49D-4DB4-9EE6-A99AF38278A9}"/>
              </a:ext>
            </a:extLst>
          </p:cNvPr>
          <p:cNvSpPr>
            <a:spLocks/>
          </p:cNvSpPr>
          <p:nvPr/>
        </p:nvSpPr>
        <p:spPr bwMode="auto">
          <a:xfrm>
            <a:off x="6775451" y="3702051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41176"/>
              <a:gd name="adj6" fmla="val -28843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miwen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显示加密的文本</a:t>
            </a:r>
          </a:p>
        </p:txBody>
      </p:sp>
      <p:sp>
        <p:nvSpPr>
          <p:cNvPr id="8" name="线形标注 2(带强调线) 7">
            <a:extLst>
              <a:ext uri="{FF2B5EF4-FFF2-40B4-BE49-F238E27FC236}">
                <a16:creationId xmlns:a16="http://schemas.microsoft.com/office/drawing/2014/main" id="{970B8242-AFB5-4824-8F7C-E5746C6B7E51}"/>
              </a:ext>
            </a:extLst>
          </p:cNvPr>
          <p:cNvSpPr>
            <a:spLocks/>
          </p:cNvSpPr>
          <p:nvPr/>
        </p:nvSpPr>
        <p:spPr bwMode="auto">
          <a:xfrm>
            <a:off x="5262564" y="5640389"/>
            <a:ext cx="3838575" cy="377825"/>
          </a:xfrm>
          <a:prstGeom prst="accentCallout2">
            <a:avLst>
              <a:gd name="adj1" fmla="val 18750"/>
              <a:gd name="adj2" fmla="val -8333"/>
              <a:gd name="adj3" fmla="val 42255"/>
              <a:gd name="adj4" fmla="val -16306"/>
              <a:gd name="adj5" fmla="val -101514"/>
              <a:gd name="adj6" fmla="val -19097"/>
            </a:avLst>
          </a:prstGeom>
          <a:solidFill>
            <a:schemeClr val="accent1"/>
          </a:solidFill>
          <a:ln w="9525">
            <a:solidFill>
              <a:srgbClr val="E24C2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文本框</a:t>
            </a:r>
            <a:r>
              <a:rPr lang="en-US" altLang="zh-CN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mingwen2</a:t>
            </a: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楷体_GB2312" panose="02010609030101010101" pitchFamily="49" charset="-122"/>
              </a:rPr>
              <a:t>显示解密的文本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 bldLvl="0" animBg="1"/>
      <p:bldP spid="9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0,&quot;width&quot;:47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6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65,&quot;width&quot;:44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0,&quot;width&quot;:4740}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楷体_GB2312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757</Words>
  <Application>Microsoft Office PowerPoint</Application>
  <PresentationFormat>宽屏</PresentationFormat>
  <Paragraphs>94</Paragraphs>
  <Slides>16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仿宋</vt:lpstr>
      <vt:lpstr>楷体_GB2312</vt:lpstr>
      <vt:lpstr>宋体</vt:lpstr>
      <vt:lpstr>微软雅黑</vt:lpstr>
      <vt:lpstr>Arial</vt:lpstr>
      <vt:lpstr>Broadway</vt:lpstr>
      <vt:lpstr>Calibri</vt:lpstr>
      <vt:lpstr>Calibri Light</vt:lpstr>
      <vt:lpstr>Wingdings</vt:lpstr>
      <vt:lpstr>Wingdings 3</vt:lpstr>
      <vt:lpstr>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172</cp:revision>
  <dcterms:created xsi:type="dcterms:W3CDTF">2020-10-16T06:39:00Z</dcterms:created>
  <dcterms:modified xsi:type="dcterms:W3CDTF">2021-03-01T01:58:49Z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