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  <p:sldMasterId id="2147484416" r:id="rId2"/>
    <p:sldMasterId id="2147484428" r:id="rId3"/>
    <p:sldMasterId id="2147484452" r:id="rId4"/>
    <p:sldMasterId id="2147484464" r:id="rId5"/>
  </p:sldMasterIdLst>
  <p:notesMasterIdLst>
    <p:notesMasterId r:id="rId31"/>
  </p:notesMasterIdLst>
  <p:handoutMasterIdLst>
    <p:handoutMasterId r:id="rId32"/>
  </p:handoutMasterIdLst>
  <p:sldIdLst>
    <p:sldId id="256" r:id="rId6"/>
    <p:sldId id="257" r:id="rId7"/>
    <p:sldId id="532" r:id="rId8"/>
    <p:sldId id="474" r:id="rId9"/>
    <p:sldId id="476" r:id="rId10"/>
    <p:sldId id="528" r:id="rId11"/>
    <p:sldId id="529" r:id="rId12"/>
    <p:sldId id="530" r:id="rId13"/>
    <p:sldId id="531" r:id="rId14"/>
    <p:sldId id="304" r:id="rId15"/>
    <p:sldId id="538" r:id="rId16"/>
    <p:sldId id="535" r:id="rId17"/>
    <p:sldId id="536" r:id="rId18"/>
    <p:sldId id="537" r:id="rId19"/>
    <p:sldId id="539" r:id="rId20"/>
    <p:sldId id="470" r:id="rId21"/>
    <p:sldId id="559" r:id="rId22"/>
    <p:sldId id="305" r:id="rId23"/>
    <p:sldId id="282" r:id="rId24"/>
    <p:sldId id="349" r:id="rId25"/>
    <p:sldId id="540" r:id="rId26"/>
    <p:sldId id="558" r:id="rId27"/>
    <p:sldId id="327" r:id="rId28"/>
    <p:sldId id="328" r:id="rId29"/>
    <p:sldId id="484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6B6D"/>
    <a:srgbClr val="FED16C"/>
    <a:srgbClr val="0070C0"/>
    <a:srgbClr val="5B9BD5"/>
    <a:srgbClr val="2E4C64"/>
    <a:srgbClr val="FF7467"/>
    <a:srgbClr val="4CC8EC"/>
    <a:srgbClr val="A8D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51" d="100"/>
          <a:sy n="51" d="100"/>
        </p:scale>
        <p:origin x="264" y="66"/>
      </p:cViewPr>
      <p:guideLst>
        <p:guide orient="horz" pos="2160"/>
        <p:guide pos="36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80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3DD3A00-A0FB-4661-AF4A-FEB32831C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B6A8BD-7332-4E52-9FCA-2522261E0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A1E84-D681-4114-9065-DB552E6E48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D806E-1E8A-4F97-90CE-7F34007CD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FB28FFD-316D-48D7-B1AE-50450CB23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3B2C88-222F-4D90-8CFF-3A9E206C87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95EE89-A6AD-4FFB-B556-DD5E78E8C0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9220" name="幻灯片图像占位符 3">
            <a:extLst>
              <a:ext uri="{FF2B5EF4-FFF2-40B4-BE49-F238E27FC236}">
                <a16:creationId xmlns:a16="http://schemas.microsoft.com/office/drawing/2014/main" id="{807B05E8-C8FE-4267-89DF-DD7779A7199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7CD66F5C-D79D-440D-A95F-55616326480C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F672A-0F6E-494A-AC6B-51227A76A6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C27CF-795C-4ECA-B826-255639E21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7B12BD-18F7-406D-AF01-4F2B2F373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E7557E99-4D05-4BFA-A654-C24C09807A5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33ED0E51-7BCB-4954-BCBF-0F4A0667E6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26C9886E-0097-4385-A46D-35019C8DF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1C05F89-0F97-433F-8A90-031421EEBDA9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68203D94-1F3F-4A2A-93E5-A74275CA207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4738A138-0A3D-4DF1-AED2-A6D967FF3C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982A89D8-A472-4D1A-8F6E-42FA20E44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8581088-B4F6-48D5-945F-6965320E6672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5975-BEA3-4ED7-B32F-ACA1A18ABB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90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374-910E-4845-9A74-4D4D2BC5B9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5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C5DE-548A-4CAE-8062-066F26DBA0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29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020A-BDE9-409F-8727-4874F86563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8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A9E8-0976-4105-AB1D-00320E98A4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9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CF8B-DE54-43BF-8DE8-8BFD27C5F4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53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D7CD-171F-4462-8ED0-65EAB5873D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27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6FE6-0A62-4EE3-9230-2BAA9F25A6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15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B5A4-2C93-4B72-A11F-0B4071E5A5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289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BF52-56E2-41EC-8359-FA9AC6CA36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05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1DE4-70EA-482B-9320-CE0A884325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5BC6-70F8-4D18-B114-C0AFC27C65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69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12D-C5A5-4873-BEB9-3646F378B1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022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6BC7-69AF-4C51-BBB8-16ED394183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492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443B-AFF1-4C52-A108-86566F37E6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946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50-FADF-4666-8830-0C1EF2C6A6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01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067-856B-41E2-B28B-A65DF1B17E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551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D151-4663-4598-A27B-E49CAA49B1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156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5703-0659-481C-975E-1487D53783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871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F071-0285-4551-BA99-D842A13CD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1932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C897-AEA9-4B11-BB0A-C758E0EF6E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36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57BD-FE8D-4935-93A3-F43DF8F0BB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4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19C-7912-4AC7-807E-94C35657BB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70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9-54C7-4397-95C8-3A97DCD53D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066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6159-FD27-4C26-911B-81D6748348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674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5796-920B-42D0-9B40-5A71190142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88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F6BC-58AA-48CA-B4BF-5219137DF6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3264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59B9-9E2E-440D-A030-A6EC5A06D5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231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468C-6731-4C35-9588-C43B7EA881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9283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4333-CB8F-4DE6-B95A-72DE541C01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5226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AD5A-C96B-4C65-9E83-2D5353B3D7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17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A8D0-8A5D-49CD-8582-209B80EA17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5383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BD62-4F5F-4653-BC69-A72E66D910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98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08-8784-49A4-B0AC-2F9F9EDF91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1229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6F-B7CA-41F0-8585-966C24333E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7706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86DD-4CD1-4270-B482-8BB492DBF2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3924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D5E-03D4-4523-9E1B-46A711F736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7624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FF91-A58B-4651-A163-7C8A9F72D3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615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9E0-55CB-462A-A452-5EED48CB5C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1538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EBE8-24FD-4610-BCD3-C2538340E4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021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4917-1E3B-409B-BC5D-D65D832DD3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9173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F19B-D753-49B0-8F28-C2A23A76C8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4302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239-C850-40EE-B961-35369BB5F3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212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A2A9-E24D-4EEC-BD31-1103D8DBD1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62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7BA-8CC9-426D-B220-FC32D5A96E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797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D5A-3CFB-4192-99A1-55B3D7EFC9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0034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6DB6-9849-4209-8F31-9CFBAB287F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641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3B-A466-4D36-A2B1-D3C666F124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663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3269-7A03-433A-ABB5-1B3245982B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6361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FBA9-D43F-44F3-BD4A-7BF877E1CE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4897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F8D-C9CC-4A4E-94A5-55BACF786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65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9D28-9405-42F0-9562-E759CCEF77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54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21AC-ED11-4A89-94D9-262977A3ABF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82B1AA-178B-40BA-A5B2-607B7B077423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15AC0AB-2CAA-4FA8-9426-60F04ACBE04A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3D7B8CA-0076-4052-9905-0FB618EA1E36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DDF750-1F04-4539-9310-765CEA8789CE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C11F87-B13D-4E15-83CE-E41680BE8917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0137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7FB22-3FC8-49BC-9934-C0FBF7F377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A686-F3D3-4D59-95D5-59D90E54CD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64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AC5DE-548A-4CAE-8062-066F26DBA0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2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1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C9E0-55CB-462A-A452-5EED48CB5C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0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7F8D-C9CC-4A4E-94A5-55BACF786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3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fei347795790/article/details/90641817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26446;&#20848;&#23071;%20&#22823;&#25968;&#25454;.mp4" TargetMode="External"/><Relationship Id="rId2" Type="http://schemas.openxmlformats.org/officeDocument/2006/relationships/hyperlink" Target="&#22823;&#25968;&#25454;_&#26446;&#20848;&#23071;.mp4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382">
            <a:extLst>
              <a:ext uri="{FF2B5EF4-FFF2-40B4-BE49-F238E27FC236}">
                <a16:creationId xmlns:a16="http://schemas.microsoft.com/office/drawing/2014/main" id="{239A8E61-CB90-494F-863A-7250EC39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933701"/>
            <a:ext cx="9858382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3" name="组合 773">
            <a:extLst>
              <a:ext uri="{FF2B5EF4-FFF2-40B4-BE49-F238E27FC236}">
                <a16:creationId xmlns:a16="http://schemas.microsoft.com/office/drawing/2014/main" id="{B897B5E9-6A24-4567-B82C-AA4132A29523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2282826"/>
            <a:ext cx="4103688" cy="3097213"/>
            <a:chOff x="6719888" y="2131781"/>
            <a:chExt cx="5472112" cy="4130676"/>
          </a:xfrm>
        </p:grpSpPr>
        <p:sp>
          <p:nvSpPr>
            <p:cNvPr id="10244" name="AutoShape 380">
              <a:extLst>
                <a:ext uri="{FF2B5EF4-FFF2-40B4-BE49-F238E27FC236}">
                  <a16:creationId xmlns:a16="http://schemas.microsoft.com/office/drawing/2014/main" id="{435D4DF3-754E-40A5-B299-2595612B7B8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" name="Freeform 383">
              <a:extLst>
                <a:ext uri="{FF2B5EF4-FFF2-40B4-BE49-F238E27FC236}">
                  <a16:creationId xmlns:a16="http://schemas.microsoft.com/office/drawing/2014/main" id="{E443CC45-091B-4EAE-9049-C4283FF22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Rectangle 384">
              <a:extLst>
                <a:ext uri="{FF2B5EF4-FFF2-40B4-BE49-F238E27FC236}">
                  <a16:creationId xmlns:a16="http://schemas.microsoft.com/office/drawing/2014/main" id="{AC31C504-DC19-4AFE-887A-4E815E25B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7" name="Rectangle 385">
              <a:extLst>
                <a:ext uri="{FF2B5EF4-FFF2-40B4-BE49-F238E27FC236}">
                  <a16:creationId xmlns:a16="http://schemas.microsoft.com/office/drawing/2014/main" id="{37672E07-2988-4C90-8B27-6FB1F78A8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8" name="Freeform 386">
              <a:extLst>
                <a:ext uri="{FF2B5EF4-FFF2-40B4-BE49-F238E27FC236}">
                  <a16:creationId xmlns:a16="http://schemas.microsoft.com/office/drawing/2014/main" id="{0D688814-119C-4C90-BD7D-D9C2E82EE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Freeform 387">
              <a:extLst>
                <a:ext uri="{FF2B5EF4-FFF2-40B4-BE49-F238E27FC236}">
                  <a16:creationId xmlns:a16="http://schemas.microsoft.com/office/drawing/2014/main" id="{6F117CD4-4D5D-4C43-BECA-1E006BC1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Freeform 388">
              <a:extLst>
                <a:ext uri="{FF2B5EF4-FFF2-40B4-BE49-F238E27FC236}">
                  <a16:creationId xmlns:a16="http://schemas.microsoft.com/office/drawing/2014/main" id="{021026F7-CF89-4FC0-9C0B-120AD8FA7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Freeform 389">
              <a:extLst>
                <a:ext uri="{FF2B5EF4-FFF2-40B4-BE49-F238E27FC236}">
                  <a16:creationId xmlns:a16="http://schemas.microsoft.com/office/drawing/2014/main" id="{F45E9E9F-D221-42D7-8D09-B7BDA665D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390">
              <a:extLst>
                <a:ext uri="{FF2B5EF4-FFF2-40B4-BE49-F238E27FC236}">
                  <a16:creationId xmlns:a16="http://schemas.microsoft.com/office/drawing/2014/main" id="{89B77564-CCE8-46D4-A44B-45DCF5A79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391">
              <a:extLst>
                <a:ext uri="{FF2B5EF4-FFF2-40B4-BE49-F238E27FC236}">
                  <a16:creationId xmlns:a16="http://schemas.microsoft.com/office/drawing/2014/main" id="{5FC61C2B-196A-4F15-A54E-41BF8600A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392">
              <a:extLst>
                <a:ext uri="{FF2B5EF4-FFF2-40B4-BE49-F238E27FC236}">
                  <a16:creationId xmlns:a16="http://schemas.microsoft.com/office/drawing/2014/main" id="{D314B60E-F5C8-4AC7-B040-F59CDA995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393">
              <a:extLst>
                <a:ext uri="{FF2B5EF4-FFF2-40B4-BE49-F238E27FC236}">
                  <a16:creationId xmlns:a16="http://schemas.microsoft.com/office/drawing/2014/main" id="{1098F072-2E19-4584-BCF8-A60E550AB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394">
              <a:extLst>
                <a:ext uri="{FF2B5EF4-FFF2-40B4-BE49-F238E27FC236}">
                  <a16:creationId xmlns:a16="http://schemas.microsoft.com/office/drawing/2014/main" id="{2BAF50FD-3C78-41EE-BF7C-9C45F4A4D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Freeform 395">
              <a:extLst>
                <a:ext uri="{FF2B5EF4-FFF2-40B4-BE49-F238E27FC236}">
                  <a16:creationId xmlns:a16="http://schemas.microsoft.com/office/drawing/2014/main" id="{D030989C-7362-4AA1-827F-101C0A0D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Freeform 396">
              <a:extLst>
                <a:ext uri="{FF2B5EF4-FFF2-40B4-BE49-F238E27FC236}">
                  <a16:creationId xmlns:a16="http://schemas.microsoft.com/office/drawing/2014/main" id="{7D6AE9CB-737F-4DB3-A8BF-38A8826C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397">
              <a:extLst>
                <a:ext uri="{FF2B5EF4-FFF2-40B4-BE49-F238E27FC236}">
                  <a16:creationId xmlns:a16="http://schemas.microsoft.com/office/drawing/2014/main" id="{BA4A42D9-870C-4187-81C1-310E228B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398">
              <a:extLst>
                <a:ext uri="{FF2B5EF4-FFF2-40B4-BE49-F238E27FC236}">
                  <a16:creationId xmlns:a16="http://schemas.microsoft.com/office/drawing/2014/main" id="{1F314EB5-256E-4B08-B2BD-9C1F2DCD0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399">
              <a:extLst>
                <a:ext uri="{FF2B5EF4-FFF2-40B4-BE49-F238E27FC236}">
                  <a16:creationId xmlns:a16="http://schemas.microsoft.com/office/drawing/2014/main" id="{1389728E-A44F-47C4-A42C-68E2B8E42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Freeform 400">
              <a:extLst>
                <a:ext uri="{FF2B5EF4-FFF2-40B4-BE49-F238E27FC236}">
                  <a16:creationId xmlns:a16="http://schemas.microsoft.com/office/drawing/2014/main" id="{AC348A02-D7A7-433E-89C3-1699CDA6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Freeform 401">
              <a:extLst>
                <a:ext uri="{FF2B5EF4-FFF2-40B4-BE49-F238E27FC236}">
                  <a16:creationId xmlns:a16="http://schemas.microsoft.com/office/drawing/2014/main" id="{2456E434-173F-41D2-BD5D-8A5CA0F8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Rectangle 402">
              <a:extLst>
                <a:ext uri="{FF2B5EF4-FFF2-40B4-BE49-F238E27FC236}">
                  <a16:creationId xmlns:a16="http://schemas.microsoft.com/office/drawing/2014/main" id="{8768FA7B-CFA4-4ACE-B4EF-CEBF5479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5" name="Rectangle 403">
              <a:extLst>
                <a:ext uri="{FF2B5EF4-FFF2-40B4-BE49-F238E27FC236}">
                  <a16:creationId xmlns:a16="http://schemas.microsoft.com/office/drawing/2014/main" id="{851F19B2-57EC-4E0D-A42F-6F477597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6" name="Oval 404">
              <a:extLst>
                <a:ext uri="{FF2B5EF4-FFF2-40B4-BE49-F238E27FC236}">
                  <a16:creationId xmlns:a16="http://schemas.microsoft.com/office/drawing/2014/main" id="{BD42F2FB-4B4E-428A-81F2-ABA4858B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7" name="Oval 405">
              <a:extLst>
                <a:ext uri="{FF2B5EF4-FFF2-40B4-BE49-F238E27FC236}">
                  <a16:creationId xmlns:a16="http://schemas.microsoft.com/office/drawing/2014/main" id="{CA7EF3CC-E62F-418E-AF09-8F1CD765C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8" name="Freeform 406">
              <a:extLst>
                <a:ext uri="{FF2B5EF4-FFF2-40B4-BE49-F238E27FC236}">
                  <a16:creationId xmlns:a16="http://schemas.microsoft.com/office/drawing/2014/main" id="{06956A7A-AECE-413F-B5C2-5C1DD7671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Freeform 407">
              <a:extLst>
                <a:ext uri="{FF2B5EF4-FFF2-40B4-BE49-F238E27FC236}">
                  <a16:creationId xmlns:a16="http://schemas.microsoft.com/office/drawing/2014/main" id="{F7C043B5-F80E-4453-9A0E-75C54B48D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Freeform 408">
              <a:extLst>
                <a:ext uri="{FF2B5EF4-FFF2-40B4-BE49-F238E27FC236}">
                  <a16:creationId xmlns:a16="http://schemas.microsoft.com/office/drawing/2014/main" id="{92740AE1-35A6-4B48-9D2D-CE808D53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409">
              <a:extLst>
                <a:ext uri="{FF2B5EF4-FFF2-40B4-BE49-F238E27FC236}">
                  <a16:creationId xmlns:a16="http://schemas.microsoft.com/office/drawing/2014/main" id="{F79C1D8D-2A9C-489B-8ABE-CEE69EBBE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Freeform 410">
              <a:extLst>
                <a:ext uri="{FF2B5EF4-FFF2-40B4-BE49-F238E27FC236}">
                  <a16:creationId xmlns:a16="http://schemas.microsoft.com/office/drawing/2014/main" id="{727825D9-C81D-4A4C-AA51-B2A9C89C9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Freeform 411">
              <a:extLst>
                <a:ext uri="{FF2B5EF4-FFF2-40B4-BE49-F238E27FC236}">
                  <a16:creationId xmlns:a16="http://schemas.microsoft.com/office/drawing/2014/main" id="{C19BD959-BBE1-4A83-B271-7B5117D4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412">
              <a:extLst>
                <a:ext uri="{FF2B5EF4-FFF2-40B4-BE49-F238E27FC236}">
                  <a16:creationId xmlns:a16="http://schemas.microsoft.com/office/drawing/2014/main" id="{74EF5387-6F16-4067-9F3E-05ACC1AA2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Freeform 413">
              <a:extLst>
                <a:ext uri="{FF2B5EF4-FFF2-40B4-BE49-F238E27FC236}">
                  <a16:creationId xmlns:a16="http://schemas.microsoft.com/office/drawing/2014/main" id="{2F5CC45E-694D-4789-B86A-0323428F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Freeform 414">
              <a:extLst>
                <a:ext uri="{FF2B5EF4-FFF2-40B4-BE49-F238E27FC236}">
                  <a16:creationId xmlns:a16="http://schemas.microsoft.com/office/drawing/2014/main" id="{D53F6227-AB70-4CF1-9FA0-504D97D32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Freeform 415">
              <a:extLst>
                <a:ext uri="{FF2B5EF4-FFF2-40B4-BE49-F238E27FC236}">
                  <a16:creationId xmlns:a16="http://schemas.microsoft.com/office/drawing/2014/main" id="{EEFCD5DA-F2DE-4822-B47B-E4B80E3A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Freeform 416">
              <a:extLst>
                <a:ext uri="{FF2B5EF4-FFF2-40B4-BE49-F238E27FC236}">
                  <a16:creationId xmlns:a16="http://schemas.microsoft.com/office/drawing/2014/main" id="{DC3A93C2-4CC8-4683-A132-A7FC8E62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Freeform 417">
              <a:extLst>
                <a:ext uri="{FF2B5EF4-FFF2-40B4-BE49-F238E27FC236}">
                  <a16:creationId xmlns:a16="http://schemas.microsoft.com/office/drawing/2014/main" id="{94BF2064-7206-466D-8B0E-B4293339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418">
              <a:extLst>
                <a:ext uri="{FF2B5EF4-FFF2-40B4-BE49-F238E27FC236}">
                  <a16:creationId xmlns:a16="http://schemas.microsoft.com/office/drawing/2014/main" id="{3E35768D-5145-4F8E-A46E-19F71B3E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419">
              <a:extLst>
                <a:ext uri="{FF2B5EF4-FFF2-40B4-BE49-F238E27FC236}">
                  <a16:creationId xmlns:a16="http://schemas.microsoft.com/office/drawing/2014/main" id="{85771AC4-8914-4F15-BDF4-37161448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420">
              <a:extLst>
                <a:ext uri="{FF2B5EF4-FFF2-40B4-BE49-F238E27FC236}">
                  <a16:creationId xmlns:a16="http://schemas.microsoft.com/office/drawing/2014/main" id="{F881C3AD-7D6A-4F38-A561-2AE1D14E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Freeform 421">
              <a:extLst>
                <a:ext uri="{FF2B5EF4-FFF2-40B4-BE49-F238E27FC236}">
                  <a16:creationId xmlns:a16="http://schemas.microsoft.com/office/drawing/2014/main" id="{73B18897-5A47-470D-BA24-EE964C685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Freeform 422">
              <a:extLst>
                <a:ext uri="{FF2B5EF4-FFF2-40B4-BE49-F238E27FC236}">
                  <a16:creationId xmlns:a16="http://schemas.microsoft.com/office/drawing/2014/main" id="{78429551-562D-4403-AD49-81282341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Freeform 423">
              <a:extLst>
                <a:ext uri="{FF2B5EF4-FFF2-40B4-BE49-F238E27FC236}">
                  <a16:creationId xmlns:a16="http://schemas.microsoft.com/office/drawing/2014/main" id="{8356EC14-324E-4CCE-8208-E08F2049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Freeform 424">
              <a:extLst>
                <a:ext uri="{FF2B5EF4-FFF2-40B4-BE49-F238E27FC236}">
                  <a16:creationId xmlns:a16="http://schemas.microsoft.com/office/drawing/2014/main" id="{E7A1BF35-B056-4575-BA32-FBCBD5B98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Freeform 425">
              <a:extLst>
                <a:ext uri="{FF2B5EF4-FFF2-40B4-BE49-F238E27FC236}">
                  <a16:creationId xmlns:a16="http://schemas.microsoft.com/office/drawing/2014/main" id="{0BFA306C-8EFE-4434-97E1-F862058E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Freeform 426">
              <a:extLst>
                <a:ext uri="{FF2B5EF4-FFF2-40B4-BE49-F238E27FC236}">
                  <a16:creationId xmlns:a16="http://schemas.microsoft.com/office/drawing/2014/main" id="{AC8F40C2-4740-4DF5-9B72-703B100E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Freeform 427">
              <a:extLst>
                <a:ext uri="{FF2B5EF4-FFF2-40B4-BE49-F238E27FC236}">
                  <a16:creationId xmlns:a16="http://schemas.microsoft.com/office/drawing/2014/main" id="{6F540D87-12F7-4345-8987-76DD1D9D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Freeform 428">
              <a:extLst>
                <a:ext uri="{FF2B5EF4-FFF2-40B4-BE49-F238E27FC236}">
                  <a16:creationId xmlns:a16="http://schemas.microsoft.com/office/drawing/2014/main" id="{45F47D1D-2DF9-4391-8A0B-20008773F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Freeform 429">
              <a:extLst>
                <a:ext uri="{FF2B5EF4-FFF2-40B4-BE49-F238E27FC236}">
                  <a16:creationId xmlns:a16="http://schemas.microsoft.com/office/drawing/2014/main" id="{A76144AB-F1FF-47CF-AA48-069207590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Freeform 430">
              <a:extLst>
                <a:ext uri="{FF2B5EF4-FFF2-40B4-BE49-F238E27FC236}">
                  <a16:creationId xmlns:a16="http://schemas.microsoft.com/office/drawing/2014/main" id="{F77C75B2-219C-4A45-8648-827379DF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Freeform 431">
              <a:extLst>
                <a:ext uri="{FF2B5EF4-FFF2-40B4-BE49-F238E27FC236}">
                  <a16:creationId xmlns:a16="http://schemas.microsoft.com/office/drawing/2014/main" id="{30CFA37B-020B-4D67-AECD-0F55E9EC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Freeform 432">
              <a:extLst>
                <a:ext uri="{FF2B5EF4-FFF2-40B4-BE49-F238E27FC236}">
                  <a16:creationId xmlns:a16="http://schemas.microsoft.com/office/drawing/2014/main" id="{10F523ED-624F-4B95-8333-D29E7C83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Freeform 433">
              <a:extLst>
                <a:ext uri="{FF2B5EF4-FFF2-40B4-BE49-F238E27FC236}">
                  <a16:creationId xmlns:a16="http://schemas.microsoft.com/office/drawing/2014/main" id="{59959EFA-4C9B-46FF-B0C3-52B95740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Rectangle 434">
              <a:extLst>
                <a:ext uri="{FF2B5EF4-FFF2-40B4-BE49-F238E27FC236}">
                  <a16:creationId xmlns:a16="http://schemas.microsoft.com/office/drawing/2014/main" id="{3C218131-0C63-41B0-A72B-A94425BE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7" name="Rectangle 435">
              <a:extLst>
                <a:ext uri="{FF2B5EF4-FFF2-40B4-BE49-F238E27FC236}">
                  <a16:creationId xmlns:a16="http://schemas.microsoft.com/office/drawing/2014/main" id="{8F45FD87-9F86-48FD-8945-38E2974AD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8" name="Freeform 436">
              <a:extLst>
                <a:ext uri="{FF2B5EF4-FFF2-40B4-BE49-F238E27FC236}">
                  <a16:creationId xmlns:a16="http://schemas.microsoft.com/office/drawing/2014/main" id="{92A2B5DC-CBF3-4735-BF85-0F6C35764E6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Freeform 437">
              <a:extLst>
                <a:ext uri="{FF2B5EF4-FFF2-40B4-BE49-F238E27FC236}">
                  <a16:creationId xmlns:a16="http://schemas.microsoft.com/office/drawing/2014/main" id="{6F48E2E1-BB49-4FF5-9514-B59E6EB79F4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Freeform 438">
              <a:extLst>
                <a:ext uri="{FF2B5EF4-FFF2-40B4-BE49-F238E27FC236}">
                  <a16:creationId xmlns:a16="http://schemas.microsoft.com/office/drawing/2014/main" id="{6305647D-EBCE-4B09-BA4D-52A71AF77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Freeform 439">
              <a:extLst>
                <a:ext uri="{FF2B5EF4-FFF2-40B4-BE49-F238E27FC236}">
                  <a16:creationId xmlns:a16="http://schemas.microsoft.com/office/drawing/2014/main" id="{284A0B54-358E-4A96-8447-7E015917E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Freeform 440">
              <a:extLst>
                <a:ext uri="{FF2B5EF4-FFF2-40B4-BE49-F238E27FC236}">
                  <a16:creationId xmlns:a16="http://schemas.microsoft.com/office/drawing/2014/main" id="{BD210315-7665-4783-B9C1-F2833402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Freeform 441">
              <a:extLst>
                <a:ext uri="{FF2B5EF4-FFF2-40B4-BE49-F238E27FC236}">
                  <a16:creationId xmlns:a16="http://schemas.microsoft.com/office/drawing/2014/main" id="{1D5BC4D6-C3D8-4FBB-9443-55A8671752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Freeform 442">
              <a:extLst>
                <a:ext uri="{FF2B5EF4-FFF2-40B4-BE49-F238E27FC236}">
                  <a16:creationId xmlns:a16="http://schemas.microsoft.com/office/drawing/2014/main" id="{4AF4B663-5400-4652-B832-ED638167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Freeform 443">
              <a:extLst>
                <a:ext uri="{FF2B5EF4-FFF2-40B4-BE49-F238E27FC236}">
                  <a16:creationId xmlns:a16="http://schemas.microsoft.com/office/drawing/2014/main" id="{0567F310-58AD-4A1B-A44C-2EA5BEB5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Freeform 444">
              <a:extLst>
                <a:ext uri="{FF2B5EF4-FFF2-40B4-BE49-F238E27FC236}">
                  <a16:creationId xmlns:a16="http://schemas.microsoft.com/office/drawing/2014/main" id="{6E9ABEC3-FB42-41DF-BB5D-3C0DC996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Rectangle 445">
              <a:extLst>
                <a:ext uri="{FF2B5EF4-FFF2-40B4-BE49-F238E27FC236}">
                  <a16:creationId xmlns:a16="http://schemas.microsoft.com/office/drawing/2014/main" id="{F005EC51-0A3F-45D8-9FDB-F3182D22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308" name="Freeform 446">
              <a:extLst>
                <a:ext uri="{FF2B5EF4-FFF2-40B4-BE49-F238E27FC236}">
                  <a16:creationId xmlns:a16="http://schemas.microsoft.com/office/drawing/2014/main" id="{64CA15C4-C174-4FEC-BC8D-3873478FB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Freeform 447">
              <a:extLst>
                <a:ext uri="{FF2B5EF4-FFF2-40B4-BE49-F238E27FC236}">
                  <a16:creationId xmlns:a16="http://schemas.microsoft.com/office/drawing/2014/main" id="{EB5619AA-9BDC-4EF7-9590-5700C8580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Freeform 448">
              <a:extLst>
                <a:ext uri="{FF2B5EF4-FFF2-40B4-BE49-F238E27FC236}">
                  <a16:creationId xmlns:a16="http://schemas.microsoft.com/office/drawing/2014/main" id="{B8CA4374-A9CD-44C1-980A-F1616500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Freeform 449">
              <a:extLst>
                <a:ext uri="{FF2B5EF4-FFF2-40B4-BE49-F238E27FC236}">
                  <a16:creationId xmlns:a16="http://schemas.microsoft.com/office/drawing/2014/main" id="{AEF91300-287E-4AD4-A07D-A4413361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Freeform 450">
              <a:extLst>
                <a:ext uri="{FF2B5EF4-FFF2-40B4-BE49-F238E27FC236}">
                  <a16:creationId xmlns:a16="http://schemas.microsoft.com/office/drawing/2014/main" id="{47FDDEDD-C357-4373-9BBD-7815BF32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Freeform 451">
              <a:extLst>
                <a:ext uri="{FF2B5EF4-FFF2-40B4-BE49-F238E27FC236}">
                  <a16:creationId xmlns:a16="http://schemas.microsoft.com/office/drawing/2014/main" id="{AC4D2918-86AB-4A99-A275-E0D225402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Freeform 452">
              <a:extLst>
                <a:ext uri="{FF2B5EF4-FFF2-40B4-BE49-F238E27FC236}">
                  <a16:creationId xmlns:a16="http://schemas.microsoft.com/office/drawing/2014/main" id="{AC39B9EF-4DEA-40BC-961F-D7F5C9FAC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Freeform 453">
              <a:extLst>
                <a:ext uri="{FF2B5EF4-FFF2-40B4-BE49-F238E27FC236}">
                  <a16:creationId xmlns:a16="http://schemas.microsoft.com/office/drawing/2014/main" id="{539FC8E4-2AA9-4029-A22B-9ABFC4AA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Freeform 454">
              <a:extLst>
                <a:ext uri="{FF2B5EF4-FFF2-40B4-BE49-F238E27FC236}">
                  <a16:creationId xmlns:a16="http://schemas.microsoft.com/office/drawing/2014/main" id="{E4502764-1C3F-49B1-95E0-05D4697C9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Freeform 455">
              <a:extLst>
                <a:ext uri="{FF2B5EF4-FFF2-40B4-BE49-F238E27FC236}">
                  <a16:creationId xmlns:a16="http://schemas.microsoft.com/office/drawing/2014/main" id="{6FABF89D-C741-4F75-9676-B4E5EF32F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Freeform 456">
              <a:extLst>
                <a:ext uri="{FF2B5EF4-FFF2-40B4-BE49-F238E27FC236}">
                  <a16:creationId xmlns:a16="http://schemas.microsoft.com/office/drawing/2014/main" id="{FC1306C7-129C-4533-9991-82D8DE8D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Freeform 457">
              <a:extLst>
                <a:ext uri="{FF2B5EF4-FFF2-40B4-BE49-F238E27FC236}">
                  <a16:creationId xmlns:a16="http://schemas.microsoft.com/office/drawing/2014/main" id="{0DA3971E-D807-4068-9F60-9E84F3AF8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Freeform 458">
              <a:extLst>
                <a:ext uri="{FF2B5EF4-FFF2-40B4-BE49-F238E27FC236}">
                  <a16:creationId xmlns:a16="http://schemas.microsoft.com/office/drawing/2014/main" id="{D9DADE21-C23D-4EF7-BF7E-B5482F2D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Freeform 459">
              <a:extLst>
                <a:ext uri="{FF2B5EF4-FFF2-40B4-BE49-F238E27FC236}">
                  <a16:creationId xmlns:a16="http://schemas.microsoft.com/office/drawing/2014/main" id="{BAA8D33A-2303-426A-9518-1476A20C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Freeform 460">
              <a:extLst>
                <a:ext uri="{FF2B5EF4-FFF2-40B4-BE49-F238E27FC236}">
                  <a16:creationId xmlns:a16="http://schemas.microsoft.com/office/drawing/2014/main" id="{2249B62E-2B0B-4471-898B-9358E78B7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Freeform 461">
              <a:extLst>
                <a:ext uri="{FF2B5EF4-FFF2-40B4-BE49-F238E27FC236}">
                  <a16:creationId xmlns:a16="http://schemas.microsoft.com/office/drawing/2014/main" id="{C0EE34A5-98DD-4572-B365-9D480672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4" name="Freeform 462">
              <a:extLst>
                <a:ext uri="{FF2B5EF4-FFF2-40B4-BE49-F238E27FC236}">
                  <a16:creationId xmlns:a16="http://schemas.microsoft.com/office/drawing/2014/main" id="{1BA811D1-7AA3-4FDF-931B-E033311A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5" name="Freeform 463">
              <a:extLst>
                <a:ext uri="{FF2B5EF4-FFF2-40B4-BE49-F238E27FC236}">
                  <a16:creationId xmlns:a16="http://schemas.microsoft.com/office/drawing/2014/main" id="{2C717EBF-25DE-472C-9CBB-2B0D391F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Freeform 464">
              <a:extLst>
                <a:ext uri="{FF2B5EF4-FFF2-40B4-BE49-F238E27FC236}">
                  <a16:creationId xmlns:a16="http://schemas.microsoft.com/office/drawing/2014/main" id="{EFE2D684-464F-48EB-B0AA-B44A36ABA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Freeform 465">
              <a:extLst>
                <a:ext uri="{FF2B5EF4-FFF2-40B4-BE49-F238E27FC236}">
                  <a16:creationId xmlns:a16="http://schemas.microsoft.com/office/drawing/2014/main" id="{F840CF22-E7FF-4855-B885-37425376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Freeform 466">
              <a:extLst>
                <a:ext uri="{FF2B5EF4-FFF2-40B4-BE49-F238E27FC236}">
                  <a16:creationId xmlns:a16="http://schemas.microsoft.com/office/drawing/2014/main" id="{231E5685-86B4-4703-87F3-919303DF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Freeform 467">
              <a:extLst>
                <a:ext uri="{FF2B5EF4-FFF2-40B4-BE49-F238E27FC236}">
                  <a16:creationId xmlns:a16="http://schemas.microsoft.com/office/drawing/2014/main" id="{9CBDA164-714A-45FA-8DBE-8DD99E9A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0" name="Freeform 468">
              <a:extLst>
                <a:ext uri="{FF2B5EF4-FFF2-40B4-BE49-F238E27FC236}">
                  <a16:creationId xmlns:a16="http://schemas.microsoft.com/office/drawing/2014/main" id="{58A498E3-95E5-4785-8CFF-11E3D05A6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Freeform 469">
              <a:extLst>
                <a:ext uri="{FF2B5EF4-FFF2-40B4-BE49-F238E27FC236}">
                  <a16:creationId xmlns:a16="http://schemas.microsoft.com/office/drawing/2014/main" id="{5F7DB14A-373A-4C22-8E1B-EA6A3D018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2" name="Freeform 470">
              <a:extLst>
                <a:ext uri="{FF2B5EF4-FFF2-40B4-BE49-F238E27FC236}">
                  <a16:creationId xmlns:a16="http://schemas.microsoft.com/office/drawing/2014/main" id="{16AEAB47-863C-49E2-9311-25B7E400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3" name="Freeform 471">
              <a:extLst>
                <a:ext uri="{FF2B5EF4-FFF2-40B4-BE49-F238E27FC236}">
                  <a16:creationId xmlns:a16="http://schemas.microsoft.com/office/drawing/2014/main" id="{76E20FDD-FA08-4D32-BB62-4C1E30DBA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Freeform 472">
              <a:extLst>
                <a:ext uri="{FF2B5EF4-FFF2-40B4-BE49-F238E27FC236}">
                  <a16:creationId xmlns:a16="http://schemas.microsoft.com/office/drawing/2014/main" id="{A69BFC11-672E-4293-8199-814245D6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5" name="Freeform 473">
              <a:extLst>
                <a:ext uri="{FF2B5EF4-FFF2-40B4-BE49-F238E27FC236}">
                  <a16:creationId xmlns:a16="http://schemas.microsoft.com/office/drawing/2014/main" id="{80431726-AA8C-4481-8AA0-4A9C170D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Freeform 474">
              <a:extLst>
                <a:ext uri="{FF2B5EF4-FFF2-40B4-BE49-F238E27FC236}">
                  <a16:creationId xmlns:a16="http://schemas.microsoft.com/office/drawing/2014/main" id="{D368FBB0-83FC-47A3-9B01-AF2F6A289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Freeform 475">
              <a:extLst>
                <a:ext uri="{FF2B5EF4-FFF2-40B4-BE49-F238E27FC236}">
                  <a16:creationId xmlns:a16="http://schemas.microsoft.com/office/drawing/2014/main" id="{BD72F71B-022A-48C3-BB68-A8AD825C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Freeform 476">
              <a:extLst>
                <a:ext uri="{FF2B5EF4-FFF2-40B4-BE49-F238E27FC236}">
                  <a16:creationId xmlns:a16="http://schemas.microsoft.com/office/drawing/2014/main" id="{57B70857-5A87-4E5A-A724-06C82C28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Freeform 477">
              <a:extLst>
                <a:ext uri="{FF2B5EF4-FFF2-40B4-BE49-F238E27FC236}">
                  <a16:creationId xmlns:a16="http://schemas.microsoft.com/office/drawing/2014/main" id="{4571E076-D7DE-4D69-9DEC-524AAEB81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Freeform 478">
              <a:extLst>
                <a:ext uri="{FF2B5EF4-FFF2-40B4-BE49-F238E27FC236}">
                  <a16:creationId xmlns:a16="http://schemas.microsoft.com/office/drawing/2014/main" id="{8263D8F3-FF17-4F20-95B5-C9E6A5F29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Freeform 479">
              <a:extLst>
                <a:ext uri="{FF2B5EF4-FFF2-40B4-BE49-F238E27FC236}">
                  <a16:creationId xmlns:a16="http://schemas.microsoft.com/office/drawing/2014/main" id="{69F43345-A578-4C28-BBFB-08692B175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Freeform 480">
              <a:extLst>
                <a:ext uri="{FF2B5EF4-FFF2-40B4-BE49-F238E27FC236}">
                  <a16:creationId xmlns:a16="http://schemas.microsoft.com/office/drawing/2014/main" id="{A46B06B6-9765-4BD2-8D6A-1531FEFD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Freeform 481">
              <a:extLst>
                <a:ext uri="{FF2B5EF4-FFF2-40B4-BE49-F238E27FC236}">
                  <a16:creationId xmlns:a16="http://schemas.microsoft.com/office/drawing/2014/main" id="{CC73B8F4-EF1C-4500-B013-A4FF06B13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Freeform 482">
              <a:extLst>
                <a:ext uri="{FF2B5EF4-FFF2-40B4-BE49-F238E27FC236}">
                  <a16:creationId xmlns:a16="http://schemas.microsoft.com/office/drawing/2014/main" id="{BF6FD044-41F3-4C4C-95B1-E9229CA0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" name="Freeform 483">
              <a:extLst>
                <a:ext uri="{FF2B5EF4-FFF2-40B4-BE49-F238E27FC236}">
                  <a16:creationId xmlns:a16="http://schemas.microsoft.com/office/drawing/2014/main" id="{D7543A94-48FC-4A2D-870C-70EF707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" name="Freeform 484">
              <a:extLst>
                <a:ext uri="{FF2B5EF4-FFF2-40B4-BE49-F238E27FC236}">
                  <a16:creationId xmlns:a16="http://schemas.microsoft.com/office/drawing/2014/main" id="{F9D43764-6BA7-42C0-B89C-47EB93C7E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" name="Freeform 485">
              <a:extLst>
                <a:ext uri="{FF2B5EF4-FFF2-40B4-BE49-F238E27FC236}">
                  <a16:creationId xmlns:a16="http://schemas.microsoft.com/office/drawing/2014/main" id="{D7ABF7CC-78E9-4A09-A442-BAD291211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Freeform 486">
              <a:extLst>
                <a:ext uri="{FF2B5EF4-FFF2-40B4-BE49-F238E27FC236}">
                  <a16:creationId xmlns:a16="http://schemas.microsoft.com/office/drawing/2014/main" id="{038F55F5-FC76-48E8-B67B-41719664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Freeform 487">
              <a:extLst>
                <a:ext uri="{FF2B5EF4-FFF2-40B4-BE49-F238E27FC236}">
                  <a16:creationId xmlns:a16="http://schemas.microsoft.com/office/drawing/2014/main" id="{D055E41F-120A-41CE-8DDD-98327A8A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" name="Freeform 488">
              <a:extLst>
                <a:ext uri="{FF2B5EF4-FFF2-40B4-BE49-F238E27FC236}">
                  <a16:creationId xmlns:a16="http://schemas.microsoft.com/office/drawing/2014/main" id="{323446A9-2225-45E0-87EC-98534478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" name="Freeform 489">
              <a:extLst>
                <a:ext uri="{FF2B5EF4-FFF2-40B4-BE49-F238E27FC236}">
                  <a16:creationId xmlns:a16="http://schemas.microsoft.com/office/drawing/2014/main" id="{D88D2C4F-15FF-47F8-8680-40C9C0AE5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" name="Freeform 490">
              <a:extLst>
                <a:ext uri="{FF2B5EF4-FFF2-40B4-BE49-F238E27FC236}">
                  <a16:creationId xmlns:a16="http://schemas.microsoft.com/office/drawing/2014/main" id="{278D46C5-13B2-4B24-BC85-50D0E52E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3" name="Freeform 491">
              <a:extLst>
                <a:ext uri="{FF2B5EF4-FFF2-40B4-BE49-F238E27FC236}">
                  <a16:creationId xmlns:a16="http://schemas.microsoft.com/office/drawing/2014/main" id="{B2A6D1A1-9FD4-4EB3-A0A1-3C22EEC7D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4" name="Freeform 492">
              <a:extLst>
                <a:ext uri="{FF2B5EF4-FFF2-40B4-BE49-F238E27FC236}">
                  <a16:creationId xmlns:a16="http://schemas.microsoft.com/office/drawing/2014/main" id="{55EA2998-8303-44AF-8D94-6E1D86299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5" name="Freeform 493">
              <a:extLst>
                <a:ext uri="{FF2B5EF4-FFF2-40B4-BE49-F238E27FC236}">
                  <a16:creationId xmlns:a16="http://schemas.microsoft.com/office/drawing/2014/main" id="{F5C6FF44-8909-487F-A072-876689309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6" name="Freeform 494">
              <a:extLst>
                <a:ext uri="{FF2B5EF4-FFF2-40B4-BE49-F238E27FC236}">
                  <a16:creationId xmlns:a16="http://schemas.microsoft.com/office/drawing/2014/main" id="{3B376AB8-A087-4802-96C3-7530FA3EB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7" name="Freeform 495">
              <a:extLst>
                <a:ext uri="{FF2B5EF4-FFF2-40B4-BE49-F238E27FC236}">
                  <a16:creationId xmlns:a16="http://schemas.microsoft.com/office/drawing/2014/main" id="{D35E0145-BB9A-4A09-95E2-F6280D3E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8" name="Freeform 496">
              <a:extLst>
                <a:ext uri="{FF2B5EF4-FFF2-40B4-BE49-F238E27FC236}">
                  <a16:creationId xmlns:a16="http://schemas.microsoft.com/office/drawing/2014/main" id="{2E38A708-CBCD-46F1-8970-3476581F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9" name="Freeform 497">
              <a:extLst>
                <a:ext uri="{FF2B5EF4-FFF2-40B4-BE49-F238E27FC236}">
                  <a16:creationId xmlns:a16="http://schemas.microsoft.com/office/drawing/2014/main" id="{315B21DC-617A-474B-98A3-6ECEDAEC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0" name="Freeform 498">
              <a:extLst>
                <a:ext uri="{FF2B5EF4-FFF2-40B4-BE49-F238E27FC236}">
                  <a16:creationId xmlns:a16="http://schemas.microsoft.com/office/drawing/2014/main" id="{F3861D4C-44F3-4B86-B19D-67531C828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1" name="Freeform 499">
              <a:extLst>
                <a:ext uri="{FF2B5EF4-FFF2-40B4-BE49-F238E27FC236}">
                  <a16:creationId xmlns:a16="http://schemas.microsoft.com/office/drawing/2014/main" id="{59D1DE95-ECD8-4664-B44D-5FBB68CD9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2" name="Freeform 500">
              <a:extLst>
                <a:ext uri="{FF2B5EF4-FFF2-40B4-BE49-F238E27FC236}">
                  <a16:creationId xmlns:a16="http://schemas.microsoft.com/office/drawing/2014/main" id="{A9608182-B8DD-4A25-9B89-A52DEBD17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3" name="Freeform 501">
              <a:extLst>
                <a:ext uri="{FF2B5EF4-FFF2-40B4-BE49-F238E27FC236}">
                  <a16:creationId xmlns:a16="http://schemas.microsoft.com/office/drawing/2014/main" id="{36055B8E-1A0C-4063-BC9C-44900924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4" name="Freeform 502">
              <a:extLst>
                <a:ext uri="{FF2B5EF4-FFF2-40B4-BE49-F238E27FC236}">
                  <a16:creationId xmlns:a16="http://schemas.microsoft.com/office/drawing/2014/main" id="{98D32B31-3DFA-4241-A925-4ED039796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Freeform 503">
              <a:extLst>
                <a:ext uri="{FF2B5EF4-FFF2-40B4-BE49-F238E27FC236}">
                  <a16:creationId xmlns:a16="http://schemas.microsoft.com/office/drawing/2014/main" id="{015E8B64-7CBE-42CC-BBB2-51D45DB4B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6" name="Freeform 504">
              <a:extLst>
                <a:ext uri="{FF2B5EF4-FFF2-40B4-BE49-F238E27FC236}">
                  <a16:creationId xmlns:a16="http://schemas.microsoft.com/office/drawing/2014/main" id="{42CC8C0E-9115-41E7-9B5A-050E2F77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7" name="Freeform 505">
              <a:extLst>
                <a:ext uri="{FF2B5EF4-FFF2-40B4-BE49-F238E27FC236}">
                  <a16:creationId xmlns:a16="http://schemas.microsoft.com/office/drawing/2014/main" id="{BF19CD8A-DF18-4D7F-96AB-3ACA85B6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8" name="Freeform 506">
              <a:extLst>
                <a:ext uri="{FF2B5EF4-FFF2-40B4-BE49-F238E27FC236}">
                  <a16:creationId xmlns:a16="http://schemas.microsoft.com/office/drawing/2014/main" id="{3FE971B5-C947-4859-A4FF-CBBC88914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9" name="Freeform 507">
              <a:extLst>
                <a:ext uri="{FF2B5EF4-FFF2-40B4-BE49-F238E27FC236}">
                  <a16:creationId xmlns:a16="http://schemas.microsoft.com/office/drawing/2014/main" id="{351D3E65-E717-4514-AB5F-D2441A17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0" name="Freeform 508">
              <a:extLst>
                <a:ext uri="{FF2B5EF4-FFF2-40B4-BE49-F238E27FC236}">
                  <a16:creationId xmlns:a16="http://schemas.microsoft.com/office/drawing/2014/main" id="{7DAC1A84-92E1-4E15-B440-53419F233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1" name="Freeform 509">
              <a:extLst>
                <a:ext uri="{FF2B5EF4-FFF2-40B4-BE49-F238E27FC236}">
                  <a16:creationId xmlns:a16="http://schemas.microsoft.com/office/drawing/2014/main" id="{2A37521E-6446-4499-BB3C-277399572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2" name="Freeform 510">
              <a:extLst>
                <a:ext uri="{FF2B5EF4-FFF2-40B4-BE49-F238E27FC236}">
                  <a16:creationId xmlns:a16="http://schemas.microsoft.com/office/drawing/2014/main" id="{74D39D22-FCCF-48B2-99D1-2CEE3AE74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3" name="Freeform 511">
              <a:extLst>
                <a:ext uri="{FF2B5EF4-FFF2-40B4-BE49-F238E27FC236}">
                  <a16:creationId xmlns:a16="http://schemas.microsoft.com/office/drawing/2014/main" id="{E45D8950-8343-4919-ABBE-7997FF4CB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4" name="Freeform 512">
              <a:extLst>
                <a:ext uri="{FF2B5EF4-FFF2-40B4-BE49-F238E27FC236}">
                  <a16:creationId xmlns:a16="http://schemas.microsoft.com/office/drawing/2014/main" id="{9EA2096A-10AF-4A84-A42C-8322C0C7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5" name="Freeform 513">
              <a:extLst>
                <a:ext uri="{FF2B5EF4-FFF2-40B4-BE49-F238E27FC236}">
                  <a16:creationId xmlns:a16="http://schemas.microsoft.com/office/drawing/2014/main" id="{C3DD8914-8FEB-4400-B20F-1D450FCA4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6" name="Freeform 514">
              <a:extLst>
                <a:ext uri="{FF2B5EF4-FFF2-40B4-BE49-F238E27FC236}">
                  <a16:creationId xmlns:a16="http://schemas.microsoft.com/office/drawing/2014/main" id="{E72750F7-7FD0-4473-8737-8F7F157E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7" name="Freeform 515">
              <a:extLst>
                <a:ext uri="{FF2B5EF4-FFF2-40B4-BE49-F238E27FC236}">
                  <a16:creationId xmlns:a16="http://schemas.microsoft.com/office/drawing/2014/main" id="{EF2A7E98-EF8F-4690-8A0C-69905E887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8" name="Freeform 516">
              <a:extLst>
                <a:ext uri="{FF2B5EF4-FFF2-40B4-BE49-F238E27FC236}">
                  <a16:creationId xmlns:a16="http://schemas.microsoft.com/office/drawing/2014/main" id="{B3B6BB7D-BEB2-43DD-9543-E896CC69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9" name="Freeform 517">
              <a:extLst>
                <a:ext uri="{FF2B5EF4-FFF2-40B4-BE49-F238E27FC236}">
                  <a16:creationId xmlns:a16="http://schemas.microsoft.com/office/drawing/2014/main" id="{EF0C8CAA-C88E-4A64-8A35-EF31C0D07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0" name="Freeform 518">
              <a:extLst>
                <a:ext uri="{FF2B5EF4-FFF2-40B4-BE49-F238E27FC236}">
                  <a16:creationId xmlns:a16="http://schemas.microsoft.com/office/drawing/2014/main" id="{1C4E9E5D-D8C9-46E8-AE8E-38B37C17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1" name="Freeform 519">
              <a:extLst>
                <a:ext uri="{FF2B5EF4-FFF2-40B4-BE49-F238E27FC236}">
                  <a16:creationId xmlns:a16="http://schemas.microsoft.com/office/drawing/2014/main" id="{90B0364A-DD2A-4179-A750-E1E6F540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2" name="Freeform 520">
              <a:extLst>
                <a:ext uri="{FF2B5EF4-FFF2-40B4-BE49-F238E27FC236}">
                  <a16:creationId xmlns:a16="http://schemas.microsoft.com/office/drawing/2014/main" id="{A4CFDCB9-96EF-4FC2-8648-4A209AD3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3" name="Freeform 521">
              <a:extLst>
                <a:ext uri="{FF2B5EF4-FFF2-40B4-BE49-F238E27FC236}">
                  <a16:creationId xmlns:a16="http://schemas.microsoft.com/office/drawing/2014/main" id="{C7B9DAD3-766C-41C5-BD6B-81F4FBD7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4" name="Freeform 522">
              <a:extLst>
                <a:ext uri="{FF2B5EF4-FFF2-40B4-BE49-F238E27FC236}">
                  <a16:creationId xmlns:a16="http://schemas.microsoft.com/office/drawing/2014/main" id="{6F6D7ED4-ACA7-4A2C-8417-775A0CB3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5" name="Freeform 523">
              <a:extLst>
                <a:ext uri="{FF2B5EF4-FFF2-40B4-BE49-F238E27FC236}">
                  <a16:creationId xmlns:a16="http://schemas.microsoft.com/office/drawing/2014/main" id="{C5EBA5A6-091B-465C-8384-CC8365317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6" name="Freeform 524">
              <a:extLst>
                <a:ext uri="{FF2B5EF4-FFF2-40B4-BE49-F238E27FC236}">
                  <a16:creationId xmlns:a16="http://schemas.microsoft.com/office/drawing/2014/main" id="{D759343F-F1D0-4206-AEE5-79276D99F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7" name="Freeform 525">
              <a:extLst>
                <a:ext uri="{FF2B5EF4-FFF2-40B4-BE49-F238E27FC236}">
                  <a16:creationId xmlns:a16="http://schemas.microsoft.com/office/drawing/2014/main" id="{B7118280-74EE-406C-A7FB-404BC577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8" name="Freeform 526">
              <a:extLst>
                <a:ext uri="{FF2B5EF4-FFF2-40B4-BE49-F238E27FC236}">
                  <a16:creationId xmlns:a16="http://schemas.microsoft.com/office/drawing/2014/main" id="{EB4E3C85-A64C-4A2D-B3B9-A9BB947F6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9" name="Freeform 527">
              <a:extLst>
                <a:ext uri="{FF2B5EF4-FFF2-40B4-BE49-F238E27FC236}">
                  <a16:creationId xmlns:a16="http://schemas.microsoft.com/office/drawing/2014/main" id="{5FABA1B7-5CE9-4D97-8BDD-B257F861E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0" name="Freeform 528">
              <a:extLst>
                <a:ext uri="{FF2B5EF4-FFF2-40B4-BE49-F238E27FC236}">
                  <a16:creationId xmlns:a16="http://schemas.microsoft.com/office/drawing/2014/main" id="{BC7CE86F-6A2C-480B-9F02-5857F3FC5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1" name="Freeform 529">
              <a:extLst>
                <a:ext uri="{FF2B5EF4-FFF2-40B4-BE49-F238E27FC236}">
                  <a16:creationId xmlns:a16="http://schemas.microsoft.com/office/drawing/2014/main" id="{FF9453A3-AC97-4889-8757-FD6EC276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2" name="Freeform 530">
              <a:extLst>
                <a:ext uri="{FF2B5EF4-FFF2-40B4-BE49-F238E27FC236}">
                  <a16:creationId xmlns:a16="http://schemas.microsoft.com/office/drawing/2014/main" id="{BF1CFCE2-96E6-49F8-BA90-C8120ED9C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3" name="Freeform 531">
              <a:extLst>
                <a:ext uri="{FF2B5EF4-FFF2-40B4-BE49-F238E27FC236}">
                  <a16:creationId xmlns:a16="http://schemas.microsoft.com/office/drawing/2014/main" id="{23A1F8C7-544B-42F6-894E-B2A4A8DD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4" name="Freeform 532">
              <a:extLst>
                <a:ext uri="{FF2B5EF4-FFF2-40B4-BE49-F238E27FC236}">
                  <a16:creationId xmlns:a16="http://schemas.microsoft.com/office/drawing/2014/main" id="{7ED13F66-4119-48BD-B622-ABF7E787D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5" name="Freeform 533">
              <a:extLst>
                <a:ext uri="{FF2B5EF4-FFF2-40B4-BE49-F238E27FC236}">
                  <a16:creationId xmlns:a16="http://schemas.microsoft.com/office/drawing/2014/main" id="{7D6003D9-4F8A-493A-A8CD-31EAE9FF6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6" name="Freeform 534">
              <a:extLst>
                <a:ext uri="{FF2B5EF4-FFF2-40B4-BE49-F238E27FC236}">
                  <a16:creationId xmlns:a16="http://schemas.microsoft.com/office/drawing/2014/main" id="{C755AB4A-85C8-4E35-B676-5A81D938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7" name="Freeform 535">
              <a:extLst>
                <a:ext uri="{FF2B5EF4-FFF2-40B4-BE49-F238E27FC236}">
                  <a16:creationId xmlns:a16="http://schemas.microsoft.com/office/drawing/2014/main" id="{0DECE753-E7AB-4DDF-A69B-E64674A05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8" name="Freeform 536">
              <a:extLst>
                <a:ext uri="{FF2B5EF4-FFF2-40B4-BE49-F238E27FC236}">
                  <a16:creationId xmlns:a16="http://schemas.microsoft.com/office/drawing/2014/main" id="{300D6276-E507-41DC-8C2B-CF698A40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9" name="Freeform 537">
              <a:extLst>
                <a:ext uri="{FF2B5EF4-FFF2-40B4-BE49-F238E27FC236}">
                  <a16:creationId xmlns:a16="http://schemas.microsoft.com/office/drawing/2014/main" id="{5C6DEAD3-3645-4076-92CA-01478F0A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0" name="Freeform 538">
              <a:extLst>
                <a:ext uri="{FF2B5EF4-FFF2-40B4-BE49-F238E27FC236}">
                  <a16:creationId xmlns:a16="http://schemas.microsoft.com/office/drawing/2014/main" id="{C49807D8-59B8-4D49-BEA8-A44D90845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1" name="Freeform 539">
              <a:extLst>
                <a:ext uri="{FF2B5EF4-FFF2-40B4-BE49-F238E27FC236}">
                  <a16:creationId xmlns:a16="http://schemas.microsoft.com/office/drawing/2014/main" id="{A349F856-1E52-4DBD-A07A-0C0A84A44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2" name="Freeform 540">
              <a:extLst>
                <a:ext uri="{FF2B5EF4-FFF2-40B4-BE49-F238E27FC236}">
                  <a16:creationId xmlns:a16="http://schemas.microsoft.com/office/drawing/2014/main" id="{AE470DF9-5231-494D-909C-0F996D99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3" name="Freeform 541">
              <a:extLst>
                <a:ext uri="{FF2B5EF4-FFF2-40B4-BE49-F238E27FC236}">
                  <a16:creationId xmlns:a16="http://schemas.microsoft.com/office/drawing/2014/main" id="{0E75C29A-D303-40AE-A186-6F35912B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4" name="Freeform 542">
              <a:extLst>
                <a:ext uri="{FF2B5EF4-FFF2-40B4-BE49-F238E27FC236}">
                  <a16:creationId xmlns:a16="http://schemas.microsoft.com/office/drawing/2014/main" id="{E08AB60A-88FF-44D0-923B-BA7090FA3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5" name="Freeform 543">
              <a:extLst>
                <a:ext uri="{FF2B5EF4-FFF2-40B4-BE49-F238E27FC236}">
                  <a16:creationId xmlns:a16="http://schemas.microsoft.com/office/drawing/2014/main" id="{6258F044-E370-4F80-805C-1CE46BEEE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6" name="Freeform 544">
              <a:extLst>
                <a:ext uri="{FF2B5EF4-FFF2-40B4-BE49-F238E27FC236}">
                  <a16:creationId xmlns:a16="http://schemas.microsoft.com/office/drawing/2014/main" id="{18349767-BB42-4975-B5EB-5E2C3D2D9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7" name="Freeform 545">
              <a:extLst>
                <a:ext uri="{FF2B5EF4-FFF2-40B4-BE49-F238E27FC236}">
                  <a16:creationId xmlns:a16="http://schemas.microsoft.com/office/drawing/2014/main" id="{BD43A095-9FFD-4828-82EC-C782460D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8" name="Rectangle 546">
              <a:extLst>
                <a:ext uri="{FF2B5EF4-FFF2-40B4-BE49-F238E27FC236}">
                  <a16:creationId xmlns:a16="http://schemas.microsoft.com/office/drawing/2014/main" id="{A20C3D57-B90C-4575-83F7-F15C1A45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409" name="Freeform 547">
              <a:extLst>
                <a:ext uri="{FF2B5EF4-FFF2-40B4-BE49-F238E27FC236}">
                  <a16:creationId xmlns:a16="http://schemas.microsoft.com/office/drawing/2014/main" id="{46D4C7F0-B8B5-42E9-8828-BED229AF79C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0" name="Freeform 548">
              <a:extLst>
                <a:ext uri="{FF2B5EF4-FFF2-40B4-BE49-F238E27FC236}">
                  <a16:creationId xmlns:a16="http://schemas.microsoft.com/office/drawing/2014/main" id="{3F30F835-9B16-4AC2-A251-821394C33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1" name="Freeform 549">
              <a:extLst>
                <a:ext uri="{FF2B5EF4-FFF2-40B4-BE49-F238E27FC236}">
                  <a16:creationId xmlns:a16="http://schemas.microsoft.com/office/drawing/2014/main" id="{D62FC8E7-D475-4396-825F-7572BBBD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2" name="Freeform 550">
              <a:extLst>
                <a:ext uri="{FF2B5EF4-FFF2-40B4-BE49-F238E27FC236}">
                  <a16:creationId xmlns:a16="http://schemas.microsoft.com/office/drawing/2014/main" id="{D720B9B4-FEFC-4E19-9507-A52859AD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Freeform 551">
              <a:extLst>
                <a:ext uri="{FF2B5EF4-FFF2-40B4-BE49-F238E27FC236}">
                  <a16:creationId xmlns:a16="http://schemas.microsoft.com/office/drawing/2014/main" id="{5EB663F3-F416-4077-B6CE-61835649E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4" name="Freeform 552">
              <a:extLst>
                <a:ext uri="{FF2B5EF4-FFF2-40B4-BE49-F238E27FC236}">
                  <a16:creationId xmlns:a16="http://schemas.microsoft.com/office/drawing/2014/main" id="{25207297-8E2E-49A4-A49B-0465308D0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5" name="Freeform 553">
              <a:extLst>
                <a:ext uri="{FF2B5EF4-FFF2-40B4-BE49-F238E27FC236}">
                  <a16:creationId xmlns:a16="http://schemas.microsoft.com/office/drawing/2014/main" id="{5C08D3EC-3768-4BC5-A188-480E490F9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6" name="Freeform 554">
              <a:extLst>
                <a:ext uri="{FF2B5EF4-FFF2-40B4-BE49-F238E27FC236}">
                  <a16:creationId xmlns:a16="http://schemas.microsoft.com/office/drawing/2014/main" id="{19437E75-D8B7-43A3-8801-F39AB040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7" name="Freeform 555">
              <a:extLst>
                <a:ext uri="{FF2B5EF4-FFF2-40B4-BE49-F238E27FC236}">
                  <a16:creationId xmlns:a16="http://schemas.microsoft.com/office/drawing/2014/main" id="{351E2D6D-E34A-4551-B679-60A546D3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8" name="Freeform 556">
              <a:extLst>
                <a:ext uri="{FF2B5EF4-FFF2-40B4-BE49-F238E27FC236}">
                  <a16:creationId xmlns:a16="http://schemas.microsoft.com/office/drawing/2014/main" id="{21102DE9-3FA4-41E5-95D8-A572454F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9" name="Freeform 557">
              <a:extLst>
                <a:ext uri="{FF2B5EF4-FFF2-40B4-BE49-F238E27FC236}">
                  <a16:creationId xmlns:a16="http://schemas.microsoft.com/office/drawing/2014/main" id="{E79A6C88-5332-430A-9BF4-14242D037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0" name="Freeform 558">
              <a:extLst>
                <a:ext uri="{FF2B5EF4-FFF2-40B4-BE49-F238E27FC236}">
                  <a16:creationId xmlns:a16="http://schemas.microsoft.com/office/drawing/2014/main" id="{52FB51A4-9DF3-440A-ACC3-6B646BCB2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1" name="Freeform 559">
              <a:extLst>
                <a:ext uri="{FF2B5EF4-FFF2-40B4-BE49-F238E27FC236}">
                  <a16:creationId xmlns:a16="http://schemas.microsoft.com/office/drawing/2014/main" id="{149F3FC7-2A3B-436F-93D2-CCEFD8F5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2" name="Freeform 560">
              <a:extLst>
                <a:ext uri="{FF2B5EF4-FFF2-40B4-BE49-F238E27FC236}">
                  <a16:creationId xmlns:a16="http://schemas.microsoft.com/office/drawing/2014/main" id="{2313E936-3ABB-48CA-9D35-D3E090CE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3" name="Freeform 561">
              <a:extLst>
                <a:ext uri="{FF2B5EF4-FFF2-40B4-BE49-F238E27FC236}">
                  <a16:creationId xmlns:a16="http://schemas.microsoft.com/office/drawing/2014/main" id="{5CCA6066-6509-4083-807F-7A6B9B775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4" name="Freeform 562">
              <a:extLst>
                <a:ext uri="{FF2B5EF4-FFF2-40B4-BE49-F238E27FC236}">
                  <a16:creationId xmlns:a16="http://schemas.microsoft.com/office/drawing/2014/main" id="{3FF9C4C0-5CF3-4954-800A-25B88945B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5" name="Freeform 563">
              <a:extLst>
                <a:ext uri="{FF2B5EF4-FFF2-40B4-BE49-F238E27FC236}">
                  <a16:creationId xmlns:a16="http://schemas.microsoft.com/office/drawing/2014/main" id="{F58F6676-8C6E-4235-8F6A-4D2216C9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6" name="Freeform 564">
              <a:extLst>
                <a:ext uri="{FF2B5EF4-FFF2-40B4-BE49-F238E27FC236}">
                  <a16:creationId xmlns:a16="http://schemas.microsoft.com/office/drawing/2014/main" id="{275BDECE-1886-4253-AD3B-68D5462A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7" name="Freeform 565">
              <a:extLst>
                <a:ext uri="{FF2B5EF4-FFF2-40B4-BE49-F238E27FC236}">
                  <a16:creationId xmlns:a16="http://schemas.microsoft.com/office/drawing/2014/main" id="{2B89D93B-B0C8-490C-988B-B78AAD726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8" name="Freeform 566">
              <a:extLst>
                <a:ext uri="{FF2B5EF4-FFF2-40B4-BE49-F238E27FC236}">
                  <a16:creationId xmlns:a16="http://schemas.microsoft.com/office/drawing/2014/main" id="{BE3FF7FB-8791-4D38-B269-1D19B4A4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9" name="Freeform 567">
              <a:extLst>
                <a:ext uri="{FF2B5EF4-FFF2-40B4-BE49-F238E27FC236}">
                  <a16:creationId xmlns:a16="http://schemas.microsoft.com/office/drawing/2014/main" id="{15FDDAFB-0C11-4FBF-B863-9F6A80BD2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0" name="Freeform 568">
              <a:extLst>
                <a:ext uri="{FF2B5EF4-FFF2-40B4-BE49-F238E27FC236}">
                  <a16:creationId xmlns:a16="http://schemas.microsoft.com/office/drawing/2014/main" id="{C28C983C-FE0C-49B8-8CD2-2294F7301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1" name="Freeform 569">
              <a:extLst>
                <a:ext uri="{FF2B5EF4-FFF2-40B4-BE49-F238E27FC236}">
                  <a16:creationId xmlns:a16="http://schemas.microsoft.com/office/drawing/2014/main" id="{FAA3FE2E-D35F-48CC-90C6-294E8D2E8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2" name="Freeform 570">
              <a:extLst>
                <a:ext uri="{FF2B5EF4-FFF2-40B4-BE49-F238E27FC236}">
                  <a16:creationId xmlns:a16="http://schemas.microsoft.com/office/drawing/2014/main" id="{A259B383-37A0-4A30-9DB2-2FA65D5C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3" name="Freeform 571">
              <a:extLst>
                <a:ext uri="{FF2B5EF4-FFF2-40B4-BE49-F238E27FC236}">
                  <a16:creationId xmlns:a16="http://schemas.microsoft.com/office/drawing/2014/main" id="{DFC58BB9-E9E4-44B6-98D0-B1B2CA374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4" name="Freeform 572">
              <a:extLst>
                <a:ext uri="{FF2B5EF4-FFF2-40B4-BE49-F238E27FC236}">
                  <a16:creationId xmlns:a16="http://schemas.microsoft.com/office/drawing/2014/main" id="{94C59A46-28B0-46C8-BFD7-7584ABD5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5" name="Freeform 573">
              <a:extLst>
                <a:ext uri="{FF2B5EF4-FFF2-40B4-BE49-F238E27FC236}">
                  <a16:creationId xmlns:a16="http://schemas.microsoft.com/office/drawing/2014/main" id="{06C4464A-1A93-469D-8E6C-3EFF7C8C3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6" name="Freeform 574">
              <a:extLst>
                <a:ext uri="{FF2B5EF4-FFF2-40B4-BE49-F238E27FC236}">
                  <a16:creationId xmlns:a16="http://schemas.microsoft.com/office/drawing/2014/main" id="{E9D06CFB-059D-4290-A4E0-1CE2D7F17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7" name="Freeform 575">
              <a:extLst>
                <a:ext uri="{FF2B5EF4-FFF2-40B4-BE49-F238E27FC236}">
                  <a16:creationId xmlns:a16="http://schemas.microsoft.com/office/drawing/2014/main" id="{8D35696B-5C1F-4574-AAC0-C381EA4E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8" name="Freeform 576">
              <a:extLst>
                <a:ext uri="{FF2B5EF4-FFF2-40B4-BE49-F238E27FC236}">
                  <a16:creationId xmlns:a16="http://schemas.microsoft.com/office/drawing/2014/main" id="{98F81760-B32F-4646-8610-7BBE34DC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9" name="Freeform 577">
              <a:extLst>
                <a:ext uri="{FF2B5EF4-FFF2-40B4-BE49-F238E27FC236}">
                  <a16:creationId xmlns:a16="http://schemas.microsoft.com/office/drawing/2014/main" id="{FCEAB576-1F10-4A13-8C6F-6C7D708C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0" name="Freeform 578">
              <a:extLst>
                <a:ext uri="{FF2B5EF4-FFF2-40B4-BE49-F238E27FC236}">
                  <a16:creationId xmlns:a16="http://schemas.microsoft.com/office/drawing/2014/main" id="{9E157C70-4BC2-4CCE-AF47-9D3F29E07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1" name="Freeform 579">
              <a:extLst>
                <a:ext uri="{FF2B5EF4-FFF2-40B4-BE49-F238E27FC236}">
                  <a16:creationId xmlns:a16="http://schemas.microsoft.com/office/drawing/2014/main" id="{146DE97E-A420-4F66-B4B2-B6B307D3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2" name="Freeform 580">
              <a:extLst>
                <a:ext uri="{FF2B5EF4-FFF2-40B4-BE49-F238E27FC236}">
                  <a16:creationId xmlns:a16="http://schemas.microsoft.com/office/drawing/2014/main" id="{53895754-6D62-46DD-BF92-03B77658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3" name="Freeform 581">
              <a:extLst>
                <a:ext uri="{FF2B5EF4-FFF2-40B4-BE49-F238E27FC236}">
                  <a16:creationId xmlns:a16="http://schemas.microsoft.com/office/drawing/2014/main" id="{7387771F-6C11-4CF6-B1CA-8461327E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4" name="Freeform 583">
              <a:extLst>
                <a:ext uri="{FF2B5EF4-FFF2-40B4-BE49-F238E27FC236}">
                  <a16:creationId xmlns:a16="http://schemas.microsoft.com/office/drawing/2014/main" id="{832211A0-85CA-4DC3-B931-FBDF1BC5F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" name="Freeform 584">
              <a:extLst>
                <a:ext uri="{FF2B5EF4-FFF2-40B4-BE49-F238E27FC236}">
                  <a16:creationId xmlns:a16="http://schemas.microsoft.com/office/drawing/2014/main" id="{26F5DE09-925D-460A-BE90-84C1E45FC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" name="Freeform 585">
              <a:extLst>
                <a:ext uri="{FF2B5EF4-FFF2-40B4-BE49-F238E27FC236}">
                  <a16:creationId xmlns:a16="http://schemas.microsoft.com/office/drawing/2014/main" id="{3334A35F-D335-43F7-847A-1B513F5F3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" name="Freeform 586">
              <a:extLst>
                <a:ext uri="{FF2B5EF4-FFF2-40B4-BE49-F238E27FC236}">
                  <a16:creationId xmlns:a16="http://schemas.microsoft.com/office/drawing/2014/main" id="{D10B4B2C-00D2-461F-A721-D1EF536B7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8" name="Freeform 587">
              <a:extLst>
                <a:ext uri="{FF2B5EF4-FFF2-40B4-BE49-F238E27FC236}">
                  <a16:creationId xmlns:a16="http://schemas.microsoft.com/office/drawing/2014/main" id="{BA881756-47A6-4296-BF99-5B3CED71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" name="Freeform 588">
              <a:extLst>
                <a:ext uri="{FF2B5EF4-FFF2-40B4-BE49-F238E27FC236}">
                  <a16:creationId xmlns:a16="http://schemas.microsoft.com/office/drawing/2014/main" id="{48EE6E31-6DED-487C-BAF0-18F34D796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" name="Freeform 589">
              <a:extLst>
                <a:ext uri="{FF2B5EF4-FFF2-40B4-BE49-F238E27FC236}">
                  <a16:creationId xmlns:a16="http://schemas.microsoft.com/office/drawing/2014/main" id="{D43B2A3D-302E-4690-ABB2-53D5457C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" name="Freeform 590">
              <a:extLst>
                <a:ext uri="{FF2B5EF4-FFF2-40B4-BE49-F238E27FC236}">
                  <a16:creationId xmlns:a16="http://schemas.microsoft.com/office/drawing/2014/main" id="{F8575F23-DFC6-467F-B7B0-0983E55B6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" name="Freeform 591">
              <a:extLst>
                <a:ext uri="{FF2B5EF4-FFF2-40B4-BE49-F238E27FC236}">
                  <a16:creationId xmlns:a16="http://schemas.microsoft.com/office/drawing/2014/main" id="{7A171914-2D7D-4970-9407-BA001C78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3" name="Freeform 592">
              <a:extLst>
                <a:ext uri="{FF2B5EF4-FFF2-40B4-BE49-F238E27FC236}">
                  <a16:creationId xmlns:a16="http://schemas.microsoft.com/office/drawing/2014/main" id="{C8CEE038-346E-4AA7-B226-9FBFA2E7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" name="Freeform 593">
              <a:extLst>
                <a:ext uri="{FF2B5EF4-FFF2-40B4-BE49-F238E27FC236}">
                  <a16:creationId xmlns:a16="http://schemas.microsoft.com/office/drawing/2014/main" id="{FE46553F-8E75-47AE-B82C-071DBDF7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" name="Freeform 594">
              <a:extLst>
                <a:ext uri="{FF2B5EF4-FFF2-40B4-BE49-F238E27FC236}">
                  <a16:creationId xmlns:a16="http://schemas.microsoft.com/office/drawing/2014/main" id="{19691494-24ED-4723-89A7-F0E7DC179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" name="Freeform 595">
              <a:extLst>
                <a:ext uri="{FF2B5EF4-FFF2-40B4-BE49-F238E27FC236}">
                  <a16:creationId xmlns:a16="http://schemas.microsoft.com/office/drawing/2014/main" id="{62B3612C-22B2-44F3-AFF6-7DFD0E998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" name="Freeform 596">
              <a:extLst>
                <a:ext uri="{FF2B5EF4-FFF2-40B4-BE49-F238E27FC236}">
                  <a16:creationId xmlns:a16="http://schemas.microsoft.com/office/drawing/2014/main" id="{5ADABC44-F506-4950-984A-BF788F19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" name="Freeform 597">
              <a:extLst>
                <a:ext uri="{FF2B5EF4-FFF2-40B4-BE49-F238E27FC236}">
                  <a16:creationId xmlns:a16="http://schemas.microsoft.com/office/drawing/2014/main" id="{B5FC6436-86BE-4017-9AE7-774CA067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" name="Freeform 598">
              <a:extLst>
                <a:ext uri="{FF2B5EF4-FFF2-40B4-BE49-F238E27FC236}">
                  <a16:creationId xmlns:a16="http://schemas.microsoft.com/office/drawing/2014/main" id="{C1660E72-8772-4EC3-8490-FA45862B9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0" name="Freeform 599">
              <a:extLst>
                <a:ext uri="{FF2B5EF4-FFF2-40B4-BE49-F238E27FC236}">
                  <a16:creationId xmlns:a16="http://schemas.microsoft.com/office/drawing/2014/main" id="{36738E33-EC33-4DE0-83E6-86FFD1A42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1" name="Freeform 600">
              <a:extLst>
                <a:ext uri="{FF2B5EF4-FFF2-40B4-BE49-F238E27FC236}">
                  <a16:creationId xmlns:a16="http://schemas.microsoft.com/office/drawing/2014/main" id="{231E8B9A-A370-4BE4-ACE9-529D71C6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2" name="Freeform 601">
              <a:extLst>
                <a:ext uri="{FF2B5EF4-FFF2-40B4-BE49-F238E27FC236}">
                  <a16:creationId xmlns:a16="http://schemas.microsoft.com/office/drawing/2014/main" id="{CFA46846-669B-409E-90AD-829CDB3C6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" name="Freeform 602">
              <a:extLst>
                <a:ext uri="{FF2B5EF4-FFF2-40B4-BE49-F238E27FC236}">
                  <a16:creationId xmlns:a16="http://schemas.microsoft.com/office/drawing/2014/main" id="{22CFE28B-B98B-42B7-994A-24F5E0CC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4" name="Freeform 603">
              <a:extLst>
                <a:ext uri="{FF2B5EF4-FFF2-40B4-BE49-F238E27FC236}">
                  <a16:creationId xmlns:a16="http://schemas.microsoft.com/office/drawing/2014/main" id="{104B345A-D674-4BD6-A642-834211A5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5" name="Freeform 604">
              <a:extLst>
                <a:ext uri="{FF2B5EF4-FFF2-40B4-BE49-F238E27FC236}">
                  <a16:creationId xmlns:a16="http://schemas.microsoft.com/office/drawing/2014/main" id="{72C03768-28BD-4970-8877-F405EF2A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6" name="Freeform 605">
              <a:extLst>
                <a:ext uri="{FF2B5EF4-FFF2-40B4-BE49-F238E27FC236}">
                  <a16:creationId xmlns:a16="http://schemas.microsoft.com/office/drawing/2014/main" id="{71F827A6-6C5F-4569-B253-3F08DE39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7" name="Freeform 606">
              <a:extLst>
                <a:ext uri="{FF2B5EF4-FFF2-40B4-BE49-F238E27FC236}">
                  <a16:creationId xmlns:a16="http://schemas.microsoft.com/office/drawing/2014/main" id="{6B182A9B-98A1-4EBC-8981-E139F89B0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8" name="Freeform 607">
              <a:extLst>
                <a:ext uri="{FF2B5EF4-FFF2-40B4-BE49-F238E27FC236}">
                  <a16:creationId xmlns:a16="http://schemas.microsoft.com/office/drawing/2014/main" id="{92B5EEC2-902C-421A-B984-A072D698C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9" name="Freeform 608">
              <a:extLst>
                <a:ext uri="{FF2B5EF4-FFF2-40B4-BE49-F238E27FC236}">
                  <a16:creationId xmlns:a16="http://schemas.microsoft.com/office/drawing/2014/main" id="{F82ED6EC-16E3-42E0-A77F-26186628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0" name="Freeform 609">
              <a:extLst>
                <a:ext uri="{FF2B5EF4-FFF2-40B4-BE49-F238E27FC236}">
                  <a16:creationId xmlns:a16="http://schemas.microsoft.com/office/drawing/2014/main" id="{CE1C7784-49A0-49DE-8165-494973791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1" name="Freeform 610">
              <a:extLst>
                <a:ext uri="{FF2B5EF4-FFF2-40B4-BE49-F238E27FC236}">
                  <a16:creationId xmlns:a16="http://schemas.microsoft.com/office/drawing/2014/main" id="{676A248A-8457-4D26-B554-1643036C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2" name="Freeform 611">
              <a:extLst>
                <a:ext uri="{FF2B5EF4-FFF2-40B4-BE49-F238E27FC236}">
                  <a16:creationId xmlns:a16="http://schemas.microsoft.com/office/drawing/2014/main" id="{72544F34-D4CF-4BC2-86BB-46B6277CE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3" name="Freeform 612">
              <a:extLst>
                <a:ext uri="{FF2B5EF4-FFF2-40B4-BE49-F238E27FC236}">
                  <a16:creationId xmlns:a16="http://schemas.microsoft.com/office/drawing/2014/main" id="{7DAAE003-058B-4A30-BBE4-62E66BCBF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4" name="Freeform 613">
              <a:extLst>
                <a:ext uri="{FF2B5EF4-FFF2-40B4-BE49-F238E27FC236}">
                  <a16:creationId xmlns:a16="http://schemas.microsoft.com/office/drawing/2014/main" id="{21F3D72D-2826-4214-8BD5-B4EEC4057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5" name="Freeform 614">
              <a:extLst>
                <a:ext uri="{FF2B5EF4-FFF2-40B4-BE49-F238E27FC236}">
                  <a16:creationId xmlns:a16="http://schemas.microsoft.com/office/drawing/2014/main" id="{AE803435-8429-43EB-82B9-9E0D5E9D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6" name="Freeform 615">
              <a:extLst>
                <a:ext uri="{FF2B5EF4-FFF2-40B4-BE49-F238E27FC236}">
                  <a16:creationId xmlns:a16="http://schemas.microsoft.com/office/drawing/2014/main" id="{301CB232-ACAF-4C95-8D5F-BE538DCC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7" name="Freeform 616">
              <a:extLst>
                <a:ext uri="{FF2B5EF4-FFF2-40B4-BE49-F238E27FC236}">
                  <a16:creationId xmlns:a16="http://schemas.microsoft.com/office/drawing/2014/main" id="{38E28A9B-851D-4E65-96C9-1EF44FC0B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8" name="Freeform 617">
              <a:extLst>
                <a:ext uri="{FF2B5EF4-FFF2-40B4-BE49-F238E27FC236}">
                  <a16:creationId xmlns:a16="http://schemas.microsoft.com/office/drawing/2014/main" id="{02725EAF-661F-4576-AD5B-0FC300916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9" name="Freeform 618">
              <a:extLst>
                <a:ext uri="{FF2B5EF4-FFF2-40B4-BE49-F238E27FC236}">
                  <a16:creationId xmlns:a16="http://schemas.microsoft.com/office/drawing/2014/main" id="{26471655-3811-4D26-BC4D-E169F148A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0" name="Freeform 619">
              <a:extLst>
                <a:ext uri="{FF2B5EF4-FFF2-40B4-BE49-F238E27FC236}">
                  <a16:creationId xmlns:a16="http://schemas.microsoft.com/office/drawing/2014/main" id="{FF7152A0-488C-4C77-A0F3-0F6AC21AE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1" name="Freeform 620">
              <a:extLst>
                <a:ext uri="{FF2B5EF4-FFF2-40B4-BE49-F238E27FC236}">
                  <a16:creationId xmlns:a16="http://schemas.microsoft.com/office/drawing/2014/main" id="{AC1685BA-C496-413C-9355-A9D450F2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2" name="Freeform 621">
              <a:extLst>
                <a:ext uri="{FF2B5EF4-FFF2-40B4-BE49-F238E27FC236}">
                  <a16:creationId xmlns:a16="http://schemas.microsoft.com/office/drawing/2014/main" id="{01299C20-1816-4003-8BBD-DE11F7EC8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3" name="Freeform 622">
              <a:extLst>
                <a:ext uri="{FF2B5EF4-FFF2-40B4-BE49-F238E27FC236}">
                  <a16:creationId xmlns:a16="http://schemas.microsoft.com/office/drawing/2014/main" id="{6F6878B2-E9D9-4B8F-884C-8EBFA6300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4" name="Freeform 623">
              <a:extLst>
                <a:ext uri="{FF2B5EF4-FFF2-40B4-BE49-F238E27FC236}">
                  <a16:creationId xmlns:a16="http://schemas.microsoft.com/office/drawing/2014/main" id="{CF15960C-850E-4B8C-84C0-4E43B1EB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5" name="Freeform 624">
              <a:extLst>
                <a:ext uri="{FF2B5EF4-FFF2-40B4-BE49-F238E27FC236}">
                  <a16:creationId xmlns:a16="http://schemas.microsoft.com/office/drawing/2014/main" id="{5173007B-E523-4A04-916B-B1F11A56C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6" name="Freeform 625">
              <a:extLst>
                <a:ext uri="{FF2B5EF4-FFF2-40B4-BE49-F238E27FC236}">
                  <a16:creationId xmlns:a16="http://schemas.microsoft.com/office/drawing/2014/main" id="{ED849D64-7EE1-4285-95A6-B6B4C88E8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" name="Freeform 626">
              <a:extLst>
                <a:ext uri="{FF2B5EF4-FFF2-40B4-BE49-F238E27FC236}">
                  <a16:creationId xmlns:a16="http://schemas.microsoft.com/office/drawing/2014/main" id="{FCCAD940-BFD7-4833-B524-5993010D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" name="Freeform 627">
              <a:extLst>
                <a:ext uri="{FF2B5EF4-FFF2-40B4-BE49-F238E27FC236}">
                  <a16:creationId xmlns:a16="http://schemas.microsoft.com/office/drawing/2014/main" id="{DB7B2DF6-3D78-4AB4-BED1-A8157FFD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" name="Freeform 628">
              <a:extLst>
                <a:ext uri="{FF2B5EF4-FFF2-40B4-BE49-F238E27FC236}">
                  <a16:creationId xmlns:a16="http://schemas.microsoft.com/office/drawing/2014/main" id="{7025929E-16C7-4D47-891A-9BFCB047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0" name="Freeform 629">
              <a:extLst>
                <a:ext uri="{FF2B5EF4-FFF2-40B4-BE49-F238E27FC236}">
                  <a16:creationId xmlns:a16="http://schemas.microsoft.com/office/drawing/2014/main" id="{75D81E48-2D9E-4BC3-B6EC-D99F23FC4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1" name="Freeform 630">
              <a:extLst>
                <a:ext uri="{FF2B5EF4-FFF2-40B4-BE49-F238E27FC236}">
                  <a16:creationId xmlns:a16="http://schemas.microsoft.com/office/drawing/2014/main" id="{8170F617-521F-4EB9-ADFA-45A0E3C7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2" name="Freeform 631">
              <a:extLst>
                <a:ext uri="{FF2B5EF4-FFF2-40B4-BE49-F238E27FC236}">
                  <a16:creationId xmlns:a16="http://schemas.microsoft.com/office/drawing/2014/main" id="{4AA46D7D-DAFD-4225-A9D4-D511C4144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3" name="Freeform 632">
              <a:extLst>
                <a:ext uri="{FF2B5EF4-FFF2-40B4-BE49-F238E27FC236}">
                  <a16:creationId xmlns:a16="http://schemas.microsoft.com/office/drawing/2014/main" id="{FBD540E2-CFD4-427E-A1E5-42625D94B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4" name="Freeform 633">
              <a:extLst>
                <a:ext uri="{FF2B5EF4-FFF2-40B4-BE49-F238E27FC236}">
                  <a16:creationId xmlns:a16="http://schemas.microsoft.com/office/drawing/2014/main" id="{5D1DDE9D-DB96-4994-85DF-4BB5C7A3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5" name="Freeform 634">
              <a:extLst>
                <a:ext uri="{FF2B5EF4-FFF2-40B4-BE49-F238E27FC236}">
                  <a16:creationId xmlns:a16="http://schemas.microsoft.com/office/drawing/2014/main" id="{EBB796AE-5EC5-4BAD-91D7-C91551353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6" name="Freeform 635">
              <a:extLst>
                <a:ext uri="{FF2B5EF4-FFF2-40B4-BE49-F238E27FC236}">
                  <a16:creationId xmlns:a16="http://schemas.microsoft.com/office/drawing/2014/main" id="{81DCF7DB-A64D-4FE4-BDD4-A99AF77D1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7" name="Freeform 636">
              <a:extLst>
                <a:ext uri="{FF2B5EF4-FFF2-40B4-BE49-F238E27FC236}">
                  <a16:creationId xmlns:a16="http://schemas.microsoft.com/office/drawing/2014/main" id="{03ABB66D-08C4-44BA-8CCD-3FB3185D6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8" name="Freeform 637">
              <a:extLst>
                <a:ext uri="{FF2B5EF4-FFF2-40B4-BE49-F238E27FC236}">
                  <a16:creationId xmlns:a16="http://schemas.microsoft.com/office/drawing/2014/main" id="{DF02BAA6-E27D-43F5-9CE4-4A00026B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9" name="Freeform 638">
              <a:extLst>
                <a:ext uri="{FF2B5EF4-FFF2-40B4-BE49-F238E27FC236}">
                  <a16:creationId xmlns:a16="http://schemas.microsoft.com/office/drawing/2014/main" id="{F01F7788-B8B9-4DC9-AC08-C54782A5A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0" name="Freeform 639">
              <a:extLst>
                <a:ext uri="{FF2B5EF4-FFF2-40B4-BE49-F238E27FC236}">
                  <a16:creationId xmlns:a16="http://schemas.microsoft.com/office/drawing/2014/main" id="{8AEB99CC-D5CC-4ACC-A74B-CBDFE612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1" name="Freeform 640">
              <a:extLst>
                <a:ext uri="{FF2B5EF4-FFF2-40B4-BE49-F238E27FC236}">
                  <a16:creationId xmlns:a16="http://schemas.microsoft.com/office/drawing/2014/main" id="{A54A2305-1893-4EE1-9521-6AF5A34F8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2" name="Freeform 641">
              <a:extLst>
                <a:ext uri="{FF2B5EF4-FFF2-40B4-BE49-F238E27FC236}">
                  <a16:creationId xmlns:a16="http://schemas.microsoft.com/office/drawing/2014/main" id="{AB2AD933-F3B3-4463-913A-6A1476803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3" name="Freeform 642">
              <a:extLst>
                <a:ext uri="{FF2B5EF4-FFF2-40B4-BE49-F238E27FC236}">
                  <a16:creationId xmlns:a16="http://schemas.microsoft.com/office/drawing/2014/main" id="{4B9800AA-EC96-4DC8-B5C3-5F4944F3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4" name="Freeform 643">
              <a:extLst>
                <a:ext uri="{FF2B5EF4-FFF2-40B4-BE49-F238E27FC236}">
                  <a16:creationId xmlns:a16="http://schemas.microsoft.com/office/drawing/2014/main" id="{04FF1A5A-A828-4660-9D35-D3DE3E5DF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5" name="Rectangle 644">
              <a:extLst>
                <a:ext uri="{FF2B5EF4-FFF2-40B4-BE49-F238E27FC236}">
                  <a16:creationId xmlns:a16="http://schemas.microsoft.com/office/drawing/2014/main" id="{99D2DB9E-188F-43F3-BE43-9B8E14F94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506" name="Freeform 645">
              <a:extLst>
                <a:ext uri="{FF2B5EF4-FFF2-40B4-BE49-F238E27FC236}">
                  <a16:creationId xmlns:a16="http://schemas.microsoft.com/office/drawing/2014/main" id="{7BCF043E-F1DC-4B16-AC6F-4FC3D83D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7" name="Freeform 646">
              <a:extLst>
                <a:ext uri="{FF2B5EF4-FFF2-40B4-BE49-F238E27FC236}">
                  <a16:creationId xmlns:a16="http://schemas.microsoft.com/office/drawing/2014/main" id="{E40CACD3-5FD2-4B20-AA74-87AC4685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8" name="Freeform 647">
              <a:extLst>
                <a:ext uri="{FF2B5EF4-FFF2-40B4-BE49-F238E27FC236}">
                  <a16:creationId xmlns:a16="http://schemas.microsoft.com/office/drawing/2014/main" id="{1B473ADC-3C8D-4790-A452-368461F4B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9" name="Freeform 648">
              <a:extLst>
                <a:ext uri="{FF2B5EF4-FFF2-40B4-BE49-F238E27FC236}">
                  <a16:creationId xmlns:a16="http://schemas.microsoft.com/office/drawing/2014/main" id="{07A42175-96F0-402D-B552-216805B63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0" name="Freeform 649">
              <a:extLst>
                <a:ext uri="{FF2B5EF4-FFF2-40B4-BE49-F238E27FC236}">
                  <a16:creationId xmlns:a16="http://schemas.microsoft.com/office/drawing/2014/main" id="{74F02BA8-4C4B-460F-B2B3-BB5C2302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1" name="Freeform 650">
              <a:extLst>
                <a:ext uri="{FF2B5EF4-FFF2-40B4-BE49-F238E27FC236}">
                  <a16:creationId xmlns:a16="http://schemas.microsoft.com/office/drawing/2014/main" id="{16D3D108-094E-4486-8FA6-F38AD84F3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2" name="Freeform 651">
              <a:extLst>
                <a:ext uri="{FF2B5EF4-FFF2-40B4-BE49-F238E27FC236}">
                  <a16:creationId xmlns:a16="http://schemas.microsoft.com/office/drawing/2014/main" id="{F52B8407-EF56-4D2C-8EDA-2EF0FAE6E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3" name="Freeform 652">
              <a:extLst>
                <a:ext uri="{FF2B5EF4-FFF2-40B4-BE49-F238E27FC236}">
                  <a16:creationId xmlns:a16="http://schemas.microsoft.com/office/drawing/2014/main" id="{DA9BB674-4145-4EDC-8C3D-F15CC92F6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4" name="Freeform 653">
              <a:extLst>
                <a:ext uri="{FF2B5EF4-FFF2-40B4-BE49-F238E27FC236}">
                  <a16:creationId xmlns:a16="http://schemas.microsoft.com/office/drawing/2014/main" id="{60C5B0A7-B05B-4C5C-8411-37B3B3BE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5" name="Freeform 654">
              <a:extLst>
                <a:ext uri="{FF2B5EF4-FFF2-40B4-BE49-F238E27FC236}">
                  <a16:creationId xmlns:a16="http://schemas.microsoft.com/office/drawing/2014/main" id="{36830032-D3C2-4F5D-AA10-AC3AE41E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6" name="Freeform 655">
              <a:extLst>
                <a:ext uri="{FF2B5EF4-FFF2-40B4-BE49-F238E27FC236}">
                  <a16:creationId xmlns:a16="http://schemas.microsoft.com/office/drawing/2014/main" id="{A9EFE84B-D532-4162-92CE-A531F313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7" name="Freeform 656">
              <a:extLst>
                <a:ext uri="{FF2B5EF4-FFF2-40B4-BE49-F238E27FC236}">
                  <a16:creationId xmlns:a16="http://schemas.microsoft.com/office/drawing/2014/main" id="{2D450195-9D91-4EE2-9DF0-D5826A04D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8" name="Freeform 657">
              <a:extLst>
                <a:ext uri="{FF2B5EF4-FFF2-40B4-BE49-F238E27FC236}">
                  <a16:creationId xmlns:a16="http://schemas.microsoft.com/office/drawing/2014/main" id="{7FD883A2-C851-461A-8E1B-9CCA0637E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9" name="Freeform 658">
              <a:extLst>
                <a:ext uri="{FF2B5EF4-FFF2-40B4-BE49-F238E27FC236}">
                  <a16:creationId xmlns:a16="http://schemas.microsoft.com/office/drawing/2014/main" id="{5F6ECFD2-7A00-43CA-B1F8-3BBF05BFF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0" name="Freeform 659">
              <a:extLst>
                <a:ext uri="{FF2B5EF4-FFF2-40B4-BE49-F238E27FC236}">
                  <a16:creationId xmlns:a16="http://schemas.microsoft.com/office/drawing/2014/main" id="{20F35E04-9613-4397-9D06-8FAA91DC0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1" name="Freeform 660">
              <a:extLst>
                <a:ext uri="{FF2B5EF4-FFF2-40B4-BE49-F238E27FC236}">
                  <a16:creationId xmlns:a16="http://schemas.microsoft.com/office/drawing/2014/main" id="{5753E1D0-CA17-45F4-885A-B1238C11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2" name="Freeform 661">
              <a:extLst>
                <a:ext uri="{FF2B5EF4-FFF2-40B4-BE49-F238E27FC236}">
                  <a16:creationId xmlns:a16="http://schemas.microsoft.com/office/drawing/2014/main" id="{5ACE1A66-A66F-46B1-91FC-FE4746B8F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3" name="Freeform 662">
              <a:extLst>
                <a:ext uri="{FF2B5EF4-FFF2-40B4-BE49-F238E27FC236}">
                  <a16:creationId xmlns:a16="http://schemas.microsoft.com/office/drawing/2014/main" id="{70FEE2D0-BE28-4156-8F6E-3BAC42A45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4" name="Freeform 663">
              <a:extLst>
                <a:ext uri="{FF2B5EF4-FFF2-40B4-BE49-F238E27FC236}">
                  <a16:creationId xmlns:a16="http://schemas.microsoft.com/office/drawing/2014/main" id="{44FAE960-E1B4-4C24-8107-A6240F3E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5" name="Freeform 664">
              <a:extLst>
                <a:ext uri="{FF2B5EF4-FFF2-40B4-BE49-F238E27FC236}">
                  <a16:creationId xmlns:a16="http://schemas.microsoft.com/office/drawing/2014/main" id="{4FB1E237-690B-4E3B-9424-263AB808E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6" name="Freeform 665">
              <a:extLst>
                <a:ext uri="{FF2B5EF4-FFF2-40B4-BE49-F238E27FC236}">
                  <a16:creationId xmlns:a16="http://schemas.microsoft.com/office/drawing/2014/main" id="{657D894D-7464-4F94-ACFE-DE0013623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7" name="Freeform 666">
              <a:extLst>
                <a:ext uri="{FF2B5EF4-FFF2-40B4-BE49-F238E27FC236}">
                  <a16:creationId xmlns:a16="http://schemas.microsoft.com/office/drawing/2014/main" id="{5C77DAD0-861D-4D75-943F-59D3EC6C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8" name="Freeform 667">
              <a:extLst>
                <a:ext uri="{FF2B5EF4-FFF2-40B4-BE49-F238E27FC236}">
                  <a16:creationId xmlns:a16="http://schemas.microsoft.com/office/drawing/2014/main" id="{B1D418F9-17E1-4E44-8871-7A837F9C3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9" name="Freeform 668">
              <a:extLst>
                <a:ext uri="{FF2B5EF4-FFF2-40B4-BE49-F238E27FC236}">
                  <a16:creationId xmlns:a16="http://schemas.microsoft.com/office/drawing/2014/main" id="{BE479BF8-FF48-4231-AB1C-65B35EED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0" name="Freeform 669">
              <a:extLst>
                <a:ext uri="{FF2B5EF4-FFF2-40B4-BE49-F238E27FC236}">
                  <a16:creationId xmlns:a16="http://schemas.microsoft.com/office/drawing/2014/main" id="{F82B75EF-5BB2-4C1E-A9DA-B2EF6A94F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1" name="Freeform 670">
              <a:extLst>
                <a:ext uri="{FF2B5EF4-FFF2-40B4-BE49-F238E27FC236}">
                  <a16:creationId xmlns:a16="http://schemas.microsoft.com/office/drawing/2014/main" id="{B8C2B5BA-A2F0-4098-996C-B40CBA427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2" name="Freeform 671">
              <a:extLst>
                <a:ext uri="{FF2B5EF4-FFF2-40B4-BE49-F238E27FC236}">
                  <a16:creationId xmlns:a16="http://schemas.microsoft.com/office/drawing/2014/main" id="{94C37C1B-3BFA-4429-B7CF-01F5B5ED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3" name="Freeform 672">
              <a:extLst>
                <a:ext uri="{FF2B5EF4-FFF2-40B4-BE49-F238E27FC236}">
                  <a16:creationId xmlns:a16="http://schemas.microsoft.com/office/drawing/2014/main" id="{EE6BA207-C402-448A-A491-2E6AF82D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4" name="Freeform 673">
              <a:extLst>
                <a:ext uri="{FF2B5EF4-FFF2-40B4-BE49-F238E27FC236}">
                  <a16:creationId xmlns:a16="http://schemas.microsoft.com/office/drawing/2014/main" id="{2DDD5E40-A4EF-42B2-A5A1-8DFBDCCCE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5" name="Freeform 674">
              <a:extLst>
                <a:ext uri="{FF2B5EF4-FFF2-40B4-BE49-F238E27FC236}">
                  <a16:creationId xmlns:a16="http://schemas.microsoft.com/office/drawing/2014/main" id="{33A48ED2-F688-4E30-9514-6689B85C1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6" name="Freeform 675">
              <a:extLst>
                <a:ext uri="{FF2B5EF4-FFF2-40B4-BE49-F238E27FC236}">
                  <a16:creationId xmlns:a16="http://schemas.microsoft.com/office/drawing/2014/main" id="{D460D343-C2F8-4AFA-9FDA-F287D6AF3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7" name="Freeform 676">
              <a:extLst>
                <a:ext uri="{FF2B5EF4-FFF2-40B4-BE49-F238E27FC236}">
                  <a16:creationId xmlns:a16="http://schemas.microsoft.com/office/drawing/2014/main" id="{E4512A69-3A1A-4880-9D0E-F63063D7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8" name="Freeform 677">
              <a:extLst>
                <a:ext uri="{FF2B5EF4-FFF2-40B4-BE49-F238E27FC236}">
                  <a16:creationId xmlns:a16="http://schemas.microsoft.com/office/drawing/2014/main" id="{2FB5C517-F35D-4B9F-9C06-5574045B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9" name="Freeform 678">
              <a:extLst>
                <a:ext uri="{FF2B5EF4-FFF2-40B4-BE49-F238E27FC236}">
                  <a16:creationId xmlns:a16="http://schemas.microsoft.com/office/drawing/2014/main" id="{9E22F88F-7A20-4395-A622-F3B119EC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0" name="Freeform 679">
              <a:extLst>
                <a:ext uri="{FF2B5EF4-FFF2-40B4-BE49-F238E27FC236}">
                  <a16:creationId xmlns:a16="http://schemas.microsoft.com/office/drawing/2014/main" id="{E06F344C-6138-4B60-B329-BDBE9F83B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1" name="Freeform 680">
              <a:extLst>
                <a:ext uri="{FF2B5EF4-FFF2-40B4-BE49-F238E27FC236}">
                  <a16:creationId xmlns:a16="http://schemas.microsoft.com/office/drawing/2014/main" id="{D89E6460-8C6B-4AFE-B738-40650795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2" name="Freeform 681">
              <a:extLst>
                <a:ext uri="{FF2B5EF4-FFF2-40B4-BE49-F238E27FC236}">
                  <a16:creationId xmlns:a16="http://schemas.microsoft.com/office/drawing/2014/main" id="{AC78CB8E-98FB-413F-BD81-479A1419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3" name="Freeform 682">
              <a:extLst>
                <a:ext uri="{FF2B5EF4-FFF2-40B4-BE49-F238E27FC236}">
                  <a16:creationId xmlns:a16="http://schemas.microsoft.com/office/drawing/2014/main" id="{6553F536-4184-40DC-B512-73C4803ED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4" name="Freeform 683">
              <a:extLst>
                <a:ext uri="{FF2B5EF4-FFF2-40B4-BE49-F238E27FC236}">
                  <a16:creationId xmlns:a16="http://schemas.microsoft.com/office/drawing/2014/main" id="{EB13CCAA-5777-4FBE-91C9-811FEF035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5" name="Freeform 684">
              <a:extLst>
                <a:ext uri="{FF2B5EF4-FFF2-40B4-BE49-F238E27FC236}">
                  <a16:creationId xmlns:a16="http://schemas.microsoft.com/office/drawing/2014/main" id="{4D0E8452-1049-4238-9E74-039550663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6" name="Freeform 685">
              <a:extLst>
                <a:ext uri="{FF2B5EF4-FFF2-40B4-BE49-F238E27FC236}">
                  <a16:creationId xmlns:a16="http://schemas.microsoft.com/office/drawing/2014/main" id="{A318B848-A851-4B48-94FE-A3A2A8F1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" name="Freeform 686">
              <a:extLst>
                <a:ext uri="{FF2B5EF4-FFF2-40B4-BE49-F238E27FC236}">
                  <a16:creationId xmlns:a16="http://schemas.microsoft.com/office/drawing/2014/main" id="{5453FC6A-DE7F-41FC-AE95-5987F0945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" name="Freeform 687">
              <a:extLst>
                <a:ext uri="{FF2B5EF4-FFF2-40B4-BE49-F238E27FC236}">
                  <a16:creationId xmlns:a16="http://schemas.microsoft.com/office/drawing/2014/main" id="{449FC979-6400-494E-8B37-BA960E9D3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" name="Freeform 688">
              <a:extLst>
                <a:ext uri="{FF2B5EF4-FFF2-40B4-BE49-F238E27FC236}">
                  <a16:creationId xmlns:a16="http://schemas.microsoft.com/office/drawing/2014/main" id="{E4550BA2-C5B3-4AD1-8BDD-09A4FF65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" name="Freeform 689">
              <a:extLst>
                <a:ext uri="{FF2B5EF4-FFF2-40B4-BE49-F238E27FC236}">
                  <a16:creationId xmlns:a16="http://schemas.microsoft.com/office/drawing/2014/main" id="{B14EB975-7A41-47C9-AB80-660705FA9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" name="Freeform 690">
              <a:extLst>
                <a:ext uri="{FF2B5EF4-FFF2-40B4-BE49-F238E27FC236}">
                  <a16:creationId xmlns:a16="http://schemas.microsoft.com/office/drawing/2014/main" id="{D960282A-3784-4686-B92E-17254308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" name="Freeform 691">
              <a:extLst>
                <a:ext uri="{FF2B5EF4-FFF2-40B4-BE49-F238E27FC236}">
                  <a16:creationId xmlns:a16="http://schemas.microsoft.com/office/drawing/2014/main" id="{48BBABEE-1E8B-44B0-9625-3EA31F4D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3" name="Freeform 692">
              <a:extLst>
                <a:ext uri="{FF2B5EF4-FFF2-40B4-BE49-F238E27FC236}">
                  <a16:creationId xmlns:a16="http://schemas.microsoft.com/office/drawing/2014/main" id="{12A77AA4-0200-4EC4-9222-77C6CB6E8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" name="Freeform 693">
              <a:extLst>
                <a:ext uri="{FF2B5EF4-FFF2-40B4-BE49-F238E27FC236}">
                  <a16:creationId xmlns:a16="http://schemas.microsoft.com/office/drawing/2014/main" id="{B97684EF-B399-47B0-BD39-E3AC967D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5" name="Freeform 694">
              <a:extLst>
                <a:ext uri="{FF2B5EF4-FFF2-40B4-BE49-F238E27FC236}">
                  <a16:creationId xmlns:a16="http://schemas.microsoft.com/office/drawing/2014/main" id="{6E9F4ABE-DBE1-4FED-88D8-F4DDBA383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" name="Freeform 695">
              <a:extLst>
                <a:ext uri="{FF2B5EF4-FFF2-40B4-BE49-F238E27FC236}">
                  <a16:creationId xmlns:a16="http://schemas.microsoft.com/office/drawing/2014/main" id="{E2396DE5-52D3-478E-98F4-A4DC853B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" name="Freeform 696">
              <a:extLst>
                <a:ext uri="{FF2B5EF4-FFF2-40B4-BE49-F238E27FC236}">
                  <a16:creationId xmlns:a16="http://schemas.microsoft.com/office/drawing/2014/main" id="{935E9560-47AE-4624-A481-36C4816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8" name="Freeform 697">
              <a:extLst>
                <a:ext uri="{FF2B5EF4-FFF2-40B4-BE49-F238E27FC236}">
                  <a16:creationId xmlns:a16="http://schemas.microsoft.com/office/drawing/2014/main" id="{12AA8679-57AA-4E3B-82B3-F4CC481A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9" name="Freeform 698">
              <a:extLst>
                <a:ext uri="{FF2B5EF4-FFF2-40B4-BE49-F238E27FC236}">
                  <a16:creationId xmlns:a16="http://schemas.microsoft.com/office/drawing/2014/main" id="{C0FE0AED-F24E-46D3-A549-C85293C6C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0" name="Freeform 699">
              <a:extLst>
                <a:ext uri="{FF2B5EF4-FFF2-40B4-BE49-F238E27FC236}">
                  <a16:creationId xmlns:a16="http://schemas.microsoft.com/office/drawing/2014/main" id="{F00C055C-DEF3-4E09-84D9-6045B885A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" name="Freeform 700">
              <a:extLst>
                <a:ext uri="{FF2B5EF4-FFF2-40B4-BE49-F238E27FC236}">
                  <a16:creationId xmlns:a16="http://schemas.microsoft.com/office/drawing/2014/main" id="{7AABCF3B-7FDC-4154-8921-65C887E59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" name="Freeform 701">
              <a:extLst>
                <a:ext uri="{FF2B5EF4-FFF2-40B4-BE49-F238E27FC236}">
                  <a16:creationId xmlns:a16="http://schemas.microsoft.com/office/drawing/2014/main" id="{AB00AC99-06A1-48F6-BCE6-A4FDB7850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3" name="Freeform 702">
              <a:extLst>
                <a:ext uri="{FF2B5EF4-FFF2-40B4-BE49-F238E27FC236}">
                  <a16:creationId xmlns:a16="http://schemas.microsoft.com/office/drawing/2014/main" id="{FDFE368C-4C7F-4DFD-A8F0-F148B89B7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4" name="Freeform 703">
              <a:extLst>
                <a:ext uri="{FF2B5EF4-FFF2-40B4-BE49-F238E27FC236}">
                  <a16:creationId xmlns:a16="http://schemas.microsoft.com/office/drawing/2014/main" id="{4E7D1C2E-9608-4A9D-9AE2-F6A86F498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5" name="Freeform 704">
              <a:extLst>
                <a:ext uri="{FF2B5EF4-FFF2-40B4-BE49-F238E27FC236}">
                  <a16:creationId xmlns:a16="http://schemas.microsoft.com/office/drawing/2014/main" id="{FE1D670C-B8F4-4A27-97BB-17F2EDE2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6" name="Freeform 705">
              <a:extLst>
                <a:ext uri="{FF2B5EF4-FFF2-40B4-BE49-F238E27FC236}">
                  <a16:creationId xmlns:a16="http://schemas.microsoft.com/office/drawing/2014/main" id="{C9289A7A-A8C3-4CDF-8E4D-ACE51CE4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7" name="Freeform 706">
              <a:extLst>
                <a:ext uri="{FF2B5EF4-FFF2-40B4-BE49-F238E27FC236}">
                  <a16:creationId xmlns:a16="http://schemas.microsoft.com/office/drawing/2014/main" id="{130F389D-3554-4247-9A86-0C410097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8" name="Freeform 707">
              <a:extLst>
                <a:ext uri="{FF2B5EF4-FFF2-40B4-BE49-F238E27FC236}">
                  <a16:creationId xmlns:a16="http://schemas.microsoft.com/office/drawing/2014/main" id="{00C453C4-060D-4CFC-A68F-12810A2D8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9" name="Freeform 708">
              <a:extLst>
                <a:ext uri="{FF2B5EF4-FFF2-40B4-BE49-F238E27FC236}">
                  <a16:creationId xmlns:a16="http://schemas.microsoft.com/office/drawing/2014/main" id="{356CB582-0439-4359-BA39-F04EE848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0" name="Freeform 709">
              <a:extLst>
                <a:ext uri="{FF2B5EF4-FFF2-40B4-BE49-F238E27FC236}">
                  <a16:creationId xmlns:a16="http://schemas.microsoft.com/office/drawing/2014/main" id="{F5E55835-792F-4BCA-9A1E-57928ACD8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1" name="Freeform 710">
              <a:extLst>
                <a:ext uri="{FF2B5EF4-FFF2-40B4-BE49-F238E27FC236}">
                  <a16:creationId xmlns:a16="http://schemas.microsoft.com/office/drawing/2014/main" id="{EAD930BD-CB54-4133-ACC7-641D42CC7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2" name="Freeform 711">
              <a:extLst>
                <a:ext uri="{FF2B5EF4-FFF2-40B4-BE49-F238E27FC236}">
                  <a16:creationId xmlns:a16="http://schemas.microsoft.com/office/drawing/2014/main" id="{9BFC5C0A-1A18-4871-A08C-40D3A07C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3" name="Freeform 712">
              <a:extLst>
                <a:ext uri="{FF2B5EF4-FFF2-40B4-BE49-F238E27FC236}">
                  <a16:creationId xmlns:a16="http://schemas.microsoft.com/office/drawing/2014/main" id="{0AEC435E-E470-4CEC-BD3F-8E45E4B61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4" name="Freeform 713">
              <a:extLst>
                <a:ext uri="{FF2B5EF4-FFF2-40B4-BE49-F238E27FC236}">
                  <a16:creationId xmlns:a16="http://schemas.microsoft.com/office/drawing/2014/main" id="{517736E8-9997-4402-B7F4-BD043AB9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5" name="Freeform 714">
              <a:extLst>
                <a:ext uri="{FF2B5EF4-FFF2-40B4-BE49-F238E27FC236}">
                  <a16:creationId xmlns:a16="http://schemas.microsoft.com/office/drawing/2014/main" id="{BAAC0441-CC5C-4DBF-A1E7-0E325F98F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6" name="Freeform 715">
              <a:extLst>
                <a:ext uri="{FF2B5EF4-FFF2-40B4-BE49-F238E27FC236}">
                  <a16:creationId xmlns:a16="http://schemas.microsoft.com/office/drawing/2014/main" id="{E452CA06-1389-4CEC-A8D8-37D936A6D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7" name="Freeform 716">
              <a:extLst>
                <a:ext uri="{FF2B5EF4-FFF2-40B4-BE49-F238E27FC236}">
                  <a16:creationId xmlns:a16="http://schemas.microsoft.com/office/drawing/2014/main" id="{EEBF1619-01A0-43B4-9A29-0D35C3DF6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8" name="Freeform 717">
              <a:extLst>
                <a:ext uri="{FF2B5EF4-FFF2-40B4-BE49-F238E27FC236}">
                  <a16:creationId xmlns:a16="http://schemas.microsoft.com/office/drawing/2014/main" id="{D88DD61B-300F-458A-A5A8-2EF89F7B2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9" name="Freeform 718">
              <a:extLst>
                <a:ext uri="{FF2B5EF4-FFF2-40B4-BE49-F238E27FC236}">
                  <a16:creationId xmlns:a16="http://schemas.microsoft.com/office/drawing/2014/main" id="{A8E7FCAB-BA0E-4B77-9EAE-64ACCDC5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0" name="Freeform 719">
              <a:extLst>
                <a:ext uri="{FF2B5EF4-FFF2-40B4-BE49-F238E27FC236}">
                  <a16:creationId xmlns:a16="http://schemas.microsoft.com/office/drawing/2014/main" id="{083E3BC7-198A-4D20-87FE-E4CC79F2D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1" name="Freeform 720">
              <a:extLst>
                <a:ext uri="{FF2B5EF4-FFF2-40B4-BE49-F238E27FC236}">
                  <a16:creationId xmlns:a16="http://schemas.microsoft.com/office/drawing/2014/main" id="{7498D23E-9CAD-40E1-944C-EC04F778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2" name="Freeform 721">
              <a:extLst>
                <a:ext uri="{FF2B5EF4-FFF2-40B4-BE49-F238E27FC236}">
                  <a16:creationId xmlns:a16="http://schemas.microsoft.com/office/drawing/2014/main" id="{58A0704E-A47E-409A-8C15-6A35772B2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3" name="Freeform 722">
              <a:extLst>
                <a:ext uri="{FF2B5EF4-FFF2-40B4-BE49-F238E27FC236}">
                  <a16:creationId xmlns:a16="http://schemas.microsoft.com/office/drawing/2014/main" id="{924999D6-B74B-4E04-BDEF-C0ADC183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4" name="Freeform 723">
              <a:extLst>
                <a:ext uri="{FF2B5EF4-FFF2-40B4-BE49-F238E27FC236}">
                  <a16:creationId xmlns:a16="http://schemas.microsoft.com/office/drawing/2014/main" id="{EF90884B-C4F1-46AD-8610-2A7356E4D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5" name="Freeform 724">
              <a:extLst>
                <a:ext uri="{FF2B5EF4-FFF2-40B4-BE49-F238E27FC236}">
                  <a16:creationId xmlns:a16="http://schemas.microsoft.com/office/drawing/2014/main" id="{F7C00996-358B-4CBA-B258-6DBF377E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6" name="Freeform 725">
              <a:extLst>
                <a:ext uri="{FF2B5EF4-FFF2-40B4-BE49-F238E27FC236}">
                  <a16:creationId xmlns:a16="http://schemas.microsoft.com/office/drawing/2014/main" id="{22C7D228-A105-45D1-B33F-FCF9B0997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7" name="Freeform 726">
              <a:extLst>
                <a:ext uri="{FF2B5EF4-FFF2-40B4-BE49-F238E27FC236}">
                  <a16:creationId xmlns:a16="http://schemas.microsoft.com/office/drawing/2014/main" id="{10120922-0096-4751-8B13-8E57732BB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8" name="Freeform 727">
              <a:extLst>
                <a:ext uri="{FF2B5EF4-FFF2-40B4-BE49-F238E27FC236}">
                  <a16:creationId xmlns:a16="http://schemas.microsoft.com/office/drawing/2014/main" id="{588A48D0-F35C-4BB0-B235-2B833B1D2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9" name="Freeform 728">
              <a:extLst>
                <a:ext uri="{FF2B5EF4-FFF2-40B4-BE49-F238E27FC236}">
                  <a16:creationId xmlns:a16="http://schemas.microsoft.com/office/drawing/2014/main" id="{99462AEF-2A52-43F7-B95E-95981C37C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0" name="Freeform 729">
              <a:extLst>
                <a:ext uri="{FF2B5EF4-FFF2-40B4-BE49-F238E27FC236}">
                  <a16:creationId xmlns:a16="http://schemas.microsoft.com/office/drawing/2014/main" id="{FC285F07-E62A-459F-98C9-36903C98C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1" name="Freeform 730">
              <a:extLst>
                <a:ext uri="{FF2B5EF4-FFF2-40B4-BE49-F238E27FC236}">
                  <a16:creationId xmlns:a16="http://schemas.microsoft.com/office/drawing/2014/main" id="{4C30DE8E-959C-4D56-887F-27A72290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2" name="Freeform 731">
              <a:extLst>
                <a:ext uri="{FF2B5EF4-FFF2-40B4-BE49-F238E27FC236}">
                  <a16:creationId xmlns:a16="http://schemas.microsoft.com/office/drawing/2014/main" id="{F580A78C-0CC3-4E12-B6CF-52CF317F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3" name="Freeform 732">
              <a:extLst>
                <a:ext uri="{FF2B5EF4-FFF2-40B4-BE49-F238E27FC236}">
                  <a16:creationId xmlns:a16="http://schemas.microsoft.com/office/drawing/2014/main" id="{07A98AFC-2B5F-45F8-8E65-613A486FF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4" name="Freeform 733">
              <a:extLst>
                <a:ext uri="{FF2B5EF4-FFF2-40B4-BE49-F238E27FC236}">
                  <a16:creationId xmlns:a16="http://schemas.microsoft.com/office/drawing/2014/main" id="{DF4782A2-479C-43D2-8E95-9BD1A1C11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5" name="Freeform 734">
              <a:extLst>
                <a:ext uri="{FF2B5EF4-FFF2-40B4-BE49-F238E27FC236}">
                  <a16:creationId xmlns:a16="http://schemas.microsoft.com/office/drawing/2014/main" id="{C14DFE3F-F1FD-48B0-A003-E77D64BA1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6" name="Freeform 735">
              <a:extLst>
                <a:ext uri="{FF2B5EF4-FFF2-40B4-BE49-F238E27FC236}">
                  <a16:creationId xmlns:a16="http://schemas.microsoft.com/office/drawing/2014/main" id="{D6014BEE-CCD3-4001-AE29-2EDAEDF4A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7" name="Freeform 736">
              <a:extLst>
                <a:ext uri="{FF2B5EF4-FFF2-40B4-BE49-F238E27FC236}">
                  <a16:creationId xmlns:a16="http://schemas.microsoft.com/office/drawing/2014/main" id="{9B0A1D6E-2885-4550-92E2-2A243CDBD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8" name="Freeform 737">
              <a:extLst>
                <a:ext uri="{FF2B5EF4-FFF2-40B4-BE49-F238E27FC236}">
                  <a16:creationId xmlns:a16="http://schemas.microsoft.com/office/drawing/2014/main" id="{DB3C4717-983F-4EDB-8600-7F45E1451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9" name="Freeform 738">
              <a:extLst>
                <a:ext uri="{FF2B5EF4-FFF2-40B4-BE49-F238E27FC236}">
                  <a16:creationId xmlns:a16="http://schemas.microsoft.com/office/drawing/2014/main" id="{0B25866C-0936-4ACB-ADAE-F0BEC318B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0" name="Freeform 739">
              <a:extLst>
                <a:ext uri="{FF2B5EF4-FFF2-40B4-BE49-F238E27FC236}">
                  <a16:creationId xmlns:a16="http://schemas.microsoft.com/office/drawing/2014/main" id="{17ABFBD7-F1B5-45DB-BB6F-70546D54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1" name="Line 740">
              <a:extLst>
                <a:ext uri="{FF2B5EF4-FFF2-40B4-BE49-F238E27FC236}">
                  <a16:creationId xmlns:a16="http://schemas.microsoft.com/office/drawing/2014/main" id="{AAC6C8CA-D0A9-4BB1-A071-A6A32CF13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2" name="Freeform 741">
              <a:extLst>
                <a:ext uri="{FF2B5EF4-FFF2-40B4-BE49-F238E27FC236}">
                  <a16:creationId xmlns:a16="http://schemas.microsoft.com/office/drawing/2014/main" id="{DABB07EA-E838-47B1-BAEA-E7046826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3" name="Freeform 742">
              <a:extLst>
                <a:ext uri="{FF2B5EF4-FFF2-40B4-BE49-F238E27FC236}">
                  <a16:creationId xmlns:a16="http://schemas.microsoft.com/office/drawing/2014/main" id="{42DFE982-139F-45FE-A528-1296BB9D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4" name="Freeform 743">
              <a:extLst>
                <a:ext uri="{FF2B5EF4-FFF2-40B4-BE49-F238E27FC236}">
                  <a16:creationId xmlns:a16="http://schemas.microsoft.com/office/drawing/2014/main" id="{4569D0EF-E4DA-4D6C-BA98-0210D695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5" name="Freeform 744">
              <a:extLst>
                <a:ext uri="{FF2B5EF4-FFF2-40B4-BE49-F238E27FC236}">
                  <a16:creationId xmlns:a16="http://schemas.microsoft.com/office/drawing/2014/main" id="{E774158A-AC30-4E98-A26C-B4057EF12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6" name="Freeform 745">
              <a:extLst>
                <a:ext uri="{FF2B5EF4-FFF2-40B4-BE49-F238E27FC236}">
                  <a16:creationId xmlns:a16="http://schemas.microsoft.com/office/drawing/2014/main" id="{6ED0CB41-2ECD-4EEC-8638-CAB9179E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7" name="Freeform 746">
              <a:extLst>
                <a:ext uri="{FF2B5EF4-FFF2-40B4-BE49-F238E27FC236}">
                  <a16:creationId xmlns:a16="http://schemas.microsoft.com/office/drawing/2014/main" id="{1C982FF1-5890-4AF6-8CE8-76A69D041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8" name="Freeform 747">
              <a:extLst>
                <a:ext uri="{FF2B5EF4-FFF2-40B4-BE49-F238E27FC236}">
                  <a16:creationId xmlns:a16="http://schemas.microsoft.com/office/drawing/2014/main" id="{B29A78B2-009E-4812-B5E5-C6801E64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9" name="Freeform 748">
              <a:extLst>
                <a:ext uri="{FF2B5EF4-FFF2-40B4-BE49-F238E27FC236}">
                  <a16:creationId xmlns:a16="http://schemas.microsoft.com/office/drawing/2014/main" id="{15564409-4896-47AD-AEAC-774ABBBF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0" name="Freeform 749">
              <a:extLst>
                <a:ext uri="{FF2B5EF4-FFF2-40B4-BE49-F238E27FC236}">
                  <a16:creationId xmlns:a16="http://schemas.microsoft.com/office/drawing/2014/main" id="{EF824E2D-EA30-4426-B5D3-AD60BC79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1" name="Freeform 750">
              <a:extLst>
                <a:ext uri="{FF2B5EF4-FFF2-40B4-BE49-F238E27FC236}">
                  <a16:creationId xmlns:a16="http://schemas.microsoft.com/office/drawing/2014/main" id="{4E39DA15-0E5D-4086-90AE-0B45BECDF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2" name="Freeform 751">
              <a:extLst>
                <a:ext uri="{FF2B5EF4-FFF2-40B4-BE49-F238E27FC236}">
                  <a16:creationId xmlns:a16="http://schemas.microsoft.com/office/drawing/2014/main" id="{E9E677D4-2DE9-41D1-B632-AC600213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3" name="Freeform 752">
              <a:extLst>
                <a:ext uri="{FF2B5EF4-FFF2-40B4-BE49-F238E27FC236}">
                  <a16:creationId xmlns:a16="http://schemas.microsoft.com/office/drawing/2014/main" id="{9937CE90-E68B-4EB2-A40D-427C22D84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4" name="Freeform 753">
              <a:extLst>
                <a:ext uri="{FF2B5EF4-FFF2-40B4-BE49-F238E27FC236}">
                  <a16:creationId xmlns:a16="http://schemas.microsoft.com/office/drawing/2014/main" id="{B8EC5627-A9AA-4A65-B943-22074186F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5" name="Freeform 754">
              <a:extLst>
                <a:ext uri="{FF2B5EF4-FFF2-40B4-BE49-F238E27FC236}">
                  <a16:creationId xmlns:a16="http://schemas.microsoft.com/office/drawing/2014/main" id="{0F25DCAF-1A4D-4E94-93A8-C722589A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6" name="Freeform 755">
              <a:extLst>
                <a:ext uri="{FF2B5EF4-FFF2-40B4-BE49-F238E27FC236}">
                  <a16:creationId xmlns:a16="http://schemas.microsoft.com/office/drawing/2014/main" id="{F71945FA-E4EB-47C6-8757-86CF951DC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7" name="Freeform 756">
              <a:extLst>
                <a:ext uri="{FF2B5EF4-FFF2-40B4-BE49-F238E27FC236}">
                  <a16:creationId xmlns:a16="http://schemas.microsoft.com/office/drawing/2014/main" id="{EAF90B7D-E960-4513-A12F-D2629BD4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8" name="Freeform 757">
              <a:extLst>
                <a:ext uri="{FF2B5EF4-FFF2-40B4-BE49-F238E27FC236}">
                  <a16:creationId xmlns:a16="http://schemas.microsoft.com/office/drawing/2014/main" id="{FE7FA0EA-921C-439D-A34D-0A9AB8BC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9" name="Freeform 758">
              <a:extLst>
                <a:ext uri="{FF2B5EF4-FFF2-40B4-BE49-F238E27FC236}">
                  <a16:creationId xmlns:a16="http://schemas.microsoft.com/office/drawing/2014/main" id="{46FCC440-F537-47DC-94E8-E6DF409F8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0" name="Freeform 759">
              <a:extLst>
                <a:ext uri="{FF2B5EF4-FFF2-40B4-BE49-F238E27FC236}">
                  <a16:creationId xmlns:a16="http://schemas.microsoft.com/office/drawing/2014/main" id="{9E1F5FAD-D917-4415-ABE1-0DD84905A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1" name="Freeform 760">
              <a:extLst>
                <a:ext uri="{FF2B5EF4-FFF2-40B4-BE49-F238E27FC236}">
                  <a16:creationId xmlns:a16="http://schemas.microsoft.com/office/drawing/2014/main" id="{D243CAB5-60DA-4460-ABA5-4859CAF0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2" name="Rectangle 761">
              <a:extLst>
                <a:ext uri="{FF2B5EF4-FFF2-40B4-BE49-F238E27FC236}">
                  <a16:creationId xmlns:a16="http://schemas.microsoft.com/office/drawing/2014/main" id="{81E91CD5-8046-4E9E-BFCC-2B9D558E1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3" name="Freeform 762">
              <a:extLst>
                <a:ext uri="{FF2B5EF4-FFF2-40B4-BE49-F238E27FC236}">
                  <a16:creationId xmlns:a16="http://schemas.microsoft.com/office/drawing/2014/main" id="{02634795-E191-4396-8A22-D6C3ACF1A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4" name="Rectangle 763">
              <a:extLst>
                <a:ext uri="{FF2B5EF4-FFF2-40B4-BE49-F238E27FC236}">
                  <a16:creationId xmlns:a16="http://schemas.microsoft.com/office/drawing/2014/main" id="{9B1C6F06-B2E0-48C1-B920-242256BB6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5" name="Freeform 764">
              <a:extLst>
                <a:ext uri="{FF2B5EF4-FFF2-40B4-BE49-F238E27FC236}">
                  <a16:creationId xmlns:a16="http://schemas.microsoft.com/office/drawing/2014/main" id="{B7D979B4-D073-4D9E-BC9A-1589AE7F1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6" name="Rectangle 765">
              <a:extLst>
                <a:ext uri="{FF2B5EF4-FFF2-40B4-BE49-F238E27FC236}">
                  <a16:creationId xmlns:a16="http://schemas.microsoft.com/office/drawing/2014/main" id="{6EA6A3C4-6187-4891-97F3-6B945149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7" name="Freeform 766">
              <a:extLst>
                <a:ext uri="{FF2B5EF4-FFF2-40B4-BE49-F238E27FC236}">
                  <a16:creationId xmlns:a16="http://schemas.microsoft.com/office/drawing/2014/main" id="{590AE46A-B071-4B58-969C-FA3C6887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8" name="Rectangle 767">
              <a:extLst>
                <a:ext uri="{FF2B5EF4-FFF2-40B4-BE49-F238E27FC236}">
                  <a16:creationId xmlns:a16="http://schemas.microsoft.com/office/drawing/2014/main" id="{E44551CB-7E69-4843-B3E5-871F5E49C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9" name="Freeform 768">
              <a:extLst>
                <a:ext uri="{FF2B5EF4-FFF2-40B4-BE49-F238E27FC236}">
                  <a16:creationId xmlns:a16="http://schemas.microsoft.com/office/drawing/2014/main" id="{AC747034-E15C-4826-87F2-006D44C9F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BFF99783-57C5-424C-8B57-9F868CEB448D}"/>
              </a:ext>
            </a:extLst>
          </p:cNvPr>
          <p:cNvSpPr txBox="1"/>
          <p:nvPr/>
        </p:nvSpPr>
        <p:spPr>
          <a:xfrm>
            <a:off x="1755776" y="3048000"/>
            <a:ext cx="4760913" cy="14807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22 </a:t>
            </a: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走近数据分析②</a:t>
            </a:r>
          </a:p>
        </p:txBody>
      </p:sp>
      <p:sp>
        <p:nvSpPr>
          <p:cNvPr id="10631" name="文本框 776">
            <a:extLst>
              <a:ext uri="{FF2B5EF4-FFF2-40B4-BE49-F238E27FC236}">
                <a16:creationId xmlns:a16="http://schemas.microsoft.com/office/drawing/2014/main" id="{2D8D0CBF-897C-45B3-AC1C-9FB7536B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1" y="3786188"/>
            <a:ext cx="41703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扁平化呈现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绝对专业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超级吸睛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5DAE0E66-808D-4C03-A13D-932E6330B51E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08F40D6A-19C2-4418-AEC4-B74A74B13C6A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10634" name="图片 771">
            <a:extLst>
              <a:ext uri="{FF2B5EF4-FFF2-40B4-BE49-F238E27FC236}">
                <a16:creationId xmlns:a16="http://schemas.microsoft.com/office/drawing/2014/main" id="{60EA960A-706D-4B2F-A202-DFB369CF3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B2A3A3A4-A26D-47A0-80DE-AC4DB00EB1F6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D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4">
            <a:extLst>
              <a:ext uri="{FF2B5EF4-FFF2-40B4-BE49-F238E27FC236}">
                <a16:creationId xmlns:a16="http://schemas.microsoft.com/office/drawing/2014/main" id="{AA390EA4-972A-4B6C-A846-FC96FAC6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5">
            <a:extLst>
              <a:ext uri="{FF2B5EF4-FFF2-40B4-BE49-F238E27FC236}">
                <a16:creationId xmlns:a16="http://schemas.microsoft.com/office/drawing/2014/main" id="{D369DF8F-5314-4815-87DE-97715A5AD64D}"/>
              </a:ext>
            </a:extLst>
          </p:cNvPr>
          <p:cNvSpPr txBox="1"/>
          <p:nvPr/>
        </p:nvSpPr>
        <p:spPr>
          <a:xfrm>
            <a:off x="6843714" y="2644775"/>
            <a:ext cx="3032125" cy="854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图像</a:t>
            </a:r>
            <a:r>
              <a:rPr lang="zh-CN" altLang="en-US" sz="495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绘制</a:t>
            </a:r>
          </a:p>
        </p:txBody>
      </p:sp>
      <p:sp>
        <p:nvSpPr>
          <p:cNvPr id="34820" name="文本框 6">
            <a:extLst>
              <a:ext uri="{FF2B5EF4-FFF2-40B4-BE49-F238E27FC236}">
                <a16:creationId xmlns:a16="http://schemas.microsoft.com/office/drawing/2014/main" id="{5AF030C4-F8A0-47C3-8C81-22BD7806A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30EBA3-0FCF-4984-98FF-36FF8F051AEF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D8DC17-E22F-4C64-8C17-912318CA7C65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@|17FFC:16777215|FBC:16777215|LFC:16777215|LBC:16777215">
            <a:extLst>
              <a:ext uri="{FF2B5EF4-FFF2-40B4-BE49-F238E27FC236}">
                <a16:creationId xmlns:a16="http://schemas.microsoft.com/office/drawing/2014/main" id="{3263F96A-F153-41BF-A08B-848F81CCD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0" y="978694"/>
            <a:ext cx="503316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m</a:t>
            </a:r>
            <a:r>
              <a:rPr lang="zh-CN" altLang="en-US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atplotlib模块简介</a:t>
            </a:r>
          </a:p>
        </p:txBody>
      </p:sp>
      <p:sp>
        <p:nvSpPr>
          <p:cNvPr id="3" name="Rectangle 171">
            <a:extLst>
              <a:ext uri="{FF2B5EF4-FFF2-40B4-BE49-F238E27FC236}">
                <a16:creationId xmlns:a16="http://schemas.microsoft.com/office/drawing/2014/main" id="{F7B4A49B-C8DB-4D84-BC40-1366F98C1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18" y="1759148"/>
            <a:ext cx="10111582" cy="545342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atplotlib模块是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中最出色的绘图库。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3252899A-875C-48D8-B114-C8313AC7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18" y="2555081"/>
            <a:ext cx="10111582" cy="377699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　　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pyplot子库用于实现各种数据图表的绘制。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　　调用</a:t>
            </a:r>
            <a:r>
              <a:rPr lang="en-US" altLang="zh-CN" sz="28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matplolib.pyplot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时，坐标系可以根据数值范围自动生成。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　　绘图时可使用import语句导入该子库。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　　绘图原理：利用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plot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画线函数就可以在平面直角坐标系中，将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28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x,y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坐标点对连接成曲线。</a:t>
            </a:r>
          </a:p>
        </p:txBody>
      </p:sp>
    </p:spTree>
    <p:extLst>
      <p:ext uri="{BB962C8B-B14F-4D97-AF65-F5344CB8AC3E}">
        <p14:creationId xmlns:p14="http://schemas.microsoft.com/office/powerpoint/2010/main" val="268367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038406B0-675B-4FEF-956F-04D0A44A3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19312"/>
            <a:ext cx="10515600" cy="3108543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matplotlib.pyplot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as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plt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#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导入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matplotlib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库的子库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pyplot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库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x = [1, 2, 3, 5, 6, 8]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y = [1, 7, 25, 11, 10, 2]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#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定义两个列表用于存储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轴的变量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plt.plot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(x, y)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#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绘制折线图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plt.show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()  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#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显示图表</a:t>
            </a:r>
          </a:p>
        </p:txBody>
      </p:sp>
      <p:sp>
        <p:nvSpPr>
          <p:cNvPr id="3" name="TextBox 13@|17FFC:16777215|FBC:16777215|LFC:16777215|LBC:16777215">
            <a:extLst>
              <a:ext uri="{FF2B5EF4-FFF2-40B4-BE49-F238E27FC236}">
                <a16:creationId xmlns:a16="http://schemas.microsoft.com/office/drawing/2014/main" id="{E3B2E301-D044-4081-91CF-11763655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" y="927894"/>
            <a:ext cx="69484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实践①  </a:t>
            </a:r>
            <a:r>
              <a:rPr lang="en-US" altLang="zh-CN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matplotlib</a:t>
            </a:r>
            <a:r>
              <a:rPr lang="zh-CN" altLang="en-US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模块练习</a:t>
            </a:r>
          </a:p>
        </p:txBody>
      </p:sp>
    </p:spTree>
    <p:extLst>
      <p:ext uri="{BB962C8B-B14F-4D97-AF65-F5344CB8AC3E}">
        <p14:creationId xmlns:p14="http://schemas.microsoft.com/office/powerpoint/2010/main" val="209550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1">
            <a:extLst>
              <a:ext uri="{FF2B5EF4-FFF2-40B4-BE49-F238E27FC236}">
                <a16:creationId xmlns:a16="http://schemas.microsoft.com/office/drawing/2014/main" id="{32CD592C-472D-4038-A842-EDD1D1A3E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6" y="1627981"/>
            <a:ext cx="9523413" cy="102143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umpy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是一个科学计算包，其中包括很多</a:t>
            </a: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数学函数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，如三角函数、矩阵计算方法等。</a:t>
            </a:r>
          </a:p>
        </p:txBody>
      </p:sp>
      <p:sp>
        <p:nvSpPr>
          <p:cNvPr id="3" name="Rectangle 171">
            <a:extLst>
              <a:ext uri="{FF2B5EF4-FFF2-40B4-BE49-F238E27FC236}">
                <a16:creationId xmlns:a16="http://schemas.microsoft.com/office/drawing/2014/main" id="{2989EE8F-81F3-4394-97BA-366A13230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67907"/>
            <a:ext cx="9523413" cy="1589218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通过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umpy模块中的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arange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函数可以创建一个等差数列。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如：在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~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π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之间每隔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0.01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取个值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，则可用</a:t>
            </a:r>
            <a:r>
              <a:rPr lang="en-US" altLang="zh-CN" sz="24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arange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(0,2*numpy.pi,0.01)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来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表示，其中</a:t>
            </a:r>
            <a:r>
              <a:rPr lang="en-US" altLang="zh-CN" sz="2400" dirty="0" err="1">
                <a:latin typeface="楷体_GB2312" panose="02010609030101010101" pitchFamily="49" charset="-122"/>
                <a:ea typeface="楷体_GB2312" panose="02010609030101010101" pitchFamily="49" charset="-122"/>
              </a:rPr>
              <a:t>numpy.pi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表示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π</a:t>
            </a:r>
            <a:r>
              <a:rPr lang="zh-CN" altLang="en-US" sz="2400" b="1" dirty="0">
                <a:latin typeface="Gabriola" panose="04040605051002020D02" pitchFamily="82" charset="0"/>
                <a:ea typeface="楷体_GB2312" panose="0201060903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0678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1">
            <a:extLst>
              <a:ext uri="{FF2B5EF4-FFF2-40B4-BE49-F238E27FC236}">
                <a16:creationId xmlns:a16="http://schemas.microsoft.com/office/drawing/2014/main" id="{BA7E5661-0A8C-4E42-92D0-166E1A1F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2967037"/>
            <a:ext cx="10391775" cy="2484334"/>
          </a:xfrm>
          <a:prstGeom prst="rect">
            <a:avLst/>
          </a:prstGeom>
          <a:solidFill>
            <a:schemeClr val="bg1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atinLnBrk="1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import </a:t>
            </a:r>
            <a:r>
              <a:rPr lang="en-US" altLang="zh-CN" sz="2800" dirty="0" err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numpy</a:t>
            </a: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as np </a:t>
            </a: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# </a:t>
            </a:r>
            <a:r>
              <a:rPr lang="zh-CN" altLang="en-US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加载</a:t>
            </a:r>
            <a:r>
              <a:rPr lang="en-US" altLang="zh-CN" sz="28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numpy</a:t>
            </a:r>
            <a:r>
              <a:rPr lang="zh-CN" altLang="en-US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模块并取一个简洁的别名为</a:t>
            </a: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np</a:t>
            </a:r>
            <a:b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x = </a:t>
            </a:r>
            <a:r>
              <a:rPr lang="en-US" altLang="zh-CN" sz="28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np</a:t>
            </a:r>
            <a:r>
              <a:rPr lang="en-US" altLang="zh-CN" sz="28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.arange</a:t>
            </a: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(0, 2 * </a:t>
            </a:r>
            <a:r>
              <a:rPr lang="en-US" altLang="zh-CN" sz="28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np.pi</a:t>
            </a: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, 0.01)   </a:t>
            </a:r>
          </a:p>
          <a:p>
            <a:pPr algn="r" latinLnBrk="1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# x</a:t>
            </a:r>
            <a:r>
              <a:rPr lang="zh-CN" altLang="en-US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到</a:t>
            </a: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2π</a:t>
            </a:r>
            <a:r>
              <a:rPr lang="zh-CN" altLang="en-US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之间，每隔</a:t>
            </a: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0.01</a:t>
            </a:r>
            <a:r>
              <a:rPr lang="zh-CN" altLang="en-US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取一个点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y = </a:t>
            </a:r>
            <a:r>
              <a:rPr lang="en-US" altLang="zh-CN" sz="28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np</a:t>
            </a:r>
            <a:r>
              <a:rPr lang="en-US" altLang="zh-CN" sz="28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.sin</a:t>
            </a: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(x)       # </a:t>
            </a:r>
            <a:r>
              <a:rPr lang="zh-CN" altLang="en-US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通过解析式计算列表</a:t>
            </a: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对应的列表</a:t>
            </a:r>
            <a:r>
              <a:rPr lang="en-US" altLang="zh-CN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的值</a:t>
            </a:r>
            <a:endParaRPr lang="en-US" altLang="zh-CN" sz="28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13@|17FFC:16777215|FBC:16777215|LFC:16777215|LBC:16777215">
            <a:extLst>
              <a:ext uri="{FF2B5EF4-FFF2-40B4-BE49-F238E27FC236}">
                <a16:creationId xmlns:a16="http://schemas.microsoft.com/office/drawing/2014/main" id="{F8BA0E2D-7BE7-4B36-BAB5-A1E735C72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4" y="990600"/>
            <a:ext cx="56673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实践②  </a:t>
            </a:r>
            <a:r>
              <a:rPr lang="en-US" altLang="zh-CN" sz="4000" b="1" dirty="0" err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numpy</a:t>
            </a:r>
            <a:r>
              <a:rPr lang="zh-CN" altLang="en-US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模块练习</a:t>
            </a:r>
          </a:p>
        </p:txBody>
      </p:sp>
    </p:spTree>
    <p:extLst>
      <p:ext uri="{BB962C8B-B14F-4D97-AF65-F5344CB8AC3E}">
        <p14:creationId xmlns:p14="http://schemas.microsoft.com/office/powerpoint/2010/main" val="300911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@|17FFC:16777215|FBC:16777215|LFC:16777215|LBC:16777215">
            <a:extLst>
              <a:ext uri="{FF2B5EF4-FFF2-40B4-BE49-F238E27FC236}">
                <a16:creationId xmlns:a16="http://schemas.microsoft.com/office/drawing/2014/main" id="{07AD438F-2FEF-4745-9E6F-EE71201E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8991"/>
            <a:ext cx="1142920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实践③ 完善程序</a:t>
            </a:r>
            <a:r>
              <a:rPr lang="en-US" altLang="zh-CN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_</a:t>
            </a:r>
            <a:r>
              <a:rPr lang="zh-CN" altLang="en-US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利用python绘制函数图像 </a:t>
            </a:r>
            <a:r>
              <a:rPr lang="en-US" altLang="zh-CN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P95</a:t>
            </a:r>
            <a:endParaRPr lang="zh-CN" altLang="en-US" sz="4000" b="1" dirty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EB395A-522E-4733-9AAC-EFAA91BE9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" y="794544"/>
            <a:ext cx="10548940" cy="602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atinLnBrk="1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import  </a:t>
            </a:r>
            <a:r>
              <a:rPr lang="en-US" altLang="zh-CN" sz="20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numpy</a:t>
            </a: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as  np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	# 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加载numpy模块并取别名为np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import 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matplotlib.pyplot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 as 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plt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	</a:t>
            </a:r>
            <a:r>
              <a:rPr lang="en-US" altLang="zh-CN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# </a:t>
            </a:r>
            <a:r>
              <a:rPr lang="en-US" altLang="zh-CN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加载matplotlib.pyplot并取别名为plt</a:t>
            </a:r>
            <a:endParaRPr lang="en-US" altLang="zh-CN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latinLnBrk="1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x = </a:t>
            </a:r>
            <a:r>
              <a:rPr lang="en-US" altLang="zh-CN" sz="20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np.arange</a:t>
            </a: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(0, 2 * </a:t>
            </a:r>
            <a:r>
              <a:rPr lang="en-US" altLang="zh-CN" sz="20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np.pi</a:t>
            </a: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, 0.01) 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# </a:t>
            </a:r>
            <a:r>
              <a:rPr lang="en-US" altLang="zh-CN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列表x在0到2π之间，毎隔0.01取一个点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y1 = </a:t>
            </a:r>
            <a:r>
              <a:rPr lang="en-US" altLang="zh-CN" sz="20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np.sin</a:t>
            </a: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(x) 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	# 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求sin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(x)对应的列表y1的值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y2 = 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np.sin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(-x)		# 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求sin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(-x)对立的列表y2的值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y3 = </a:t>
            </a:r>
            <a:r>
              <a:rPr lang="en-US" altLang="zh-CN" sz="20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np.sin</a:t>
            </a: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(2 * x) / 2 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# 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求sin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(2x)/2对应的列表y3的值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plt.plot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(x, y1)              # 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绘制sin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(x)的图像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plt.plot</a:t>
            </a: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(x, y2)           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# 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绘制sin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(-x)的图像 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plt.plot</a:t>
            </a: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(x, y3)              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# 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绘制sin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(2x)/2的图像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plt.</a:t>
            </a:r>
            <a:r>
              <a:rPr lang="en-US" altLang="zh-CN" sz="20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title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('sin(x)')		# 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设置图像标题</a:t>
            </a:r>
            <a:endParaRPr lang="en-US" altLang="zh-CN" sz="20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latinLnBrk="1" hangingPunct="0">
              <a:lnSpc>
                <a:spcPct val="150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plt.</a:t>
            </a:r>
            <a:r>
              <a:rPr lang="en-US" altLang="zh-CN" sz="20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xlabel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('X')		# 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设置X轴标题</a:t>
            </a:r>
            <a:endParaRPr lang="en-US" altLang="zh-CN" sz="20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latinLnBrk="1" hangingPunct="0">
              <a:lnSpc>
                <a:spcPct val="150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plt.</a:t>
            </a:r>
            <a:r>
              <a:rPr lang="en-US" altLang="zh-CN" sz="20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ylabel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('Y') 		# 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设置Y轴标题</a:t>
            </a:r>
            <a:endParaRPr lang="en-US" altLang="zh-CN" sz="20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latinLnBrk="1" hangingPunct="0">
              <a:lnSpc>
                <a:spcPct val="150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plt.</a:t>
            </a:r>
            <a:r>
              <a:rPr lang="en-US" altLang="zh-CN" sz="20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show</a:t>
            </a:r>
            <a:r>
              <a:rPr lang="en-US" altLang="zh-CN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()			# </a:t>
            </a:r>
            <a:r>
              <a:rPr lang="en-US" altLang="zh-CN" sz="2000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将绘制的函数图像窗口显示出来</a:t>
            </a:r>
            <a:endParaRPr lang="en-US" altLang="zh-CN" sz="20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0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6">
            <a:extLst>
              <a:ext uri="{FF2B5EF4-FFF2-40B4-BE49-F238E27FC236}">
                <a16:creationId xmlns:a16="http://schemas.microsoft.com/office/drawing/2014/main" id="{AAC91EF8-91AC-4FC0-BB07-ADD14C6B5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1738313"/>
            <a:ext cx="85471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numpy as np 	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加载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numpy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模块并取名为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np</a:t>
            </a:r>
            <a:endParaRPr lang="zh-CN" altLang="zh-CN" sz="240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matplotlib.pyplot as plt 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#加载matplotlib.pyplot并取名为plt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 = np.arange(-10,12,0.01) </a:t>
            </a:r>
            <a:endParaRPr lang="zh-CN" altLang="zh-CN" sz="240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y = x ** 2 - 2 * x + 1</a:t>
            </a:r>
            <a:endParaRPr lang="zh-CN" altLang="zh-CN" sz="240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plt.plot(x,y) </a:t>
            </a:r>
            <a:endParaRPr lang="zh-CN" altLang="zh-CN" sz="240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plt.xlabel('X') </a:t>
            </a:r>
            <a:endParaRPr lang="zh-CN" altLang="zh-CN" sz="240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plt.ylabel('Y')  </a:t>
            </a:r>
            <a:endParaRPr lang="zh-CN" altLang="zh-CN" sz="240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plt.show()</a:t>
            </a:r>
          </a:p>
        </p:txBody>
      </p:sp>
      <p:sp>
        <p:nvSpPr>
          <p:cNvPr id="22530" name="TextBox 13@|17FFC:16777215|FBC:16777215|LFC:16777215|LBC:16777215">
            <a:extLst>
              <a:ext uri="{FF2B5EF4-FFF2-40B4-BE49-F238E27FC236}">
                <a16:creationId xmlns:a16="http://schemas.microsoft.com/office/drawing/2014/main" id="{F62FE90D-8235-4272-BCA7-8001CC921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4" y="133843"/>
            <a:ext cx="8410575" cy="113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巩固练习  </a:t>
            </a:r>
          </a:p>
          <a:p>
            <a:pPr algn="ctr">
              <a:spcBef>
                <a:spcPct val="20000"/>
              </a:spcBef>
            </a:pP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尝试用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绘制 </a:t>
            </a:r>
            <a:r>
              <a:rPr lang="en-US" altLang="zh-CN" sz="2800" i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y = x</a:t>
            </a:r>
            <a:r>
              <a:rPr lang="en-US" altLang="zh-CN" sz="2800" i="1" baseline="30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en-US" altLang="zh-CN" sz="2800" i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-2x + 1 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的图像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C5F412-B6AF-4B01-BFA7-149E4BCED72C}"/>
              </a:ext>
            </a:extLst>
          </p:cNvPr>
          <p:cNvSpPr/>
          <p:nvPr/>
        </p:nvSpPr>
        <p:spPr>
          <a:xfrm>
            <a:off x="1825626" y="1876426"/>
            <a:ext cx="7737475" cy="137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5736E7-FEC4-433E-8BCE-61105BAF729D}"/>
              </a:ext>
            </a:extLst>
          </p:cNvPr>
          <p:cNvSpPr/>
          <p:nvPr/>
        </p:nvSpPr>
        <p:spPr>
          <a:xfrm>
            <a:off x="1825625" y="3251201"/>
            <a:ext cx="4089400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57A744-FCA5-4628-ACD6-BAC368CC8019}"/>
              </a:ext>
            </a:extLst>
          </p:cNvPr>
          <p:cNvSpPr/>
          <p:nvPr/>
        </p:nvSpPr>
        <p:spPr>
          <a:xfrm>
            <a:off x="1825625" y="3711576"/>
            <a:ext cx="4089400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85172C-2285-427A-A2C4-C295330A93D3}"/>
              </a:ext>
            </a:extLst>
          </p:cNvPr>
          <p:cNvSpPr/>
          <p:nvPr/>
        </p:nvSpPr>
        <p:spPr>
          <a:xfrm>
            <a:off x="1825625" y="4173539"/>
            <a:ext cx="4089400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D0ED5-DF6A-4DDA-9E90-D6A9B42D2BF0}"/>
              </a:ext>
            </a:extLst>
          </p:cNvPr>
          <p:cNvSpPr/>
          <p:nvPr/>
        </p:nvSpPr>
        <p:spPr>
          <a:xfrm>
            <a:off x="1825625" y="4713289"/>
            <a:ext cx="4089400" cy="896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1014F9-7731-49F9-B30C-5B8FF2F516AE}"/>
              </a:ext>
            </a:extLst>
          </p:cNvPr>
          <p:cNvSpPr/>
          <p:nvPr/>
        </p:nvSpPr>
        <p:spPr>
          <a:xfrm>
            <a:off x="1825625" y="5697539"/>
            <a:ext cx="4089400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3@|17FFC:16777215|FBC:16777215|LFC:16777215|LBC:16777215">
            <a:extLst>
              <a:ext uri="{FF2B5EF4-FFF2-40B4-BE49-F238E27FC236}">
                <a16:creationId xmlns:a16="http://schemas.microsoft.com/office/drawing/2014/main" id="{AC4AF62C-6C0A-4BDE-982E-4CEC3738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9" y="172977"/>
            <a:ext cx="702944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数据分析 </a:t>
            </a:r>
            <a:r>
              <a:rPr lang="en-US" altLang="zh-CN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- python</a:t>
            </a:r>
            <a:r>
              <a:rPr lang="zh-CN" altLang="en-US" sz="40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数据可视化</a:t>
            </a:r>
          </a:p>
        </p:txBody>
      </p:sp>
      <p:sp>
        <p:nvSpPr>
          <p:cNvPr id="25602" name="Rectangle 171">
            <a:extLst>
              <a:ext uri="{FF2B5EF4-FFF2-40B4-BE49-F238E27FC236}">
                <a16:creationId xmlns:a16="http://schemas.microsoft.com/office/drawing/2014/main" id="{FB08416A-9D41-4C0E-822A-670E717F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4" y="1366838"/>
            <a:ext cx="8613775" cy="545342"/>
          </a:xfrm>
          <a:prstGeom prst="rect">
            <a:avLst/>
          </a:prstGeom>
          <a:solidFill>
            <a:schemeClr val="bg1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数据：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27路和49路公交线路客流量表.xlsx</a:t>
            </a:r>
          </a:p>
        </p:txBody>
      </p:sp>
      <p:sp>
        <p:nvSpPr>
          <p:cNvPr id="25603" name="Rectangle 171">
            <a:extLst>
              <a:ext uri="{FF2B5EF4-FFF2-40B4-BE49-F238E27FC236}">
                <a16:creationId xmlns:a16="http://schemas.microsoft.com/office/drawing/2014/main" id="{16CEC721-E692-4062-A787-447ABE946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4" y="2228851"/>
            <a:ext cx="8613775" cy="1191673"/>
          </a:xfrm>
          <a:prstGeom prst="rect">
            <a:avLst/>
          </a:prstGeom>
          <a:solidFill>
            <a:schemeClr val="bg1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可视化：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python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获取表格数据</a:t>
            </a:r>
          </a:p>
          <a:p>
            <a:pPr latinLnBrk="1" hangingPunct="0">
              <a:lnSpc>
                <a:spcPct val="150000"/>
              </a:lnSpc>
            </a:pP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 通过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“</a:t>
            </a:r>
            <a:r>
              <a:rPr lang="en-US" altLang="zh-CN" sz="2800" dirty="0" err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matplotlib.pyplot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”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绘图</a:t>
            </a:r>
          </a:p>
        </p:txBody>
      </p:sp>
      <p:sp>
        <p:nvSpPr>
          <p:cNvPr id="25604" name="Rectangle 171">
            <a:extLst>
              <a:ext uri="{FF2B5EF4-FFF2-40B4-BE49-F238E27FC236}">
                <a16:creationId xmlns:a16="http://schemas.microsoft.com/office/drawing/2014/main" id="{54CF1588-ABD3-4DF8-B654-731B9822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5788025"/>
            <a:ext cx="5926139" cy="545342"/>
          </a:xfrm>
          <a:prstGeom prst="rect">
            <a:avLst/>
          </a:prstGeom>
          <a:solidFill>
            <a:schemeClr val="bg1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拓展：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  <a:hlinkClick r:id="rId2" action="ppaction://hlinkfile"/>
              </a:rPr>
              <a:t>用Python绘制六种可视化图表</a:t>
            </a:r>
            <a:endParaRPr lang="en-US" altLang="zh-CN" sz="2800" dirty="0"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0">
            <a:extLst>
              <a:ext uri="{FF2B5EF4-FFF2-40B4-BE49-F238E27FC236}">
                <a16:creationId xmlns:a16="http://schemas.microsoft.com/office/drawing/2014/main" id="{A1CEC830-0565-43CB-B69C-4275F495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5A68E54A-193B-4F47-A508-F6BBCE4AA9D4}"/>
              </a:ext>
            </a:extLst>
          </p:cNvPr>
          <p:cNvSpPr txBox="1"/>
          <p:nvPr/>
        </p:nvSpPr>
        <p:spPr>
          <a:xfrm>
            <a:off x="2366963" y="2573339"/>
            <a:ext cx="4457700" cy="9233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5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小结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小结</a:t>
            </a:r>
          </a:p>
        </p:txBody>
      </p:sp>
      <p:sp>
        <p:nvSpPr>
          <p:cNvPr id="32772" name="文本框 12">
            <a:extLst>
              <a:ext uri="{FF2B5EF4-FFF2-40B4-BE49-F238E27FC236}">
                <a16:creationId xmlns:a16="http://schemas.microsoft.com/office/drawing/2014/main" id="{6E570837-FB42-4566-B807-8DC8663BD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123E78-1DA1-406A-8770-6BCFE0778D01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4B3251-6895-486B-B9A9-7CDF1EBD90D8}"/>
              </a:ext>
            </a:extLst>
          </p:cNvPr>
          <p:cNvSpPr/>
          <p:nvPr/>
        </p:nvSpPr>
        <p:spPr>
          <a:xfrm>
            <a:off x="2430463" y="3700465"/>
            <a:ext cx="2794000" cy="1619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highlight>
                <a:srgbClr val="ED6B6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610443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3342298-1819-45DF-B4B3-052C81CF4A4A}"/>
              </a:ext>
            </a:extLst>
          </p:cNvPr>
          <p:cNvSpPr/>
          <p:nvPr/>
        </p:nvSpPr>
        <p:spPr>
          <a:xfrm>
            <a:off x="0" y="-55627"/>
            <a:ext cx="12192000" cy="6858001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E546C268-39AA-4E5F-9D9B-AC8197A087EB}"/>
              </a:ext>
            </a:extLst>
          </p:cNvPr>
          <p:cNvSpPr/>
          <p:nvPr/>
        </p:nvSpPr>
        <p:spPr>
          <a:xfrm rot="2700000">
            <a:off x="1135856" y="6212681"/>
            <a:ext cx="1246188" cy="720726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3795" name="组合 3">
            <a:extLst>
              <a:ext uri="{FF2B5EF4-FFF2-40B4-BE49-F238E27FC236}">
                <a16:creationId xmlns:a16="http://schemas.microsoft.com/office/drawing/2014/main" id="{33750A5B-BFB3-4B06-A1BE-A0CA6A439ABA}"/>
              </a:ext>
            </a:extLst>
          </p:cNvPr>
          <p:cNvGrpSpPr>
            <a:grpSpLocks/>
          </p:cNvGrpSpPr>
          <p:nvPr/>
        </p:nvGrpSpPr>
        <p:grpSpPr bwMode="auto">
          <a:xfrm>
            <a:off x="1766889" y="4851400"/>
            <a:ext cx="9058275" cy="2439988"/>
            <a:chOff x="383" y="6320"/>
            <a:chExt cx="14264" cy="3842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200C84DF-2D21-4A19-B7A0-D356E6B98A46}"/>
                </a:ext>
              </a:extLst>
            </p:cNvPr>
            <p:cNvSpPr/>
            <p:nvPr/>
          </p:nvSpPr>
          <p:spPr>
            <a:xfrm rot="2700000">
              <a:off x="368" y="6535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02BF281-074C-4D8E-BF81-BE36DF867912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>
              <a:extLst>
                <a:ext uri="{FF2B5EF4-FFF2-40B4-BE49-F238E27FC236}">
                  <a16:creationId xmlns:a16="http://schemas.microsoft.com/office/drawing/2014/main" id="{5918B3B4-72DF-4536-A158-A6E38F367203}"/>
                </a:ext>
              </a:extLst>
            </p:cNvPr>
            <p:cNvSpPr/>
            <p:nvPr/>
          </p:nvSpPr>
          <p:spPr>
            <a:xfrm rot="2700000">
              <a:off x="2172" y="8781"/>
              <a:ext cx="1307" cy="1315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D9C4BA86-80EE-44B6-8A1D-A2B3716A2292}"/>
                </a:ext>
              </a:extLst>
            </p:cNvPr>
            <p:cNvSpPr/>
            <p:nvPr/>
          </p:nvSpPr>
          <p:spPr>
            <a:xfrm rot="2700000">
              <a:off x="3979" y="8781"/>
              <a:ext cx="747" cy="765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ECBC5918-E91A-43A2-958A-669EC0D62111}"/>
                </a:ext>
              </a:extLst>
            </p:cNvPr>
            <p:cNvSpPr/>
            <p:nvPr/>
          </p:nvSpPr>
          <p:spPr>
            <a:xfrm rot="2700000">
              <a:off x="4807" y="7099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EF641719-3A73-4F60-946E-97EC40ABC0DD}"/>
                </a:ext>
              </a:extLst>
            </p:cNvPr>
            <p:cNvSpPr/>
            <p:nvPr/>
          </p:nvSpPr>
          <p:spPr>
            <a:xfrm rot="2700000">
              <a:off x="7763" y="6585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FB55E7BD-DA37-4354-AC4C-5B3B954CC042}"/>
                </a:ext>
              </a:extLst>
            </p:cNvPr>
            <p:cNvSpPr/>
            <p:nvPr/>
          </p:nvSpPr>
          <p:spPr>
            <a:xfrm rot="2700000">
              <a:off x="7009" y="8621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949C5495-2DEC-4145-A04A-3A38D309F730}"/>
                </a:ext>
              </a:extLst>
            </p:cNvPr>
            <p:cNvSpPr/>
            <p:nvPr/>
          </p:nvSpPr>
          <p:spPr>
            <a:xfrm rot="2700000">
              <a:off x="9066" y="9226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78FE43BC-B83E-4CEF-A1A3-D41172B4F725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CF17D5-F870-4647-B130-5572F188BBB0}"/>
                </a:ext>
              </a:extLst>
            </p:cNvPr>
            <p:cNvSpPr/>
            <p:nvPr/>
          </p:nvSpPr>
          <p:spPr>
            <a:xfrm rot="2700000">
              <a:off x="11001" y="6291"/>
              <a:ext cx="1132" cy="1165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5FC5D9D0-DC26-466D-B6ED-1AEAB8A80985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AFFAB425-C24D-4EF9-9228-9514921E9912}"/>
                </a:ext>
              </a:extLst>
            </p:cNvPr>
            <p:cNvSpPr/>
            <p:nvPr/>
          </p:nvSpPr>
          <p:spPr>
            <a:xfrm rot="2700000">
              <a:off x="12005" y="9237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BD7511CE-4A1D-4BD1-A443-078A6DC5FFE7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D744EDF0-F375-4BA0-BE7B-455F0AD0E799}"/>
                </a:ext>
              </a:extLst>
            </p:cNvPr>
            <p:cNvSpPr/>
            <p:nvPr/>
          </p:nvSpPr>
          <p:spPr>
            <a:xfrm rot="2700000">
              <a:off x="14210" y="7665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33810" name="Freeform 243">
            <a:extLst>
              <a:ext uri="{FF2B5EF4-FFF2-40B4-BE49-F238E27FC236}">
                <a16:creationId xmlns:a16="http://schemas.microsoft.com/office/drawing/2014/main" id="{E359064C-C985-427C-A033-965E53C4875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947739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1" name="文本框 25">
            <a:extLst>
              <a:ext uri="{FF2B5EF4-FFF2-40B4-BE49-F238E27FC236}">
                <a16:creationId xmlns:a16="http://schemas.microsoft.com/office/drawing/2014/main" id="{A990EDAE-FC0F-44EE-A9B2-D8E7AC48F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881064"/>
            <a:ext cx="3713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大数据</a:t>
            </a:r>
          </a:p>
        </p:txBody>
      </p:sp>
      <p:sp>
        <p:nvSpPr>
          <p:cNvPr id="33812" name="文本框 22">
            <a:extLst>
              <a:ext uri="{FF2B5EF4-FFF2-40B4-BE49-F238E27FC236}">
                <a16:creationId xmlns:a16="http://schemas.microsoft.com/office/drawing/2014/main" id="{B9E4C6B1-32E7-4E68-A3D8-78DFD484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3408304"/>
            <a:ext cx="7691314" cy="1130246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numpy</a:t>
            </a:r>
            <a:r>
              <a:rPr lang="zh-CN" altLang="en-US" sz="2400" dirty="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模块：生成数据、科学计算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matplotlib</a:t>
            </a:r>
            <a:r>
              <a:rPr lang="zh-CN" altLang="en-US" sz="2400" dirty="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模块：画图</a:t>
            </a:r>
            <a:r>
              <a:rPr lang="en-US" altLang="zh-CN" sz="2400" dirty="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plot</a:t>
            </a:r>
            <a:r>
              <a:rPr lang="zh-CN" altLang="en-US" sz="2400" dirty="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折线、</a:t>
            </a:r>
            <a:r>
              <a:rPr lang="en-US" altLang="zh-CN" sz="2400" dirty="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bar</a:t>
            </a:r>
            <a:r>
              <a:rPr lang="zh-CN" altLang="en-US" sz="2400" dirty="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柱形等</a:t>
            </a:r>
          </a:p>
        </p:txBody>
      </p:sp>
      <p:sp>
        <p:nvSpPr>
          <p:cNvPr id="33813" name="文本框 15">
            <a:extLst>
              <a:ext uri="{FF2B5EF4-FFF2-40B4-BE49-F238E27FC236}">
                <a16:creationId xmlns:a16="http://schemas.microsoft.com/office/drawing/2014/main" id="{5382702B-4755-4B09-AB8B-35089683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565" y="1461112"/>
            <a:ext cx="7680325" cy="1130246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特征：容量大、类型多、存取速度快、应用价值高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意义：挖掘出有价值的数据</a:t>
            </a:r>
          </a:p>
        </p:txBody>
      </p:sp>
      <p:sp>
        <p:nvSpPr>
          <p:cNvPr id="33814" name="Freeform 243">
            <a:extLst>
              <a:ext uri="{FF2B5EF4-FFF2-40B4-BE49-F238E27FC236}">
                <a16:creationId xmlns:a16="http://schemas.microsoft.com/office/drawing/2014/main" id="{AC75A227-91F8-4C9B-8082-2A3B487238C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2835157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文本框 25">
            <a:extLst>
              <a:ext uri="{FF2B5EF4-FFF2-40B4-BE49-F238E27FC236}">
                <a16:creationId xmlns:a16="http://schemas.microsoft.com/office/drawing/2014/main" id="{CA81AB3E-F06F-41B0-AB92-2FB6241F4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2768482"/>
            <a:ext cx="3713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图像绘制</a:t>
            </a:r>
          </a:p>
        </p:txBody>
      </p:sp>
    </p:spTree>
    <p:extLst>
      <p:ext uri="{BB962C8B-B14F-4D97-AF65-F5344CB8AC3E}">
        <p14:creationId xmlns:p14="http://schemas.microsoft.com/office/powerpoint/2010/main" val="36053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922">
            <a:extLst>
              <a:ext uri="{FF2B5EF4-FFF2-40B4-BE49-F238E27FC236}">
                <a16:creationId xmlns:a16="http://schemas.microsoft.com/office/drawing/2014/main" id="{E2970F54-8140-49D9-AEAB-32FB97B1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355726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6924">
            <a:extLst>
              <a:ext uri="{FF2B5EF4-FFF2-40B4-BE49-F238E27FC236}">
                <a16:creationId xmlns:a16="http://schemas.microsoft.com/office/drawing/2014/main" id="{2287DBB5-1699-4940-9FDC-91D73A7B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671889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67DA2D34-9089-4642-BDF6-F5F7B577A169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2293" name="文本框 3118">
            <a:extLst>
              <a:ext uri="{FF2B5EF4-FFF2-40B4-BE49-F238E27FC236}">
                <a16:creationId xmlns:a16="http://schemas.microsoft.com/office/drawing/2014/main" id="{D83D0926-8B08-4682-AE79-979200BC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2294" name="文本框 3119">
            <a:extLst>
              <a:ext uri="{FF2B5EF4-FFF2-40B4-BE49-F238E27FC236}">
                <a16:creationId xmlns:a16="http://schemas.microsoft.com/office/drawing/2014/main" id="{7FD80FA2-F0D0-4052-ABFE-FCFEE8A99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</a:t>
            </a:r>
            <a:r>
              <a:rPr lang="en-US" altLang="zh-CN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ll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2295" name="文本框 3121">
            <a:extLst>
              <a:ext uri="{FF2B5EF4-FFF2-40B4-BE49-F238E27FC236}">
                <a16:creationId xmlns:a16="http://schemas.microsoft.com/office/drawing/2014/main" id="{D94B19A3-00DF-4345-AE00-E018E7528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3908425"/>
            <a:ext cx="6459538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程序代码提交位置：高一（下）代码提交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873CC18C-0155-4C2B-B203-E1F674766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2" y="2933701"/>
            <a:ext cx="9145588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B8A44189-8DD8-45DE-BCBB-A23D6BE44C75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3A3F0E27-2F98-46D7-9A4E-4D1F15DF03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5F3DF86C-116C-4327-8427-76B49C20C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6A5C7ECE-8856-4C54-A3BD-A15958C9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F39D62D-5ECB-41B3-AF98-062FF8D6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760AFC43-D381-4B33-A4A6-3A01A38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6C38CD66-DEFB-48C4-8C87-BB4B16396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73E07913-6AD0-4EE0-8B03-F59613E5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A721DFD2-2887-4708-A7B2-4027F8A78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4DEF016C-5A86-42A0-A6E3-24943CFB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C10C66F8-991A-485F-8649-3307295C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ACC5EBEB-A0A1-4FB2-9E11-E671D447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AAD176BA-E83E-4303-B000-45A197F5C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4A7CDA46-90B5-4D41-BF87-57FF6E6E1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62549F19-DCD2-4A43-BD78-31895C3AE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A920EDC8-8B33-4805-B356-6F026245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7ABC6E1F-F886-4B02-9F89-A9D1369DB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F7815D14-97D5-4B07-9B5A-A525ACA2A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BAFBB63F-46A7-485C-81C7-1E9D97D6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4640601D-272B-4DBC-A009-197162015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8309C9B7-3D92-4869-A3F0-13A0E789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E01EBBBC-6942-4E7D-856C-2697ED88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64785AB1-5C03-410E-A4B9-BCB099406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2179A7E-AF69-45E9-8FB5-55463FCAC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122C7F7-A352-45A8-B928-694CC4BC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AE0B9EAA-C6B7-4554-8435-978D108A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42E4B3CF-B74B-44C0-9E3C-DA620CC85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F1745F5-7355-406E-9692-11CB1F63A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22E116A4-A596-4225-9555-040194B18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FF552026-9638-42FF-8CE0-AFF9CE670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58D23047-85F7-406F-910E-F09435CB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00AB58CA-4CC6-4DF7-8D6F-067A8F46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5EB64800-16DC-438A-86F0-18F8C8CF6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A768136C-9F1F-4D0A-B7E8-7D7AF73F9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6C87BD12-6F69-4F4C-8DBD-D7E7257EC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735F14CD-6CAF-4026-A4BB-DC9D44DF5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648A0DF2-C556-415E-855F-8D55B331A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4A405C9F-2C28-4A27-82F6-B6D30E9D6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7C6BEC22-6E32-4EA5-ACC1-2D34C089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2AF5B85A-EA43-478B-8349-992CA6E24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6FA33B7B-2F42-43D6-9E40-4F4CC96BE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F89E2983-3452-44C9-BE51-AA8923BA1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1016C03A-3570-4B5D-BB94-88F4A5BED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A644B025-5B95-4681-AB3E-8A47A6A84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9950FCB2-FD21-4CA3-9EA0-3B979F94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9FF71D73-6FCC-479B-ADCB-596948F0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ADD445E1-3272-422A-8FE9-65AF56BD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C8E26099-8D59-4031-BA4D-18F4CC058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0A5AC08E-DAC0-46C4-83C1-CA82FEAA0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A90B6145-E89C-4ECF-9C25-B91526426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85506310-5853-4A22-A413-6A085473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70575F05-357F-4B59-8A8E-4E7405C2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622CB818-E5DD-4693-862C-CB4771095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AA19FA0E-A28E-42CC-B427-F02D42133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7D1A7213-FFF8-4F55-A4DA-D367F701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18A4C840-E945-41EF-AB1D-16F8C5191B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8E2DC192-80A9-4687-B1A5-417C7F6EB85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E384B523-9398-4081-8C5B-8C9FDF9C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301E47CA-9A46-48FE-A462-CDA6563EC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9847AA58-7AA0-4EA5-AFC8-005C54B7C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2D2063EA-5A30-4094-8BD2-96B5A9D6937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E3846F8D-A282-4EF6-BDE4-9BD7AB58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D62F8002-93F9-44FE-B5CF-1222ECA0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F88CBFC4-B8E0-4615-A887-ADFFFF99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79B23FEA-7BB6-4D18-B865-CB6415A60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CCEAA73A-5298-4F05-8188-4EBBBC95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87865BA0-0B4D-41C0-B9F8-688DACCC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064443D5-9421-423A-810A-73567006F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CE1F8D-2345-43DE-8205-FFD52D30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9176C07A-EA15-4116-938A-D793C927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C6B4552-C547-47E1-8607-99A3A372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62FC83E9-7D8F-41A9-8904-F6C88E30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28C97E11-A27E-4383-A260-7A34C8B8B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1C435CF9-A16F-4126-AD48-3CFA7EF5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D2C6D4EB-0B1E-443F-855A-8CA38DDFE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60BD01BE-31E8-4C3B-87D6-1218B211C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72DAA162-257D-4F0F-98F7-BCDC77BC7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04F53971-FC83-4276-93B6-342DDEC25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EEC9249A-1642-4805-A980-B03E6A59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D21ED346-A9D1-4AF8-A9B0-A425342E8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464E1282-618C-4EC1-B3CA-BC14A67D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6B91E194-16ED-4DEF-9E27-9C9305F4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45012D1D-82B1-4ECF-A7CC-32A2E8BBB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B5965237-9F07-4C9A-B2F7-DB4B87C9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F57DD2FF-3D2A-406B-B3BD-10F9F21A3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125D3EA1-3BD6-4DD9-B057-D26339B52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884AA3F9-0D07-4B7C-A153-402322FF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E54ED498-D49B-4C61-8794-98C16BC1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18327D53-DEC4-4736-BFC5-616C62855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C010406C-79D7-4772-8ED3-7B0D4C08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19ED54CC-5102-4E91-8152-AD968027F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9923FAD5-00AB-4FA8-8CB6-0411144A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913F313E-A176-427C-A64D-6BF54AB5C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DBE951EB-77AC-43DB-B087-A8AC34E8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95FD9857-5D94-487F-BF17-7D3D74A4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30E0C243-DF3D-483F-AD42-407878B74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9B927394-A87E-441C-A679-68AF7C58E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E0C6A33E-0B9B-4FF2-9F37-E99C7FD3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34F7B24E-EEB9-4532-A3D7-B83271F8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1E078122-6198-402E-A492-3F41FFDA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320C030D-FA5A-4753-9D3C-CB3F6D97A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581B2D4D-1A89-48AF-A270-0B3408A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28F5F59F-714F-4859-AAFD-663C23A6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A84C3DEF-65AA-4963-8218-8BA3D20FD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87BCB05B-B4E8-41CE-9750-6EAF632DD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EA510644-7677-4B28-A979-E25A94141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D5DB334D-5C80-4C6B-8D25-CE39663BA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F5D75EF3-9B78-4651-AA85-8C0CCD749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E8CC4F3B-CD4E-495E-B6B8-1F628CD9B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0EF5F89A-AE59-42CA-AF38-578EDD56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593109E3-3C89-406D-BCD0-1F89A287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52CA521A-9B7D-46A4-A3A3-DFECDE631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79F6060-6F20-4F6B-9AD1-BA251C023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C222D682-8EE7-48D4-91A6-2D2B6D031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1EDCAD3A-1100-4BEF-81F9-37E47213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B17F404-7ABD-487D-81A9-9C67CB819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D6FCFBDE-2237-4639-B9F4-9D6507D7C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9663B90A-A0BE-492D-A12D-92F34642C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FEF2EC89-25DD-4AF6-A8FE-0E98B30D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71678F43-827F-4C30-BA6F-4B9F077A2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CE05EF77-C547-4164-A9C3-4AE5871A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1EE16524-2063-445F-B443-6A5C8C31F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A5C0146A-9EA6-45F5-8CC4-287F699C3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E0D9B376-8DAA-48B6-938D-0C17DBEA1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62B39BB2-4002-40FF-86DD-9BA80B03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0E31E1A4-6A77-4C75-B1F3-829EAEF7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17F03A8E-3A77-4E5A-AF74-F7A97422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12AB3844-EA0F-4E0A-93AF-7DEC69285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261F51B-3AC1-46A0-952A-2EB58F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DA71C9D5-1B12-4304-8702-55D23E60E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F717EE60-AAA9-4AA9-83D3-21707624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6D1AD733-89C2-4CC5-90B2-31263BAE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4480BDCB-53F2-40F5-A40A-DFD43EF9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F5E8DFC-3DBF-4BE8-B9AE-55CAEE80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A838A54F-9891-46E4-A5B3-FE1772F64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8BE69C3A-A738-4778-B2EB-48C8BECDD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28610E5A-2FD6-46B9-A0F5-4BCF1732F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A37735DD-ADA6-4C67-94B6-E4E92B31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080272E1-01A6-41BB-80BC-FABB58F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8476FD0D-D719-41DE-856D-01F92FD14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6FDFA964-695A-43D1-BF55-2B7C3904E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9A022ABE-3665-4135-8643-3F4ED428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C42C88CA-4970-4E23-91F1-326F03220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8197933C-9F6C-4B23-9BBD-689C2E07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D1F72ACA-B479-4452-9715-6E05D0588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D38B9452-C434-47FE-BE86-DA7E929E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46F4966E-5B25-47D7-804A-749829D0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8459FB30-285A-4516-B5DC-CB556715A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2CD0A4AC-70DD-4C96-8E3E-2C20B2E03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44616790-E8D9-47E8-AEB7-793012077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EA17136B-DE00-4408-9530-2573D77E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1A88F51D-82EF-41F9-BA86-564B1A84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68E6E53C-F483-4EB3-9851-543358D07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BAEE73E9-12C7-4BE9-8D77-A6815FBD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3081902C-1B43-47D3-8456-8F6174BCE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2FFF605B-5D5F-4097-93A9-40A0A5D7B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6657398D-05BD-4BB0-841F-693D7E31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38A86A08-2489-441B-B977-FAC27FAC1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2656F461-58CA-4C0F-AC81-B00699A8B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2FA54472-357C-47F8-858B-06F0FE0C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F3C06436-61D7-4144-9E16-E3DA1979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4944855C-6229-4FC7-B737-6ABE84C9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1AB49290-5593-4451-B69A-5D19A180E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700F54D5-D193-4E72-9BCC-078AB273E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229AEC3-379A-4721-977F-A2E69920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70FFD6AF-7A4F-4926-A31A-AAEC7540B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505C71EA-8A64-4A55-98AB-6D8E5E0527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4B5F2C6F-4B18-46A3-BE36-BE92575EB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6D7D3AED-E39E-4DE9-A4DE-28DE3FBF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E3244A22-0CB4-4DBE-98F2-16DB0F093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36DE3568-4041-427C-A7C2-3088B3641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3379EAE8-7EFB-47F9-81A1-391853DE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81562D63-4B4E-438A-B0D7-BD0BC7A94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5D28A15F-1827-4525-A309-8B3F7B8E8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F7D2FA0-B224-42EB-8015-19D4F5E8D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9B46341D-D173-485E-9E75-5674E96F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B1E87276-3BB1-4EED-B004-757FB5DC9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F0BD09F-A33C-4CB1-B2EF-349F4882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3F6C19DB-219E-4B5E-993D-CCBCEF9ED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F60F8E7F-2A7F-4536-919B-7821F089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617A9B9D-C93A-4027-8235-538D54C7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9EB58B9E-2102-403F-8DD6-466122B7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B53670E6-2581-4994-85DC-CE6F8CD31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338CEF03-FE58-4FAC-98FD-E42F14D2E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62677E6B-1E5F-4562-AB7F-1A0860FAB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B6C60D39-E8BC-439B-A88F-9E9AFD9A9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1D3AB028-0467-4BD3-98A4-2CC857AC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B1589FD1-1C4D-42DF-B269-0D670B281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D63CB35F-4661-4CEE-BBAE-CFD88F7E8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4485206C-41BF-473B-A8BA-75F71E01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184DC15A-5182-40C6-B6C8-42BB4274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31A4A7D3-E26A-4B0D-BBCA-33CC8749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A662168E-19A3-44C2-894C-66523075D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F7B781DC-A205-46A5-B410-097B6AC88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F2649E65-0069-496E-AAEF-88A25B6E3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AEF2E761-435F-4ACE-992C-71D99EEE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BB7531AF-E84C-4ED2-B9EF-B9756DB6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A7B3BCD9-86E5-4725-BE76-658CE6330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A7333BB-E26F-4015-BAAE-5FC6F477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917A57CA-FA94-464F-B4F5-23175D72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8D12A208-A773-43F4-B689-88E6A5698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E2D3D761-6E07-49FB-9582-C949C7059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77F782AF-15C9-4BC5-AD53-E04AF791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A6A581A4-1285-414C-B39C-5573865D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F35E8D33-CD6A-4874-AE24-EAC07C6FB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F551173-A241-4B27-A7F0-D8FB9086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534E2919-0290-4395-B68B-D5D55DB7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19AAD6CD-5DD7-4718-A276-29AB0A9CC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C876E38D-AC97-4789-B1FA-72DA04DB9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B338EF44-FA90-4D3E-8778-A0FE24EF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0297B6D7-AFE7-42FF-8698-6A7871CE8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FF5F4845-0887-4F28-BB11-B7DCE3B6A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A5D84E7A-8FF2-45E6-956C-859BA970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BED9BEB2-C85E-4C6C-8181-88860AA2C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D994E654-6CDB-47E3-8360-8E7FC21A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D98DCC55-168C-4A8C-83CC-787AAA9E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7ABC87D0-C650-4268-BAFC-31FC682C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32E87AA1-05AB-4D7D-A746-9351F727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B08F8322-6545-45BF-ABA1-E697B22F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A862446-0629-4E94-A405-147AB417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D5145BC8-DF70-42DD-A45C-D7AF0CF7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90851441-FFCD-4728-B9FB-D2233DD9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6475736C-4185-4DB7-B0F8-3100DBE07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70A9FA83-5D47-41B0-B296-90FDCBF7A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73186174-BDBF-4AEF-82E9-E64E4340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44D8DDD8-5ABD-45C5-B8D1-64C66FDC7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D33FEA75-A448-4B46-9DED-04D335CF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C7C1B722-9650-435A-B922-3C6F684F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04C877B-34EB-4522-B20A-DF04ECC9D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00B6C161-68F7-4F4A-8324-36C7C3D2B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BA524240-1065-4CB0-AB95-D427D761C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5EF6CD-407F-4BDA-908C-792205BFC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749B9EFA-E661-43B8-98CC-D7049771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E143209F-D41F-4875-9F5C-F85C4F0BF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65536483-C4B0-44C1-BDDB-652D22BE0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9152855F-F113-4CCB-962E-C3D8A8A3E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CFD04192-CB72-4FCF-9656-E227EAA8C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15141FBD-65F1-41E0-A31A-D80735312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E2F3E91E-B2DB-4CE9-B259-7F18D2D61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80C7BE15-80D2-4F52-9ADF-41DE8D097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2B807F8E-B200-427D-A85E-D509EAE9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4A6EADE-BBEA-4EF2-BF0E-AED957C3E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03E4E584-279F-4E9D-8DE0-652C847A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0836A390-3499-4F30-BC64-2DD17FE6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6D71D334-3027-40AC-84D7-95B33D176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5FD3199-E0A9-4A9A-B060-DAF68F80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86B579D2-B8A2-40B8-9CAC-8329CE62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25ABFDB8-A9B2-40D8-87A0-710C24B6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A08AC0B4-1BE4-48F9-9D3D-50143D29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3B843E25-D693-4677-8502-20725E11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9F4F1630-E21B-46E4-BF56-740468D4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914581C-91EC-4807-A472-C76E37242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A18DE306-9A0B-492E-AC27-AAFE1618B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A22849B0-D7DB-4007-9E3A-257EE6A2A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26D60954-D032-4A8E-B6E0-A379C39A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69348434-D9FA-413F-89F6-D53FE6890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3B2A9811-C7A5-4E9F-9F22-697E6569D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85019464-4E63-4113-BC35-401060596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E6A68690-BC7F-4B7A-9E96-094F4CF8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C9BFF049-7662-43A0-94BE-A3E7470D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A5BDDFF-EC24-4860-BE97-87E2A0103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2FE3A41-3AB6-4052-A994-B274B505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955EC164-D135-4460-A045-996CC777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A96C1943-F83B-4B45-97B5-B722B6157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013FE56A-81F4-4177-992B-94E581877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8339C3B4-0C0D-4B6C-86A9-F32FB9AC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512C2A3-044E-4BEA-9C54-34C22B32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41A0C247-EB6C-42C0-9D86-0DA533073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0F5BF5C2-C40D-443E-91F9-E87DF2416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2985ADD5-15F6-49AD-A24E-C88D03C3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B3A90E36-1B13-428C-9E61-BC9056FA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4223E12E-5502-4DC0-8546-190842EB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18933927-9C2B-4D73-AD78-B402B0EDC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4651FD99-B855-49E3-8306-DA2FC644C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60FEEF7A-46EB-4DAB-97C2-C576A01B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136441A9-6BE9-4000-A386-D55BA942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52697277-7993-4C1F-BDA0-26CC805B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644E13AD-938E-4D88-B41A-19E0D1A71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3786746B-B33B-4789-99E4-BEAA7FDF3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F6BE7839-4CF1-4D19-B314-C5AE3331A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060421A8-9DBC-44C4-86F1-0AEA81FA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06642BEA-180C-4A84-B8F2-C1D72702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467CF530-51FE-42B3-A65B-4456FA6C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9ADED3F6-E807-4969-84B0-B8A68EE5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F1ECF422-B0BF-411B-9645-A081C1A6C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724112FA-7936-43E0-9167-E487F067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AF00209C-FAA9-4050-8F00-241EAF5B1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791E63EE-B87A-444C-AC1B-A6016175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F050F132-ECF9-4CCA-80A3-FD356BF7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E1BDD258-82F8-4521-B7D5-55AE4CB8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A993C684-1853-4DE6-A602-5A960044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844D28E2-5ADF-4FDD-91D6-B52496F2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80A6BA6B-CE29-4E11-8460-2ADEE979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9C72326D-9A3B-4350-A40B-A23D29A8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55AFB6D7-0CC7-404B-9733-32BF010D8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440AA182-8EC2-48D6-8CEE-BE6173787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1DC75D74-62F7-4143-A015-7115D34A6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CA2C784-CD1E-422C-862B-0CDD204F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C08EEBE9-5D48-4A4E-BCED-A5F5C07A1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8A141CCA-5ADE-480D-B23B-88BAF48D9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912CEAD6-F91F-447D-A67E-6568F8163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DEE656A9-EA5D-4E32-83DC-C234EC5BC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ABB217EB-0243-4B16-8CB3-DB9C60A8A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911A5A8F-5831-49DE-8F4D-26A654667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552CD30F-0469-48A2-A68F-2F0E5ED2E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AF5C1BA2-2DD0-4AFF-B238-80E910AF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326C4D82-676F-4393-B12A-1048E8B7F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9CEAD2CA-1ED3-499E-8922-7951655C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EDFCCA22-22DF-41E6-BFC1-F8F475BA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93DCD8C5-2519-4467-8185-FF804CB69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6E2F95E8-6D96-4322-A7F4-2C0CBECB3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24041DAC-49E5-4DBC-A9A8-F5B7C729C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B3AFD1D4-4A14-47D4-BF8E-F1CDFF2C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E90D79CF-8745-40BD-9D44-DF65E870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78A901C5-0D09-4B3B-9C3D-ACAB0333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6703E542-7F05-454E-8FD7-D01BEAB9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D1B1AA84-18BB-4C4E-A015-86AE6666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772B315C-EA99-4CEB-9E1E-86508762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7AB3894-BC02-47CE-84FF-C567FB9C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4823AB61-BC8F-4547-8EB1-BAA33658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03C48BCA-B1B3-4296-81B5-6C6FB7B7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4FBA847-3C84-4363-B24E-42E910A6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56FDD98E-63F2-44DD-BAD9-C5D321ED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290273A7-7D2F-4CED-9451-69525ABCC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B97DD57E-4D88-45D3-BC79-982E5EEA4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6E73A04E-3A8F-4E53-841A-9EF0B7C02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4C7B8462-38C9-40B6-A279-C05072FE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9E2ED7F4-0DEF-4404-A52E-300E50AD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20750CD4-A0A5-4745-A8CA-BCEA7544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D550ACD2-00A2-4ABC-B011-28AA1B55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5A02B5AF-809D-4A7B-AC1C-2DCC32EB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6B1582C7-DC8E-490B-BF7C-B2AA8F583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933D76A4-88BD-46A0-8C0A-21AD74E5D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E2FC36CE-F01A-41CF-8C15-1907510CC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0958FCF8-053F-4750-A613-C11435066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4A383700-B35A-4A76-A0AD-A49F8A1CE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F5B9CCDA-C7B7-43AB-865F-5A6B92979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6B2EEFE-C5C6-4E40-A420-40F402928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9573E30D-1B73-43A7-A730-0AA5CE19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5A1D4535-6172-4E32-8832-947EEF9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538266C3-DD53-442D-AC02-AE66B5A4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AA9F7387-F5B2-4A8A-9CBD-5B58B377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56FFC9F9-79BD-402E-BF2F-3FFF9BBB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FA33EEF1-CA55-4BFB-8F65-751B9301C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EE9E9232-7900-4C04-8396-A98F313FD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424AA499-7534-4FA7-ADF0-03E013D9A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5F3EA68B-AAF3-4326-9EB7-72B39F96A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4E182BCF-8F70-4423-AB7C-A9B618C85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E6A34F6A-6B4E-45B0-B93F-A845B10D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8BE6E541-032E-4235-9EA6-200242762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A9303E0B-39D7-4E68-AE17-79C85325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5CC319A4-463D-4CC3-B0D0-A49A1096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B32903C-37EE-4B2A-AC53-B40C0F5B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337D701C-2516-4FB6-81FF-B25F80D0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DF29B93A-68A8-45C2-8947-D6722C54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05C47FA4-8B24-4AAB-A72A-A142667E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B58311BD-AA95-498A-8085-77ABD969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24B20864-608E-4A3C-9DF2-C253B127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CE67C4D-AF56-4EE1-BD7C-49D8AF09A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28BBBAF0-B844-42B6-A674-204F81CB8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B6704631-FDA4-45A1-A427-8F7FD643F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0DD47658-DB64-4A77-AF6E-A0A2B3D0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597BB1F6-A7F7-4088-9331-112E7AEC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6E49FAB0-B211-43BF-B1E1-52D328670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06EFA8A9-5DCD-4415-B788-0EF520B31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7AB5EB76-8661-4C46-B021-399CAC42B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49BC9B88-C71D-489B-ABA4-485CCE00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7B43150B-3E15-4B57-B3BB-3F28F11E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E243B931-878C-4F93-B645-4A8F8414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801F4E72-C8C6-44E2-9041-69CCFCBC9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942C37BF-65B7-4041-91E7-4676C848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E6180CC2-A85B-4936-892D-1F604DCD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FFDABA69-608A-45B7-A1BF-B205FD0E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CD75044D-A051-4A4B-B587-07D5D8C6B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0DE93367-64DF-4B99-A3AA-2B682DD1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EBC36A77-E636-4899-97A9-C237DBA3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4EEE4DEC-1215-4A0C-ABE8-3B2CDAA85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8A14C5A6-AB95-4E17-8AC0-9CA560F9B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4F207611-6C02-416F-A648-CBAF25086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E2AA1484-1210-4BAE-9BF5-3F50C6FD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975F13A6-DB51-417A-B78B-799E3857F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16E68F37-AA48-4F3B-BADB-C7DF2D59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5B6EB96F-A7C8-4C32-AC0B-3442A11AB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2C976F8C-FB73-4A71-8375-A90AF2FB6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F04A48D6-F8EC-45CA-A148-46FFABAD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729BB17D-46FA-48BB-B96A-7AC39E2F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78910A72-4428-407E-B5C2-FE21588D8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278" name="文本框 775">
            <a:extLst>
              <a:ext uri="{FF2B5EF4-FFF2-40B4-BE49-F238E27FC236}">
                <a16:creationId xmlns:a16="http://schemas.microsoft.com/office/drawing/2014/main" id="{C69B0495-BB16-4FF7-A7B8-0800016D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79" name="文本框 777">
            <a:extLst>
              <a:ext uri="{FF2B5EF4-FFF2-40B4-BE49-F238E27FC236}">
                <a16:creationId xmlns:a16="http://schemas.microsoft.com/office/drawing/2014/main" id="{DED312E8-9005-4190-A1BE-8A8D3F863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51" y="4075113"/>
            <a:ext cx="41957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PROFESSIONAL BUSINESS TEMPLATE</a:t>
            </a:r>
            <a:endParaRPr lang="zh-CN" altLang="en-US" sz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3BB033D3-0A2F-4BC4-B414-D28F78358C45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0FE5C699-75F8-4F67-B8D6-F78A98095329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AB22C9FA-499C-4FD0-99C8-AFC29DB8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1E23A770-87C9-42CA-982C-93DFEB6899A9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4">
            <a:extLst>
              <a:ext uri="{FF2B5EF4-FFF2-40B4-BE49-F238E27FC236}">
                <a16:creationId xmlns:a16="http://schemas.microsoft.com/office/drawing/2014/main" id="{AA390EA4-972A-4B6C-A846-FC96FAC6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5">
            <a:extLst>
              <a:ext uri="{FF2B5EF4-FFF2-40B4-BE49-F238E27FC236}">
                <a16:creationId xmlns:a16="http://schemas.microsoft.com/office/drawing/2014/main" id="{D369DF8F-5314-4815-87DE-97715A5AD64D}"/>
              </a:ext>
            </a:extLst>
          </p:cNvPr>
          <p:cNvSpPr txBox="1"/>
          <p:nvPr/>
        </p:nvSpPr>
        <p:spPr>
          <a:xfrm>
            <a:off x="6843714" y="2644775"/>
            <a:ext cx="3032125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拓展</a:t>
            </a:r>
            <a:r>
              <a:rPr lang="zh-CN" altLang="en-US" sz="495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</a:p>
        </p:txBody>
      </p:sp>
      <p:sp>
        <p:nvSpPr>
          <p:cNvPr id="34820" name="文本框 6">
            <a:extLst>
              <a:ext uri="{FF2B5EF4-FFF2-40B4-BE49-F238E27FC236}">
                <a16:creationId xmlns:a16="http://schemas.microsoft.com/office/drawing/2014/main" id="{5AF030C4-F8A0-47C3-8C81-22BD7806A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30EBA3-0FCF-4984-98FF-36FF8F051AEF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D8DC17-E22F-4C64-8C17-912318CA7C65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  <p:extLst>
      <p:ext uri="{BB962C8B-B14F-4D97-AF65-F5344CB8AC3E}">
        <p14:creationId xmlns:p14="http://schemas.microsoft.com/office/powerpoint/2010/main" val="20408832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3@|17FFC:16777215|FBC:16777215|LFC:16777215|LBC:16777215">
            <a:extLst>
              <a:ext uri="{FF2B5EF4-FFF2-40B4-BE49-F238E27FC236}">
                <a16:creationId xmlns:a16="http://schemas.microsoft.com/office/drawing/2014/main" id="{466B0E73-33D9-4126-A4D2-265061870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9" y="303213"/>
            <a:ext cx="5324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基本属性设置</a:t>
            </a:r>
          </a:p>
        </p:txBody>
      </p:sp>
      <p:sp>
        <p:nvSpPr>
          <p:cNvPr id="24578" name="Rectangle 171">
            <a:extLst>
              <a:ext uri="{FF2B5EF4-FFF2-40B4-BE49-F238E27FC236}">
                <a16:creationId xmlns:a16="http://schemas.microsoft.com/office/drawing/2014/main" id="{C5916FED-0C13-48C8-9878-5EDD0063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4" y="1366839"/>
            <a:ext cx="8613775" cy="4986337"/>
          </a:xfrm>
          <a:prstGeom prst="rect">
            <a:avLst/>
          </a:prstGeom>
          <a:solidFill>
            <a:schemeClr val="bg1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plt.plot(x,y,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color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='red',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linewidth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='5',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marker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='o') </a:t>
            </a:r>
          </a:p>
          <a:p>
            <a:pPr latinLnBrk="1" hangingPunct="0">
              <a:lnSpc>
                <a:spcPct val="15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#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linewidth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表示折线宽度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#marker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为折线图添加点，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marker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表示点的形状</a:t>
            </a:r>
          </a:p>
          <a:p>
            <a:pPr latinLnBrk="1" hangingPunct="0">
              <a:lnSpc>
                <a:spcPct val="150000"/>
              </a:lnSpc>
            </a:pPr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latinLnBrk="1" hangingPunct="0">
              <a:lnSpc>
                <a:spcPct val="15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字体设置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···指定默认字体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import matplotlib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matplotlib.rcParams['font.sans-serif'] = ['SimHei']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matplotlib.rcParams['axes.unicode_minus'] = False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plt.title('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二次函数图像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', size=18)  # 设置图像标题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>
            <a:extLst>
              <a:ext uri="{FF2B5EF4-FFF2-40B4-BE49-F238E27FC236}">
                <a16:creationId xmlns:a16="http://schemas.microsoft.com/office/drawing/2014/main" id="{A82574EA-9880-4C01-8C3A-DBBC2FB76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908050"/>
            <a:ext cx="7423150" cy="560228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案例分析：根据大数据发现人们的出行规律</a:t>
            </a:r>
          </a:p>
          <a:p>
            <a:pPr algn="ctr">
              <a:lnSpc>
                <a:spcPct val="160000"/>
              </a:lnSpc>
            </a:pPr>
            <a:endParaRPr lang="zh-CN" altLang="zh-CN" sz="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在美国旧金山举行的KDD2016学术会议上，罗格斯大学的熊辉等学者向大家报告了他们的研究论文。论文指出，北京在2014年的前9个月就有350名扒手在地铁交通系统上被抓， 490名扒手在公交车上被抓。因此，他们认为可以通过对北京智能公交一卡通数据进行分析研究，根据异常交通记录分析来抓小偷。如要实现这个功能，要调用哪些数据呢？同学们也可以上网搜索相关资料，了解大数据专家是如何分析的。 </a:t>
            </a:r>
          </a:p>
        </p:txBody>
      </p:sp>
      <p:grpSp>
        <p:nvGrpSpPr>
          <p:cNvPr id="35842" name="组合 4">
            <a:extLst>
              <a:ext uri="{FF2B5EF4-FFF2-40B4-BE49-F238E27FC236}">
                <a16:creationId xmlns:a16="http://schemas.microsoft.com/office/drawing/2014/main" id="{6FEE0AE8-8BDA-47B9-AF79-F32D82290ED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57764" y="708025"/>
            <a:ext cx="2276475" cy="33338"/>
            <a:chOff x="2435703" y="480263"/>
            <a:chExt cx="4402064" cy="45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51F9D52-6EDA-411C-B4B2-34B8584F1FEE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6F74FA-D054-46FF-975A-79A3003D9BCD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429890-10FC-4872-837C-E3F4A2FDA779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83D273-027F-4A53-8F1F-E79D7067BA6D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4">
            <a:extLst>
              <a:ext uri="{FF2B5EF4-FFF2-40B4-BE49-F238E27FC236}">
                <a16:creationId xmlns:a16="http://schemas.microsoft.com/office/drawing/2014/main" id="{C6045F7B-62A6-4174-8709-16EBE53AE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847725"/>
            <a:ext cx="8424862" cy="540543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参考答案：</a:t>
            </a:r>
          </a:p>
          <a:p>
            <a:pPr>
              <a:lnSpc>
                <a:spcPct val="18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案例来源于熊辉等学者提交的论文。论文中阐述了他收集乘客的公交一卡通数据记录，分析了896条地铁经过的44524个公交车站和18条地铁经过的320个地铁站的数据。从出行轨迹提取特征。例如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正常行人在从A地区到B地区会考虑最短时间、距离，或者最少换乘，但是类似“A-C-D-B”这种无目的的异常交通方式为异常行为。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如果异常行为足够多，则他可能是一名扒手。具体的算法和模型，可见论文详细描述。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组合 120">
            <a:extLst>
              <a:ext uri="{FF2B5EF4-FFF2-40B4-BE49-F238E27FC236}">
                <a16:creationId xmlns:a16="http://schemas.microsoft.com/office/drawing/2014/main" id="{AFEEFEDF-6403-4835-8886-7D4E951344B0}"/>
              </a:ext>
            </a:extLst>
          </p:cNvPr>
          <p:cNvGrpSpPr>
            <a:grpSpLocks/>
          </p:cNvGrpSpPr>
          <p:nvPr/>
        </p:nvGrpSpPr>
        <p:grpSpPr bwMode="auto">
          <a:xfrm>
            <a:off x="2613026" y="1241426"/>
            <a:ext cx="8587810" cy="5140324"/>
            <a:chOff x="4898" y="3406"/>
            <a:chExt cx="7579" cy="7146"/>
          </a:xfrm>
        </p:grpSpPr>
        <p:grpSp>
          <p:nvGrpSpPr>
            <p:cNvPr id="40962" name="组合 112">
              <a:extLst>
                <a:ext uri="{FF2B5EF4-FFF2-40B4-BE49-F238E27FC236}">
                  <a16:creationId xmlns:a16="http://schemas.microsoft.com/office/drawing/2014/main" id="{F022EC46-005D-4902-95DE-92E2A2F63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1" y="3406"/>
              <a:ext cx="2582" cy="984"/>
              <a:chOff x="9557" y="119654"/>
              <a:chExt cx="2582" cy="984"/>
            </a:xfrm>
          </p:grpSpPr>
          <p:sp>
            <p:nvSpPr>
              <p:cNvPr id="40963" name="自选图形 113">
                <a:extLst>
                  <a:ext uri="{FF2B5EF4-FFF2-40B4-BE49-F238E27FC236}">
                    <a16:creationId xmlns:a16="http://schemas.microsoft.com/office/drawing/2014/main" id="{96C39C97-5C18-4FB4-AC88-B568C47F6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7" y="119654"/>
                <a:ext cx="2582" cy="857"/>
              </a:xfrm>
              <a:prstGeom prst="cloudCallout">
                <a:avLst>
                  <a:gd name="adj1" fmla="val -44963"/>
                  <a:gd name="adj2" fmla="val 2605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20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40964" name="直线 114">
                <a:extLst>
                  <a:ext uri="{FF2B5EF4-FFF2-40B4-BE49-F238E27FC236}">
                    <a16:creationId xmlns:a16="http://schemas.microsoft.com/office/drawing/2014/main" id="{F8C6FA8A-28A4-44C8-8283-59553DAB40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028" y="120115"/>
                <a:ext cx="310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5" name="直线 115">
                <a:extLst>
                  <a:ext uri="{FF2B5EF4-FFF2-40B4-BE49-F238E27FC236}">
                    <a16:creationId xmlns:a16="http://schemas.microsoft.com/office/drawing/2014/main" id="{8A5B54DD-957E-47A6-A13C-DAB759FEBB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360" y="120318"/>
                <a:ext cx="172" cy="3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6" name="直线 116">
                <a:extLst>
                  <a:ext uri="{FF2B5EF4-FFF2-40B4-BE49-F238E27FC236}">
                    <a16:creationId xmlns:a16="http://schemas.microsoft.com/office/drawing/2014/main" id="{29E52159-6D02-45B7-AEB4-C9C77C4911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532" y="119975"/>
                <a:ext cx="118" cy="6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7" name="直线 117">
                <a:extLst>
                  <a:ext uri="{FF2B5EF4-FFF2-40B4-BE49-F238E27FC236}">
                    <a16:creationId xmlns:a16="http://schemas.microsoft.com/office/drawing/2014/main" id="{37A231E6-1503-42A9-A4D0-8F60D95239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475" y="120297"/>
                <a:ext cx="117" cy="3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8" name="直线 118">
                <a:extLst>
                  <a:ext uri="{FF2B5EF4-FFF2-40B4-BE49-F238E27FC236}">
                    <a16:creationId xmlns:a16="http://schemas.microsoft.com/office/drawing/2014/main" id="{188F3064-1C5A-4A33-AEE4-C8F7AB6C74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357" y="119932"/>
                <a:ext cx="118" cy="6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9" name="直线 119">
                <a:extLst>
                  <a:ext uri="{FF2B5EF4-FFF2-40B4-BE49-F238E27FC236}">
                    <a16:creationId xmlns:a16="http://schemas.microsoft.com/office/drawing/2014/main" id="{31DE6742-7EA3-4197-AB86-EA67081BE6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067" y="119965"/>
                <a:ext cx="11" cy="6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70" name="直线 120">
                <a:extLst>
                  <a:ext uri="{FF2B5EF4-FFF2-40B4-BE49-F238E27FC236}">
                    <a16:creationId xmlns:a16="http://schemas.microsoft.com/office/drawing/2014/main" id="{247223E1-D3A3-4649-893F-A29227F86D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0832" y="120147"/>
                <a:ext cx="32" cy="4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0" name="自选图形 60">
              <a:extLst>
                <a:ext uri="{FF2B5EF4-FFF2-40B4-BE49-F238E27FC236}">
                  <a16:creationId xmlns:a16="http://schemas.microsoft.com/office/drawing/2014/main" id="{11D5F397-1FDA-4763-9A54-564A0E5E96AA}"/>
                </a:ext>
              </a:extLst>
            </p:cNvPr>
            <p:cNvSpPr/>
            <p:nvPr/>
          </p:nvSpPr>
          <p:spPr>
            <a:xfrm>
              <a:off x="8926" y="5354"/>
              <a:ext cx="3551" cy="1481"/>
            </a:xfrm>
            <a:prstGeom prst="wedgeRectCallout">
              <a:avLst>
                <a:gd name="adj1" fmla="val -60111"/>
                <a:gd name="adj2" fmla="val -25625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存储是分布的呀！“分布式”的存储为以后“分布式处理”做准备，“分布”是高效处理的前提，否则大数据处理怎么这么快。</a:t>
              </a:r>
            </a:p>
          </p:txBody>
        </p:sp>
        <p:sp>
          <p:nvSpPr>
            <p:cNvPr id="82" name="自选图形 59">
              <a:extLst>
                <a:ext uri="{FF2B5EF4-FFF2-40B4-BE49-F238E27FC236}">
                  <a16:creationId xmlns:a16="http://schemas.microsoft.com/office/drawing/2014/main" id="{5CB593BD-E5A5-47D6-BC16-EC00CBAEEBB4}"/>
                </a:ext>
              </a:extLst>
            </p:cNvPr>
            <p:cNvSpPr/>
            <p:nvPr/>
          </p:nvSpPr>
          <p:spPr>
            <a:xfrm>
              <a:off x="8983" y="7430"/>
              <a:ext cx="3494" cy="1151"/>
            </a:xfrm>
            <a:prstGeom prst="wedgeRectCallout">
              <a:avLst>
                <a:gd name="adj1" fmla="val -59093"/>
                <a:gd name="adj2" fmla="val -24319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处理也是分布！在分析之前对数据进行规整化是处理阶段的重要工作。一切为了提高效率！</a:t>
              </a:r>
            </a:p>
          </p:txBody>
        </p:sp>
        <p:sp>
          <p:nvSpPr>
            <p:cNvPr id="81" name="自选图形 58">
              <a:extLst>
                <a:ext uri="{FF2B5EF4-FFF2-40B4-BE49-F238E27FC236}">
                  <a16:creationId xmlns:a16="http://schemas.microsoft.com/office/drawing/2014/main" id="{55CC5D58-5113-4C78-A9F6-733856917FEB}"/>
                </a:ext>
              </a:extLst>
            </p:cNvPr>
            <p:cNvSpPr/>
            <p:nvPr/>
          </p:nvSpPr>
          <p:spPr>
            <a:xfrm>
              <a:off x="8926" y="9217"/>
              <a:ext cx="3503" cy="1074"/>
            </a:xfrm>
            <a:prstGeom prst="wedgeRectCallout">
              <a:avLst>
                <a:gd name="adj1" fmla="val -58523"/>
                <a:gd name="adj2" fmla="val -2117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大数据分析的方法有很多，统计分析和数据挖掘也是大数据分析。</a:t>
              </a:r>
            </a:p>
          </p:txBody>
        </p:sp>
        <p:sp>
          <p:nvSpPr>
            <p:cNvPr id="87" name="文本框 111">
              <a:extLst>
                <a:ext uri="{FF2B5EF4-FFF2-40B4-BE49-F238E27FC236}">
                  <a16:creationId xmlns:a16="http://schemas.microsoft.com/office/drawing/2014/main" id="{9F85C08E-6A1D-4DA4-B2A8-03800813D88A}"/>
                </a:ext>
              </a:extLst>
            </p:cNvPr>
            <p:cNvSpPr txBox="1"/>
            <p:nvPr/>
          </p:nvSpPr>
          <p:spPr>
            <a:xfrm>
              <a:off x="4911" y="4453"/>
              <a:ext cx="3502" cy="47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大数据采集</a:t>
              </a:r>
            </a:p>
          </p:txBody>
        </p:sp>
        <p:sp>
          <p:nvSpPr>
            <p:cNvPr id="40975" name="文本框 110">
              <a:extLst>
                <a:ext uri="{FF2B5EF4-FFF2-40B4-BE49-F238E27FC236}">
                  <a16:creationId xmlns:a16="http://schemas.microsoft.com/office/drawing/2014/main" id="{C2F76552-78C4-4EFF-B4F1-082EA193B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5299"/>
              <a:ext cx="1757" cy="156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  <a:sym typeface="Times New Roman" panose="02020603050405020304" pitchFamily="18" charset="0"/>
                </a:rPr>
                <a:t>分布式文件存储</a:t>
              </a:r>
            </a:p>
          </p:txBody>
        </p:sp>
        <p:sp>
          <p:nvSpPr>
            <p:cNvPr id="40976" name="文本框 109">
              <a:extLst>
                <a:ext uri="{FF2B5EF4-FFF2-40B4-BE49-F238E27FC236}">
                  <a16:creationId xmlns:a16="http://schemas.microsoft.com/office/drawing/2014/main" id="{B045923C-AD87-4759-9DB4-5395C6177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" y="5287"/>
              <a:ext cx="1757" cy="156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  <a:sym typeface="Times New Roman" panose="02020603050405020304" pitchFamily="18" charset="0"/>
                </a:rPr>
                <a:t>分布式数据库存储</a:t>
              </a:r>
            </a:p>
          </p:txBody>
        </p:sp>
        <p:sp>
          <p:nvSpPr>
            <p:cNvPr id="40977" name="自选图形 108">
              <a:extLst>
                <a:ext uri="{FF2B5EF4-FFF2-40B4-BE49-F238E27FC236}">
                  <a16:creationId xmlns:a16="http://schemas.microsoft.com/office/drawing/2014/main" id="{163AF8C8-39A1-4309-BBB5-CA63810F8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5934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自选图形 107">
              <a:extLst>
                <a:ext uri="{FF2B5EF4-FFF2-40B4-BE49-F238E27FC236}">
                  <a16:creationId xmlns:a16="http://schemas.microsoft.com/office/drawing/2014/main" id="{02A1B0C9-11F3-4573-8D2C-999663147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1" y="5923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自选图形 106">
              <a:extLst>
                <a:ext uri="{FF2B5EF4-FFF2-40B4-BE49-F238E27FC236}">
                  <a16:creationId xmlns:a16="http://schemas.microsoft.com/office/drawing/2014/main" id="{DFB80B66-77D8-45BB-8159-A745B3061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" y="6341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自选图形 105">
              <a:extLst>
                <a:ext uri="{FF2B5EF4-FFF2-40B4-BE49-F238E27FC236}">
                  <a16:creationId xmlns:a16="http://schemas.microsoft.com/office/drawing/2014/main" id="{11F948AF-3C88-46BB-890A-C726602C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" y="6394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81" name="直线 104">
              <a:extLst>
                <a:ext uri="{FF2B5EF4-FFF2-40B4-BE49-F238E27FC236}">
                  <a16:creationId xmlns:a16="http://schemas.microsoft.com/office/drawing/2014/main" id="{90C9BAE0-0C07-4942-A671-D40382CCFA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241" y="5646"/>
              <a:ext cx="18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直线 103">
              <a:extLst>
                <a:ext uri="{FF2B5EF4-FFF2-40B4-BE49-F238E27FC236}">
                  <a16:creationId xmlns:a16="http://schemas.microsoft.com/office/drawing/2014/main" id="{3D61E6A5-51F5-47D6-A740-3CAFC0E805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455" y="5668"/>
              <a:ext cx="182" cy="6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线 102">
              <a:extLst>
                <a:ext uri="{FF2B5EF4-FFF2-40B4-BE49-F238E27FC236}">
                  <a16:creationId xmlns:a16="http://schemas.microsoft.com/office/drawing/2014/main" id="{018927AB-CB0D-4DEE-8350-DEC8D46292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" y="5625"/>
              <a:ext cx="75" cy="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直线 101">
              <a:extLst>
                <a:ext uri="{FF2B5EF4-FFF2-40B4-BE49-F238E27FC236}">
                  <a16:creationId xmlns:a16="http://schemas.microsoft.com/office/drawing/2014/main" id="{C68A11AD-AEA8-455A-A673-2FC3AD135C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41" y="5743"/>
              <a:ext cx="139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5" name="自选图形 99">
              <a:extLst>
                <a:ext uri="{FF2B5EF4-FFF2-40B4-BE49-F238E27FC236}">
                  <a16:creationId xmlns:a16="http://schemas.microsoft.com/office/drawing/2014/main" id="{BAA1DC82-B25D-4CB0-8E2A-99CEBF340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" y="5938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自选图形 97">
              <a:extLst>
                <a:ext uri="{FF2B5EF4-FFF2-40B4-BE49-F238E27FC236}">
                  <a16:creationId xmlns:a16="http://schemas.microsoft.com/office/drawing/2014/main" id="{A3F42AC5-FCEC-42F8-8E48-9BE95E38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" y="5906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自选图形 100">
              <a:extLst>
                <a:ext uri="{FF2B5EF4-FFF2-40B4-BE49-F238E27FC236}">
                  <a16:creationId xmlns:a16="http://schemas.microsoft.com/office/drawing/2014/main" id="{9D2A50E8-9359-48AF-A252-D6BB1DC0F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" y="6431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自选图形 98">
              <a:extLst>
                <a:ext uri="{FF2B5EF4-FFF2-40B4-BE49-F238E27FC236}">
                  <a16:creationId xmlns:a16="http://schemas.microsoft.com/office/drawing/2014/main" id="{1401DA46-2BF9-455D-8EF1-823970C5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" y="6334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89" name="直线 93">
              <a:extLst>
                <a:ext uri="{FF2B5EF4-FFF2-40B4-BE49-F238E27FC236}">
                  <a16:creationId xmlns:a16="http://schemas.microsoft.com/office/drawing/2014/main" id="{20A0AF01-659D-4107-946C-CFFDF374A9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330" y="5629"/>
              <a:ext cx="22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直线 96">
              <a:extLst>
                <a:ext uri="{FF2B5EF4-FFF2-40B4-BE49-F238E27FC236}">
                  <a16:creationId xmlns:a16="http://schemas.microsoft.com/office/drawing/2014/main" id="{52B5B4D7-3EC4-47CC-A345-BC76E939CC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987" y="5682"/>
              <a:ext cx="97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1" name="直线 95">
              <a:extLst>
                <a:ext uri="{FF2B5EF4-FFF2-40B4-BE49-F238E27FC236}">
                  <a16:creationId xmlns:a16="http://schemas.microsoft.com/office/drawing/2014/main" id="{3B1F6EFA-7C64-4F77-998F-406F17CF18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41" y="5650"/>
              <a:ext cx="118" cy="6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2" name="直线 94">
              <a:extLst>
                <a:ext uri="{FF2B5EF4-FFF2-40B4-BE49-F238E27FC236}">
                  <a16:creationId xmlns:a16="http://schemas.microsoft.com/office/drawing/2014/main" id="{EA61BD8E-ABC3-49CB-BAC6-27BB92850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91" y="5608"/>
              <a:ext cx="225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93" name="椭圆 92">
              <a:extLst>
                <a:ext uri="{FF2B5EF4-FFF2-40B4-BE49-F238E27FC236}">
                  <a16:creationId xmlns:a16="http://schemas.microsoft.com/office/drawing/2014/main" id="{104C2FDB-E09A-41D6-8BE5-CBE3B949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" y="3702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椭圆 91">
              <a:extLst>
                <a:ext uri="{FF2B5EF4-FFF2-40B4-BE49-F238E27FC236}">
                  <a16:creationId xmlns:a16="http://schemas.microsoft.com/office/drawing/2014/main" id="{21D55925-C850-4585-92D6-B8F316615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3884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椭圆 90">
              <a:extLst>
                <a:ext uri="{FF2B5EF4-FFF2-40B4-BE49-F238E27FC236}">
                  <a16:creationId xmlns:a16="http://schemas.microsoft.com/office/drawing/2014/main" id="{0C24C31D-80AB-4964-BC2F-CDFB8866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" y="359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椭圆 89">
              <a:extLst>
                <a:ext uri="{FF2B5EF4-FFF2-40B4-BE49-F238E27FC236}">
                  <a16:creationId xmlns:a16="http://schemas.microsoft.com/office/drawing/2014/main" id="{51E6EA36-1B28-4B69-BF3F-70E71C7E9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" y="3724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7" name="椭圆 88">
              <a:extLst>
                <a:ext uri="{FF2B5EF4-FFF2-40B4-BE49-F238E27FC236}">
                  <a16:creationId xmlns:a16="http://schemas.microsoft.com/office/drawing/2014/main" id="{FE36AE38-34BF-4173-B80E-22C516E8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" y="358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椭圆 57">
              <a:extLst>
                <a:ext uri="{FF2B5EF4-FFF2-40B4-BE49-F238E27FC236}">
                  <a16:creationId xmlns:a16="http://schemas.microsoft.com/office/drawing/2014/main" id="{AB55F76A-D133-4544-A93C-AB000EF32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" y="3510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椭圆 87">
              <a:extLst>
                <a:ext uri="{FF2B5EF4-FFF2-40B4-BE49-F238E27FC236}">
                  <a16:creationId xmlns:a16="http://schemas.microsoft.com/office/drawing/2014/main" id="{A7B44AEC-5E28-47FC-BB68-7A660B9A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" y="389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00" name="组合 83">
              <a:extLst>
                <a:ext uri="{FF2B5EF4-FFF2-40B4-BE49-F238E27FC236}">
                  <a16:creationId xmlns:a16="http://schemas.microsoft.com/office/drawing/2014/main" id="{F82C9319-65D8-435C-9432-D53C0A364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" y="4969"/>
              <a:ext cx="1412" cy="299"/>
              <a:chOff x="7354" y="123511"/>
              <a:chExt cx="1648" cy="438"/>
            </a:xfrm>
          </p:grpSpPr>
          <p:sp>
            <p:nvSpPr>
              <p:cNvPr id="41001" name="自选图形 84">
                <a:extLst>
                  <a:ext uri="{FF2B5EF4-FFF2-40B4-BE49-F238E27FC236}">
                    <a16:creationId xmlns:a16="http://schemas.microsoft.com/office/drawing/2014/main" id="{845E24A3-7FEC-4AEB-BE2E-E41D5CBF2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自选图形 85">
                <a:extLst>
                  <a:ext uri="{FF2B5EF4-FFF2-40B4-BE49-F238E27FC236}">
                    <a16:creationId xmlns:a16="http://schemas.microsoft.com/office/drawing/2014/main" id="{99FD7CC6-C74C-4F73-8208-CBEAD5964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自选图形 86">
                <a:extLst>
                  <a:ext uri="{FF2B5EF4-FFF2-40B4-BE49-F238E27FC236}">
                    <a16:creationId xmlns:a16="http://schemas.microsoft.com/office/drawing/2014/main" id="{664B62BA-9034-40BA-AF26-7A6AB17EA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04" name="组合 79">
              <a:extLst>
                <a:ext uri="{FF2B5EF4-FFF2-40B4-BE49-F238E27FC236}">
                  <a16:creationId xmlns:a16="http://schemas.microsoft.com/office/drawing/2014/main" id="{72EBFE6E-D1C6-4B1B-8806-80D950A23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" y="6929"/>
              <a:ext cx="1412" cy="299"/>
              <a:chOff x="7354" y="123511"/>
              <a:chExt cx="1648" cy="438"/>
            </a:xfrm>
          </p:grpSpPr>
          <p:sp>
            <p:nvSpPr>
              <p:cNvPr id="41005" name="自选图形 80">
                <a:extLst>
                  <a:ext uri="{FF2B5EF4-FFF2-40B4-BE49-F238E27FC236}">
                    <a16:creationId xmlns:a16="http://schemas.microsoft.com/office/drawing/2014/main" id="{686A285E-8E25-48D2-846D-0F068D9C3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6" name="自选图形 81">
                <a:extLst>
                  <a:ext uri="{FF2B5EF4-FFF2-40B4-BE49-F238E27FC236}">
                    <a16:creationId xmlns:a16="http://schemas.microsoft.com/office/drawing/2014/main" id="{743DD474-47EC-40A4-9042-EA1D0FFD9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7" name="自选图形 82">
                <a:extLst>
                  <a:ext uri="{FF2B5EF4-FFF2-40B4-BE49-F238E27FC236}">
                    <a16:creationId xmlns:a16="http://schemas.microsoft.com/office/drawing/2014/main" id="{1FF693F4-E69F-4CC2-97E5-26629E450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" name="文本框 61">
              <a:extLst>
                <a:ext uri="{FF2B5EF4-FFF2-40B4-BE49-F238E27FC236}">
                  <a16:creationId xmlns:a16="http://schemas.microsoft.com/office/drawing/2014/main" id="{8651290E-EAA5-49C6-9A50-53F980CF61E7}"/>
                </a:ext>
              </a:extLst>
            </p:cNvPr>
            <p:cNvSpPr txBox="1"/>
            <p:nvPr/>
          </p:nvSpPr>
          <p:spPr>
            <a:xfrm>
              <a:off x="4926" y="7266"/>
              <a:ext cx="3502" cy="141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分布式处理</a:t>
              </a:r>
            </a:p>
          </p:txBody>
        </p:sp>
        <p:sp>
          <p:nvSpPr>
            <p:cNvPr id="41009" name="椭圆 76">
              <a:extLst>
                <a:ext uri="{FF2B5EF4-FFF2-40B4-BE49-F238E27FC236}">
                  <a16:creationId xmlns:a16="http://schemas.microsoft.com/office/drawing/2014/main" id="{15403C92-7F93-4EB0-BB56-86A284D51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8062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椭圆 74">
              <a:extLst>
                <a:ext uri="{FF2B5EF4-FFF2-40B4-BE49-F238E27FC236}">
                  <a16:creationId xmlns:a16="http://schemas.microsoft.com/office/drawing/2014/main" id="{E3857C8C-1311-43DC-94B9-07010F24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" y="8244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椭圆 75">
              <a:extLst>
                <a:ext uri="{FF2B5EF4-FFF2-40B4-BE49-F238E27FC236}">
                  <a16:creationId xmlns:a16="http://schemas.microsoft.com/office/drawing/2014/main" id="{BBB2F83F-7E93-4DD1-95C4-F10AF6B3F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" y="8062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12" name="直线 73">
              <a:extLst>
                <a:ext uri="{FF2B5EF4-FFF2-40B4-BE49-F238E27FC236}">
                  <a16:creationId xmlns:a16="http://schemas.microsoft.com/office/drawing/2014/main" id="{60C06D7A-3696-4816-B206-24B6422568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65" y="7720"/>
              <a:ext cx="579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3" name="直线 78">
              <a:extLst>
                <a:ext uri="{FF2B5EF4-FFF2-40B4-BE49-F238E27FC236}">
                  <a16:creationId xmlns:a16="http://schemas.microsoft.com/office/drawing/2014/main" id="{7D29109D-7DF9-4EDB-B5D2-6A562729A6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94" y="7720"/>
              <a:ext cx="35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4" name="直线 77">
              <a:extLst>
                <a:ext uri="{FF2B5EF4-FFF2-40B4-BE49-F238E27FC236}">
                  <a16:creationId xmlns:a16="http://schemas.microsoft.com/office/drawing/2014/main" id="{34D243F5-E8BC-42BB-B583-31E9B528B4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65" y="7731"/>
              <a:ext cx="1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15" name="组合 66">
              <a:extLst>
                <a:ext uri="{FF2B5EF4-FFF2-40B4-BE49-F238E27FC236}">
                  <a16:creationId xmlns:a16="http://schemas.microsoft.com/office/drawing/2014/main" id="{6D5644CC-EF43-4E27-839D-3B190709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3" y="8770"/>
              <a:ext cx="1412" cy="299"/>
              <a:chOff x="7354" y="123511"/>
              <a:chExt cx="1648" cy="438"/>
            </a:xfrm>
          </p:grpSpPr>
          <p:sp>
            <p:nvSpPr>
              <p:cNvPr id="41016" name="自选图形 67">
                <a:extLst>
                  <a:ext uri="{FF2B5EF4-FFF2-40B4-BE49-F238E27FC236}">
                    <a16:creationId xmlns:a16="http://schemas.microsoft.com/office/drawing/2014/main" id="{E3BC7A13-B8F9-4477-9E95-8C16E12CF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7" name="自选图形 68">
                <a:extLst>
                  <a:ext uri="{FF2B5EF4-FFF2-40B4-BE49-F238E27FC236}">
                    <a16:creationId xmlns:a16="http://schemas.microsoft.com/office/drawing/2014/main" id="{D51F0D5D-A716-46E6-A902-839CCD7B5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8" name="自选图形 69">
                <a:extLst>
                  <a:ext uri="{FF2B5EF4-FFF2-40B4-BE49-F238E27FC236}">
                    <a16:creationId xmlns:a16="http://schemas.microsoft.com/office/drawing/2014/main" id="{B1BAE6E4-F131-4500-8EE3-179B1E55D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" name="文本框 65">
              <a:extLst>
                <a:ext uri="{FF2B5EF4-FFF2-40B4-BE49-F238E27FC236}">
                  <a16:creationId xmlns:a16="http://schemas.microsoft.com/office/drawing/2014/main" id="{8409C3BD-A7A0-4DCE-A223-967EBB2E0899}"/>
                </a:ext>
              </a:extLst>
            </p:cNvPr>
            <p:cNvSpPr txBox="1"/>
            <p:nvPr/>
          </p:nvSpPr>
          <p:spPr>
            <a:xfrm>
              <a:off x="4898" y="9095"/>
              <a:ext cx="3503" cy="1457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分析</a:t>
              </a:r>
            </a:p>
          </p:txBody>
        </p:sp>
        <p:sp>
          <p:nvSpPr>
            <p:cNvPr id="41020" name="椭圆 62">
              <a:extLst>
                <a:ext uri="{FF2B5EF4-FFF2-40B4-BE49-F238E27FC236}">
                  <a16:creationId xmlns:a16="http://schemas.microsoft.com/office/drawing/2014/main" id="{C702D923-7B72-4BA2-8718-28FBF8C3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9903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1" name="椭圆 71">
              <a:extLst>
                <a:ext uri="{FF2B5EF4-FFF2-40B4-BE49-F238E27FC236}">
                  <a16:creationId xmlns:a16="http://schemas.microsoft.com/office/drawing/2014/main" id="{4C1D0477-288C-4F09-AE22-51B9A3F5E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" y="10085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2" name="椭圆 72">
              <a:extLst>
                <a:ext uri="{FF2B5EF4-FFF2-40B4-BE49-F238E27FC236}">
                  <a16:creationId xmlns:a16="http://schemas.microsoft.com/office/drawing/2014/main" id="{152B2DD9-E622-4ADD-9EBD-D56513B8E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" y="9903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23" name="直线 70">
              <a:extLst>
                <a:ext uri="{FF2B5EF4-FFF2-40B4-BE49-F238E27FC236}">
                  <a16:creationId xmlns:a16="http://schemas.microsoft.com/office/drawing/2014/main" id="{6673540F-1E99-40AD-9E1A-1BBFFFDAAF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48" y="9561"/>
              <a:ext cx="579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4" name="直线 64">
              <a:extLst>
                <a:ext uri="{FF2B5EF4-FFF2-40B4-BE49-F238E27FC236}">
                  <a16:creationId xmlns:a16="http://schemas.microsoft.com/office/drawing/2014/main" id="{768D10BD-2003-40A3-BDED-032ADDA572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77" y="9561"/>
              <a:ext cx="35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5" name="直线 63">
              <a:extLst>
                <a:ext uri="{FF2B5EF4-FFF2-40B4-BE49-F238E27FC236}">
                  <a16:creationId xmlns:a16="http://schemas.microsoft.com/office/drawing/2014/main" id="{A03F4FCF-33C9-47CD-857F-904747F17B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48" y="9572"/>
              <a:ext cx="1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2BF7E5E-29F9-4275-9190-EF854E2692F0}"/>
              </a:ext>
            </a:extLst>
          </p:cNvPr>
          <p:cNvSpPr txBox="1"/>
          <p:nvPr/>
        </p:nvSpPr>
        <p:spPr>
          <a:xfrm>
            <a:off x="1133474" y="569912"/>
            <a:ext cx="3582970" cy="584773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大数据分析的流程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4">
            <a:extLst>
              <a:ext uri="{FF2B5EF4-FFF2-40B4-BE49-F238E27FC236}">
                <a16:creationId xmlns:a16="http://schemas.microsoft.com/office/drawing/2014/main" id="{039BAFD5-CB00-4E19-AEAD-D8248119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5">
            <a:extLst>
              <a:ext uri="{FF2B5EF4-FFF2-40B4-BE49-F238E27FC236}">
                <a16:creationId xmlns:a16="http://schemas.microsoft.com/office/drawing/2014/main" id="{E81FC1E8-2165-4ED8-929D-405255BE7762}"/>
              </a:ext>
            </a:extLst>
          </p:cNvPr>
          <p:cNvSpPr txBox="1"/>
          <p:nvPr/>
        </p:nvSpPr>
        <p:spPr>
          <a:xfrm>
            <a:off x="6273800" y="2644775"/>
            <a:ext cx="3602038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大数据</a:t>
            </a:r>
          </a:p>
        </p:txBody>
      </p:sp>
      <p:sp>
        <p:nvSpPr>
          <p:cNvPr id="25604" name="文本框 6">
            <a:extLst>
              <a:ext uri="{FF2B5EF4-FFF2-40B4-BE49-F238E27FC236}">
                <a16:creationId xmlns:a16="http://schemas.microsoft.com/office/drawing/2014/main" id="{BF6290FB-B973-487A-A09C-9DBB42A0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9FBF94-1519-4C2A-A575-621AF458416B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A59328-1A98-4B2B-80AB-BE7120806728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1DB0C07-6306-4AE2-9903-9278096C6BC8}"/>
              </a:ext>
            </a:extLst>
          </p:cNvPr>
          <p:cNvSpPr txBox="1"/>
          <p:nvPr/>
        </p:nvSpPr>
        <p:spPr>
          <a:xfrm>
            <a:off x="1962150" y="966788"/>
            <a:ext cx="8199438" cy="16677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假如来到一个陌生的地方，需要知道自己所处的位置，手机里的地图软件可以很方便的帮助你定位，计算并推荐去目的地的路线。</a:t>
            </a:r>
          </a:p>
        </p:txBody>
      </p:sp>
      <p:sp>
        <p:nvSpPr>
          <p:cNvPr id="26626" name="TextBox 13@|17FFC:16777215|FBC:16777215|LFC:16777215|LBC:16777215">
            <a:extLst>
              <a:ext uri="{FF2B5EF4-FFF2-40B4-BE49-F238E27FC236}">
                <a16:creationId xmlns:a16="http://schemas.microsoft.com/office/drawing/2014/main" id="{085CCA28-D269-4886-8339-90C96331E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1" y="303213"/>
            <a:ext cx="4156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task2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体验实时公交</a:t>
            </a:r>
          </a:p>
        </p:txBody>
      </p:sp>
      <p:pic>
        <p:nvPicPr>
          <p:cNvPr id="33793" name="图片 3" descr="地图界面">
            <a:extLst>
              <a:ext uri="{FF2B5EF4-FFF2-40B4-BE49-F238E27FC236}">
                <a16:creationId xmlns:a16="http://schemas.microsoft.com/office/drawing/2014/main" id="{8A08639B-087F-48BD-8052-0DA250DB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2319339"/>
            <a:ext cx="2128838" cy="3940175"/>
          </a:xfrm>
          <a:prstGeom prst="rect">
            <a:avLst/>
          </a:prstGeom>
          <a:noFill/>
          <a:ln w="9525">
            <a:solidFill>
              <a:srgbClr val="FF74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DD90F9-427F-429E-862C-CD92F0F5CA24}"/>
              </a:ext>
            </a:extLst>
          </p:cNvPr>
          <p:cNvSpPr txBox="1"/>
          <p:nvPr/>
        </p:nvSpPr>
        <p:spPr>
          <a:xfrm>
            <a:off x="3827464" y="6348413"/>
            <a:ext cx="148694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地图软件界面</a:t>
            </a:r>
          </a:p>
        </p:txBody>
      </p:sp>
      <p:pic>
        <p:nvPicPr>
          <p:cNvPr id="33795" name="图片 5" descr="全景模式">
            <a:extLst>
              <a:ext uri="{FF2B5EF4-FFF2-40B4-BE49-F238E27FC236}">
                <a16:creationId xmlns:a16="http://schemas.microsoft.com/office/drawing/2014/main" id="{1496F57E-6563-4105-B1ED-6CB57431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1" y="2319339"/>
            <a:ext cx="2443163" cy="3940175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4D3F94-E6D8-4A72-AA0B-CE91F2C77BFA}"/>
              </a:ext>
            </a:extLst>
          </p:cNvPr>
          <p:cNvSpPr txBox="1"/>
          <p:nvPr/>
        </p:nvSpPr>
        <p:spPr>
          <a:xfrm>
            <a:off x="6996113" y="6362700"/>
            <a:ext cx="919480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全景模式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1002047E-3524-4C91-848C-6301F8E7E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446087"/>
            <a:ext cx="8135938" cy="2242519"/>
          </a:xfrm>
        </p:spPr>
        <p:txBody>
          <a:bodyPr>
            <a:normAutofit fontScale="92500" lnSpcReduction="10000"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如果一个拍摄点需要拍摄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张照片，每张照片的大小约为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4MB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个拍摄点的照</a:t>
            </a:r>
            <a:r>
              <a:rPr lang="zh-CN" altLang="en-US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片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数据量是多少？考虑到地图的连续性，如果相邻拍摄点间隔为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16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米，那么一条长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千米的街道需要多少张照片？数据量是多少？如果一个城市呢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?</a:t>
            </a:r>
            <a:endParaRPr lang="zh-CN" altLang="zh-CN" sz="2600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zh-CN" altLang="zh-CN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E6A2AF-B3AB-458B-8859-DAC1F767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1" y="2987676"/>
            <a:ext cx="642461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4x8=32MB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，一个拍摄点的照片数据量是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32MB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02A32C-EB50-4AEA-9EE9-698120AD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3846514"/>
            <a:ext cx="8135938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1000/16=62.5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，所以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千米长的街道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需要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63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个拍摄点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63x8=504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张，需要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拍摄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504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张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照片。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4*504=2016MB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，所以数据量是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2016MB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由此可见，如果是一个城市，数据量是很庞大的。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2E9C2B-3F31-4DFF-8663-1F903ECD4AE5}"/>
              </a:ext>
            </a:extLst>
          </p:cNvPr>
          <p:cNvSpPr txBox="1"/>
          <p:nvPr/>
        </p:nvSpPr>
        <p:spPr>
          <a:xfrm>
            <a:off x="1962150" y="966789"/>
            <a:ext cx="8199438" cy="3413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大数据是以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容量大、类型多、存取速度快、应用价值高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为主要特征的数据集合，它正快速发展为对数量巨大、来源分散、格式多样的数据进行采集、存储和关联分析，从中发现新知识，创造新价值、提升新能力的新一代信息技术和服务业态。</a:t>
            </a:r>
          </a:p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28674" name="TextBox 13@|17FFC:16777215|FBC:16777215|LFC:16777215|LBC:16777215">
            <a:extLst>
              <a:ext uri="{FF2B5EF4-FFF2-40B4-BE49-F238E27FC236}">
                <a16:creationId xmlns:a16="http://schemas.microsoft.com/office/drawing/2014/main" id="{C4A6ADAB-C419-46B7-B978-E19DC770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03213"/>
            <a:ext cx="2635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④  大数据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6CA880-7416-420E-82A2-8122D0374B07}"/>
              </a:ext>
            </a:extLst>
          </p:cNvPr>
          <p:cNvSpPr txBox="1"/>
          <p:nvPr/>
        </p:nvSpPr>
        <p:spPr>
          <a:xfrm>
            <a:off x="2005014" y="3846513"/>
            <a:ext cx="8199437" cy="16677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大数据的意义在于，我们有可能从如此庞大的数据中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挖掘出有价值的数据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，并运用于管理、农业、金融、医疗和教育等各个社会领域，为社会发展服务。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F1CD5861-7803-4194-8E20-638DB300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5708650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hlinkClick r:id="rId2" action="ppaction://hlinkfile"/>
              </a:rPr>
              <a:t>大数据</a:t>
            </a:r>
            <a:endParaRPr lang="zh-CN" altLang="zh-CN" sz="2400" dirty="0">
              <a:latin typeface="楷体_GB2312" panose="02010609030101010101" pitchFamily="49" charset="-122"/>
              <a:ea typeface="楷体_GB2312" panose="02010609030101010101" pitchFamily="49" charset="-122"/>
              <a:hlinkClick r:id="rId3" action="ppaction://hlinkfile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animBg="1"/>
      <p:bldP spid="6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3@|17FFC:16777215|FBC:16777215|LFC:16777215|LBC:16777215">
            <a:extLst>
              <a:ext uri="{FF2B5EF4-FFF2-40B4-BE49-F238E27FC236}">
                <a16:creationId xmlns:a16="http://schemas.microsoft.com/office/drawing/2014/main" id="{D28A794A-9846-4C2D-A22B-696C8CFD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303213"/>
            <a:ext cx="41703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task3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公交车距离我多远</a:t>
            </a:r>
          </a:p>
        </p:txBody>
      </p:sp>
      <p:pic>
        <p:nvPicPr>
          <p:cNvPr id="29698" name="图片 3" descr="LJ13%CDRA{F(A_CQYX5S}T9">
            <a:extLst>
              <a:ext uri="{FF2B5EF4-FFF2-40B4-BE49-F238E27FC236}">
                <a16:creationId xmlns:a16="http://schemas.microsoft.com/office/drawing/2014/main" id="{F87E42FA-944F-433C-ADA7-AFE2ECB1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"/>
          <a:stretch>
            <a:fillRect/>
          </a:stretch>
        </p:blipFill>
        <p:spPr bwMode="auto">
          <a:xfrm>
            <a:off x="2917825" y="1069976"/>
            <a:ext cx="30226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图片 6" descr="L0CG%__H)(})GRIPAQFN((K">
            <a:extLst>
              <a:ext uri="{FF2B5EF4-FFF2-40B4-BE49-F238E27FC236}">
                <a16:creationId xmlns:a16="http://schemas.microsoft.com/office/drawing/2014/main" id="{49558A95-3F74-4E73-ABD5-FF90E06A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"/>
          <a:stretch>
            <a:fillRect/>
          </a:stretch>
        </p:blipFill>
        <p:spPr bwMode="auto">
          <a:xfrm>
            <a:off x="6559550" y="1101726"/>
            <a:ext cx="2984500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D88617-0DA3-4B3F-93FD-11D2397619A5}"/>
              </a:ext>
            </a:extLst>
          </p:cNvPr>
          <p:cNvSpPr txBox="1"/>
          <p:nvPr/>
        </p:nvSpPr>
        <p:spPr>
          <a:xfrm>
            <a:off x="1965326" y="5345113"/>
            <a:ext cx="8201025" cy="11137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实时公交信息查询软件可以实时反馈公交车辆的运行信息，提升乘客的出行效率。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3@|17FFC:16777215|FBC:16777215|LFC:16777215|LBC:16777215">
            <a:extLst>
              <a:ext uri="{FF2B5EF4-FFF2-40B4-BE49-F238E27FC236}">
                <a16:creationId xmlns:a16="http://schemas.microsoft.com/office/drawing/2014/main" id="{5905E3B8-3EF3-4B93-85D3-9F42CF098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P124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查询软件使用体验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A6A189-FD6C-47D8-B9C8-62B7FE7899FF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136775" y="1550989"/>
          <a:ext cx="8001000" cy="4879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实时公交信息查询软件使用体验</a:t>
                      </a:r>
                      <a:endParaRPr lang="zh-CN" altLang="en-US" sz="1900" b="1">
                        <a:solidFill>
                          <a:srgbClr val="FFFFFF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4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序号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体验并思考的内容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结果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17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查看该软件为用户提供了哪些实用功能？</a:t>
                      </a:r>
                      <a:endParaRPr lang="zh-CN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218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如果有条件，乘公交车出行时使用该软件，并回答以下问题：</a:t>
                      </a:r>
                    </a:p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1.它所提供的公交车运行信息是否及时准确？</a:t>
                      </a:r>
                    </a:p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2.它是否可以提供多种出行方案？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17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3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定位公交车位置信息需要哪些技术？它们各有什么优缺点？</a:t>
                      </a:r>
                      <a:endParaRPr lang="zh-CN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ABF2B89-3863-410E-9B28-751AF32C2FDE}"/>
              </a:ext>
            </a:extLst>
          </p:cNvPr>
          <p:cNvSpPr txBox="1"/>
          <p:nvPr/>
        </p:nvSpPr>
        <p:spPr>
          <a:xfrm>
            <a:off x="7145339" y="2486025"/>
            <a:ext cx="2416685" cy="36933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路线、时间及距离查询</a:t>
            </a:r>
            <a:endParaRPr lang="zh-CN" altLang="en-US" b="1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DF742D-CCF5-4C8C-8EDA-46FFA27CF434}"/>
              </a:ext>
            </a:extLst>
          </p:cNvPr>
          <p:cNvSpPr txBox="1"/>
          <p:nvPr/>
        </p:nvSpPr>
        <p:spPr>
          <a:xfrm>
            <a:off x="6594476" y="3687764"/>
            <a:ext cx="3478213" cy="688713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基本准确</a:t>
            </a:r>
            <a:r>
              <a:rPr lang="en-US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 </a:t>
            </a:r>
            <a:endParaRPr lang="zh-CN" b="1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可以提供多种出行方案</a:t>
            </a:r>
            <a:endParaRPr lang="zh-CN" altLang="en-US" b="1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455C27-50DA-44B1-828A-22786FA8B528}"/>
              </a:ext>
            </a:extLst>
          </p:cNvPr>
          <p:cNvSpPr txBox="1"/>
          <p:nvPr/>
        </p:nvSpPr>
        <p:spPr>
          <a:xfrm>
            <a:off x="6594476" y="5454650"/>
            <a:ext cx="3234217" cy="36933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卫星定位，</a:t>
            </a:r>
            <a:r>
              <a:rPr lang="en-US" altLang="zh-CN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WIFI</a:t>
            </a: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热点和基站等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" grpId="0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3@|17FFC:16777215|FBC:16777215|LFC:16777215|LBC:16777215">
            <a:extLst>
              <a:ext uri="{FF2B5EF4-FFF2-40B4-BE49-F238E27FC236}">
                <a16:creationId xmlns:a16="http://schemas.microsoft.com/office/drawing/2014/main" id="{3489B8D4-F246-4A11-A263-B34B169C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03213"/>
            <a:ext cx="2635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⑤  数据道德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D9F750AC-5AB1-4FA5-AC41-F17815882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2508251"/>
            <a:ext cx="8061325" cy="208326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大数据分析带来价值的同时，也在隐私保护、安全问题等方面带来了危害。因此，合理健康地使用大数据，遵循数据道德是我们的必备品质。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fa29dd-0bdc-4cee-89a6-8342d7f4b31d}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1604</Words>
  <Application>Microsoft Office PowerPoint</Application>
  <PresentationFormat>宽屏</PresentationFormat>
  <Paragraphs>136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楷体_GB2312</vt:lpstr>
      <vt:lpstr>微软雅黑</vt:lpstr>
      <vt:lpstr>Arial</vt:lpstr>
      <vt:lpstr>Calibri</vt:lpstr>
      <vt:lpstr>Calibri Light</vt:lpstr>
      <vt:lpstr>Gabriola</vt:lpstr>
      <vt:lpstr>Times New Roman</vt:lpstr>
      <vt:lpstr>Office 主题</vt:lpstr>
      <vt:lpstr>1_Office 主题</vt:lpstr>
      <vt:lpstr>2_Office 主题</vt:lpstr>
      <vt:lpstr>3_Office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hongming xu</cp:lastModifiedBy>
  <cp:revision>201</cp:revision>
  <dcterms:created xsi:type="dcterms:W3CDTF">2015-06-27T04:33:00Z</dcterms:created>
  <dcterms:modified xsi:type="dcterms:W3CDTF">2021-03-08T02:45:24Z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