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464" r:id="rId5"/>
    <p:sldId id="571" r:id="rId6"/>
    <p:sldId id="570" r:id="rId7"/>
    <p:sldId id="467" r:id="rId8"/>
    <p:sldId id="555" r:id="rId9"/>
    <p:sldId id="573" r:id="rId10"/>
    <p:sldId id="468" r:id="rId11"/>
    <p:sldId id="547" r:id="rId12"/>
    <p:sldId id="575" r:id="rId13"/>
    <p:sldId id="577" r:id="rId14"/>
    <p:sldId id="579" r:id="rId15"/>
    <p:sldId id="574" r:id="rId16"/>
    <p:sldId id="305" r:id="rId17"/>
    <p:sldId id="282" r:id="rId18"/>
    <p:sldId id="591" r:id="rId19"/>
    <p:sldId id="34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6B6D"/>
    <a:srgbClr val="87C7E3"/>
    <a:srgbClr val="FF7467"/>
    <a:srgbClr val="FED16C"/>
    <a:srgbClr val="0070C0"/>
    <a:srgbClr val="5B9BD5"/>
    <a:srgbClr val="4CC8EC"/>
    <a:srgbClr val="A8D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984" y="96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F6F8FF-4946-40E8-9097-F59FA4AFD3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E586C1-C70F-4672-B925-56D3ACA80A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1DEE8B-D8E0-44CC-9F15-362CF80EFB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DCA908-2133-4101-A809-B47EB77CD8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C2075E-8B18-4C47-8744-29674DC025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4C3847D-F906-4F4D-8A5F-72F517E10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EB89DB-B9C2-4791-95FF-AA6ACD5913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16388" name="幻灯片图像占位符 3">
            <a:extLst>
              <a:ext uri="{FF2B5EF4-FFF2-40B4-BE49-F238E27FC236}">
                <a16:creationId xmlns:a16="http://schemas.microsoft.com/office/drawing/2014/main" id="{313A674E-42D4-4238-A225-41816A5BECE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3E29D0D4-702A-4545-AC29-374DD6422ACB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B8C2B-43AC-434F-B807-F72C37490E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50C24-C2C8-4E32-849E-3F2D1EF05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AEEE94-9541-4698-A18D-6EFB382494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>
            <a:extLst>
              <a:ext uri="{FF2B5EF4-FFF2-40B4-BE49-F238E27FC236}">
                <a16:creationId xmlns:a16="http://schemas.microsoft.com/office/drawing/2014/main" id="{5F59B7F6-A4F8-41AD-B304-783BE3E4469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18434" name="备注占位符 2">
            <a:extLst>
              <a:ext uri="{FF2B5EF4-FFF2-40B4-BE49-F238E27FC236}">
                <a16:creationId xmlns:a16="http://schemas.microsoft.com/office/drawing/2014/main" id="{9746E313-4ECC-4FCA-9F38-C32BF72D71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AAD99CA8-7FA2-46D5-8A3C-11B8E0211D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DF7B919-D5C1-49BA-B758-E3145ADB632A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62AA3146-E807-43C6-AC00-4D6CA2148B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83527FA0-1B50-434D-8C88-ECE3C3B479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123F791E-AC2D-4F76-890D-AAB34D821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BD81D89-78F6-46A4-A2A6-A47A13145D8A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43A291D6-37DB-4E0D-BDFF-E6AF12C8DC5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2268ABA1-DE6C-45E7-91E1-D09ED82149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E51233FD-226F-4C2F-88C8-CF5529F88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D452F4A-7CBD-4669-BDD0-F15D1307179E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0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0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8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6DFC478-009E-4092-A468-B18D741F078F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5E1740-7FD9-4B82-89A4-E12DB183F08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863D836-DD01-40FC-8E36-1276139C918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BE1F4F6-5CF5-422C-AD90-692CFE2472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5024B16-9637-4817-8DA1-259970D112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3910491-DD24-49E5-84D8-83E3B818D1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19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90D89B-FB6D-4CC5-8091-27042B02D198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AD1D31-FF33-4369-8600-A6A19D211CE9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093246B6-2BAF-4F4D-B387-4DBD507EA42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257695B1-3D23-4F1E-800F-0A2734B467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D7484FC0-BC33-4B0B-B9D0-C59C9B2B38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CB11141-4129-44C6-810A-46E66B874B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6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A532898-13B6-4194-BAAA-E479C577F62F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40E6FD-AF69-450A-8BFB-D4AEEE94DD5D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83B00D23-90ED-4250-ADBE-A3B68E604C3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E9EC34F3-B320-41F5-87D8-227356E044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20FE493D-C0D3-4F89-A067-C0D618E9E4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005852AA-FF1D-4350-8050-FC2D981018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8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3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4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B4F6-39BB-459E-A456-D79ADF6354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56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79512C-76ED-4E9D-B967-C1E9C729858E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0DC53D-9909-448C-83E2-BCE745341461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C78D62-0B18-4218-9235-F05F265D7B43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F31C7E2-2B68-4AD6-AABF-713DF5C10FD5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AE3D16A-587A-440E-8C90-E733B33DB666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811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5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4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1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  <p:sldLayoutId id="2147484449" r:id="rId12"/>
    <p:sldLayoutId id="2147484453" r:id="rId13"/>
    <p:sldLayoutId id="214748445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382">
            <a:extLst>
              <a:ext uri="{FF2B5EF4-FFF2-40B4-BE49-F238E27FC236}">
                <a16:creationId xmlns:a16="http://schemas.microsoft.com/office/drawing/2014/main" id="{8AA5EA90-245D-479A-B1B0-16DBC79BF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1" y="2933701"/>
            <a:ext cx="1130104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11" name="组合 773">
            <a:extLst>
              <a:ext uri="{FF2B5EF4-FFF2-40B4-BE49-F238E27FC236}">
                <a16:creationId xmlns:a16="http://schemas.microsoft.com/office/drawing/2014/main" id="{AB307170-D101-4D0D-B7A8-55AA7DB3B6F4}"/>
              </a:ext>
            </a:extLst>
          </p:cNvPr>
          <p:cNvGrpSpPr>
            <a:grpSpLocks/>
          </p:cNvGrpSpPr>
          <p:nvPr/>
        </p:nvGrpSpPr>
        <p:grpSpPr bwMode="auto">
          <a:xfrm>
            <a:off x="7044229" y="2279650"/>
            <a:ext cx="4103688" cy="3097213"/>
            <a:chOff x="6719888" y="2131781"/>
            <a:chExt cx="5472112" cy="4130676"/>
          </a:xfrm>
        </p:grpSpPr>
        <p:sp>
          <p:nvSpPr>
            <p:cNvPr id="17412" name="AutoShape 380">
              <a:extLst>
                <a:ext uri="{FF2B5EF4-FFF2-40B4-BE49-F238E27FC236}">
                  <a16:creationId xmlns:a16="http://schemas.microsoft.com/office/drawing/2014/main" id="{3C5E639F-95C4-4B08-88C3-7F3348F1830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3" name="Freeform 383">
              <a:extLst>
                <a:ext uri="{FF2B5EF4-FFF2-40B4-BE49-F238E27FC236}">
                  <a16:creationId xmlns:a16="http://schemas.microsoft.com/office/drawing/2014/main" id="{F0E92E9D-1688-45B6-A94E-8FC1C7C68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" name="Rectangle 384">
              <a:extLst>
                <a:ext uri="{FF2B5EF4-FFF2-40B4-BE49-F238E27FC236}">
                  <a16:creationId xmlns:a16="http://schemas.microsoft.com/office/drawing/2014/main" id="{2A7494D4-3C76-41A1-AD4A-800FEF73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15" name="Rectangle 385">
              <a:extLst>
                <a:ext uri="{FF2B5EF4-FFF2-40B4-BE49-F238E27FC236}">
                  <a16:creationId xmlns:a16="http://schemas.microsoft.com/office/drawing/2014/main" id="{6EE91048-928B-4746-8059-DEB3FED74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16" name="Freeform 386">
              <a:extLst>
                <a:ext uri="{FF2B5EF4-FFF2-40B4-BE49-F238E27FC236}">
                  <a16:creationId xmlns:a16="http://schemas.microsoft.com/office/drawing/2014/main" id="{F61F6BA6-B386-4FCA-8B15-95119B20C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Freeform 387">
              <a:extLst>
                <a:ext uri="{FF2B5EF4-FFF2-40B4-BE49-F238E27FC236}">
                  <a16:creationId xmlns:a16="http://schemas.microsoft.com/office/drawing/2014/main" id="{41B17886-D622-462C-909B-6159512B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Freeform 388">
              <a:extLst>
                <a:ext uri="{FF2B5EF4-FFF2-40B4-BE49-F238E27FC236}">
                  <a16:creationId xmlns:a16="http://schemas.microsoft.com/office/drawing/2014/main" id="{F35036A5-911B-4592-8A11-2264ED770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Freeform 389">
              <a:extLst>
                <a:ext uri="{FF2B5EF4-FFF2-40B4-BE49-F238E27FC236}">
                  <a16:creationId xmlns:a16="http://schemas.microsoft.com/office/drawing/2014/main" id="{57EAB42F-665E-49E5-BDBF-6CD5C26A1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390">
              <a:extLst>
                <a:ext uri="{FF2B5EF4-FFF2-40B4-BE49-F238E27FC236}">
                  <a16:creationId xmlns:a16="http://schemas.microsoft.com/office/drawing/2014/main" id="{48341314-1F01-4424-A7A0-4E4220666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Freeform 391">
              <a:extLst>
                <a:ext uri="{FF2B5EF4-FFF2-40B4-BE49-F238E27FC236}">
                  <a16:creationId xmlns:a16="http://schemas.microsoft.com/office/drawing/2014/main" id="{B2E62E16-531C-4B92-B319-4C18767AD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Freeform 392">
              <a:extLst>
                <a:ext uri="{FF2B5EF4-FFF2-40B4-BE49-F238E27FC236}">
                  <a16:creationId xmlns:a16="http://schemas.microsoft.com/office/drawing/2014/main" id="{21B51431-C6CA-45E9-A4AB-FDD4F84C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Freeform 393">
              <a:extLst>
                <a:ext uri="{FF2B5EF4-FFF2-40B4-BE49-F238E27FC236}">
                  <a16:creationId xmlns:a16="http://schemas.microsoft.com/office/drawing/2014/main" id="{86F842A7-B302-4081-9B1C-4ED035A61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394">
              <a:extLst>
                <a:ext uri="{FF2B5EF4-FFF2-40B4-BE49-F238E27FC236}">
                  <a16:creationId xmlns:a16="http://schemas.microsoft.com/office/drawing/2014/main" id="{AEF1415C-CB04-4755-9226-3B666FC4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395">
              <a:extLst>
                <a:ext uri="{FF2B5EF4-FFF2-40B4-BE49-F238E27FC236}">
                  <a16:creationId xmlns:a16="http://schemas.microsoft.com/office/drawing/2014/main" id="{A9F1CD95-1AAE-4AEE-AEE4-B64F4CAAA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396">
              <a:extLst>
                <a:ext uri="{FF2B5EF4-FFF2-40B4-BE49-F238E27FC236}">
                  <a16:creationId xmlns:a16="http://schemas.microsoft.com/office/drawing/2014/main" id="{89605ABB-A2EA-4EA7-B5FD-F95F1B0D8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397">
              <a:extLst>
                <a:ext uri="{FF2B5EF4-FFF2-40B4-BE49-F238E27FC236}">
                  <a16:creationId xmlns:a16="http://schemas.microsoft.com/office/drawing/2014/main" id="{71DF0C6E-9735-40E2-92E6-97E247DE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Freeform 398">
              <a:extLst>
                <a:ext uri="{FF2B5EF4-FFF2-40B4-BE49-F238E27FC236}">
                  <a16:creationId xmlns:a16="http://schemas.microsoft.com/office/drawing/2014/main" id="{C53A7ADA-C5A9-43F5-8CF2-BD66DDCC5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399">
              <a:extLst>
                <a:ext uri="{FF2B5EF4-FFF2-40B4-BE49-F238E27FC236}">
                  <a16:creationId xmlns:a16="http://schemas.microsoft.com/office/drawing/2014/main" id="{90629D29-C79B-4065-85FB-B844C866F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Freeform 400">
              <a:extLst>
                <a:ext uri="{FF2B5EF4-FFF2-40B4-BE49-F238E27FC236}">
                  <a16:creationId xmlns:a16="http://schemas.microsoft.com/office/drawing/2014/main" id="{EF845CD9-C8F3-4C5D-88FF-437EC2B2A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Freeform 401">
              <a:extLst>
                <a:ext uri="{FF2B5EF4-FFF2-40B4-BE49-F238E27FC236}">
                  <a16:creationId xmlns:a16="http://schemas.microsoft.com/office/drawing/2014/main" id="{53ADB487-BE86-4D4A-A7D0-2697A404C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Rectangle 402">
              <a:extLst>
                <a:ext uri="{FF2B5EF4-FFF2-40B4-BE49-F238E27FC236}">
                  <a16:creationId xmlns:a16="http://schemas.microsoft.com/office/drawing/2014/main" id="{6443A5C4-15F6-4CCC-A33C-6FBC136B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33" name="Rectangle 403">
              <a:extLst>
                <a:ext uri="{FF2B5EF4-FFF2-40B4-BE49-F238E27FC236}">
                  <a16:creationId xmlns:a16="http://schemas.microsoft.com/office/drawing/2014/main" id="{670160FF-DA89-47E1-B764-20F22E0B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34" name="Oval 404">
              <a:extLst>
                <a:ext uri="{FF2B5EF4-FFF2-40B4-BE49-F238E27FC236}">
                  <a16:creationId xmlns:a16="http://schemas.microsoft.com/office/drawing/2014/main" id="{FA6265F9-C110-444B-8DAE-0941EF1BD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35" name="Oval 405">
              <a:extLst>
                <a:ext uri="{FF2B5EF4-FFF2-40B4-BE49-F238E27FC236}">
                  <a16:creationId xmlns:a16="http://schemas.microsoft.com/office/drawing/2014/main" id="{8F78660B-325C-4CDA-9F21-774FC8CEB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36" name="Freeform 406">
              <a:extLst>
                <a:ext uri="{FF2B5EF4-FFF2-40B4-BE49-F238E27FC236}">
                  <a16:creationId xmlns:a16="http://schemas.microsoft.com/office/drawing/2014/main" id="{9D82BA3A-2362-4897-B7BF-D9B890F8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Freeform 407">
              <a:extLst>
                <a:ext uri="{FF2B5EF4-FFF2-40B4-BE49-F238E27FC236}">
                  <a16:creationId xmlns:a16="http://schemas.microsoft.com/office/drawing/2014/main" id="{648AF5F4-C787-4789-9599-DFAC7BC3B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Freeform 408">
              <a:extLst>
                <a:ext uri="{FF2B5EF4-FFF2-40B4-BE49-F238E27FC236}">
                  <a16:creationId xmlns:a16="http://schemas.microsoft.com/office/drawing/2014/main" id="{7E118911-2D4C-4AAA-884F-03CEA9CAD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Freeform 409">
              <a:extLst>
                <a:ext uri="{FF2B5EF4-FFF2-40B4-BE49-F238E27FC236}">
                  <a16:creationId xmlns:a16="http://schemas.microsoft.com/office/drawing/2014/main" id="{F3585784-6B00-4333-9E7E-4B2E1EDFB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Freeform 410">
              <a:extLst>
                <a:ext uri="{FF2B5EF4-FFF2-40B4-BE49-F238E27FC236}">
                  <a16:creationId xmlns:a16="http://schemas.microsoft.com/office/drawing/2014/main" id="{41482A59-4021-43BE-9374-99B7540C9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Freeform 411">
              <a:extLst>
                <a:ext uri="{FF2B5EF4-FFF2-40B4-BE49-F238E27FC236}">
                  <a16:creationId xmlns:a16="http://schemas.microsoft.com/office/drawing/2014/main" id="{25F2F899-22FF-4B10-A402-1A592E873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Freeform 412">
              <a:extLst>
                <a:ext uri="{FF2B5EF4-FFF2-40B4-BE49-F238E27FC236}">
                  <a16:creationId xmlns:a16="http://schemas.microsoft.com/office/drawing/2014/main" id="{7C7D0C18-5904-4B42-91E1-430850D82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Freeform 413">
              <a:extLst>
                <a:ext uri="{FF2B5EF4-FFF2-40B4-BE49-F238E27FC236}">
                  <a16:creationId xmlns:a16="http://schemas.microsoft.com/office/drawing/2014/main" id="{AFEFED0B-029C-4503-B9E4-65FC503DD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Freeform 414">
              <a:extLst>
                <a:ext uri="{FF2B5EF4-FFF2-40B4-BE49-F238E27FC236}">
                  <a16:creationId xmlns:a16="http://schemas.microsoft.com/office/drawing/2014/main" id="{EF93F470-DC3A-4C35-B464-25D3DCE1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Freeform 415">
              <a:extLst>
                <a:ext uri="{FF2B5EF4-FFF2-40B4-BE49-F238E27FC236}">
                  <a16:creationId xmlns:a16="http://schemas.microsoft.com/office/drawing/2014/main" id="{94D1DC01-6C5C-45FA-8247-FA747A601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Freeform 416">
              <a:extLst>
                <a:ext uri="{FF2B5EF4-FFF2-40B4-BE49-F238E27FC236}">
                  <a16:creationId xmlns:a16="http://schemas.microsoft.com/office/drawing/2014/main" id="{D36E249E-5FCB-44D2-B043-908CFE3F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Freeform 417">
              <a:extLst>
                <a:ext uri="{FF2B5EF4-FFF2-40B4-BE49-F238E27FC236}">
                  <a16:creationId xmlns:a16="http://schemas.microsoft.com/office/drawing/2014/main" id="{FD1CF07B-66AC-43D5-B775-746045BA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Freeform 418">
              <a:extLst>
                <a:ext uri="{FF2B5EF4-FFF2-40B4-BE49-F238E27FC236}">
                  <a16:creationId xmlns:a16="http://schemas.microsoft.com/office/drawing/2014/main" id="{39618003-32F6-4844-9272-A7EAB83D5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Freeform 419">
              <a:extLst>
                <a:ext uri="{FF2B5EF4-FFF2-40B4-BE49-F238E27FC236}">
                  <a16:creationId xmlns:a16="http://schemas.microsoft.com/office/drawing/2014/main" id="{AEE1EF3E-D199-4E1F-9FC8-05D0452DC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Freeform 420">
              <a:extLst>
                <a:ext uri="{FF2B5EF4-FFF2-40B4-BE49-F238E27FC236}">
                  <a16:creationId xmlns:a16="http://schemas.microsoft.com/office/drawing/2014/main" id="{D1B0B2E6-92E0-461D-86C6-2BB357E78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Freeform 421">
              <a:extLst>
                <a:ext uri="{FF2B5EF4-FFF2-40B4-BE49-F238E27FC236}">
                  <a16:creationId xmlns:a16="http://schemas.microsoft.com/office/drawing/2014/main" id="{506A9920-E2F9-41B4-A162-43AF591CF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Freeform 422">
              <a:extLst>
                <a:ext uri="{FF2B5EF4-FFF2-40B4-BE49-F238E27FC236}">
                  <a16:creationId xmlns:a16="http://schemas.microsoft.com/office/drawing/2014/main" id="{FD3C60EB-F111-433E-A1EC-D17709D5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Freeform 423">
              <a:extLst>
                <a:ext uri="{FF2B5EF4-FFF2-40B4-BE49-F238E27FC236}">
                  <a16:creationId xmlns:a16="http://schemas.microsoft.com/office/drawing/2014/main" id="{3DDDBE61-E814-4019-8788-12FA8DFF6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Freeform 424">
              <a:extLst>
                <a:ext uri="{FF2B5EF4-FFF2-40B4-BE49-F238E27FC236}">
                  <a16:creationId xmlns:a16="http://schemas.microsoft.com/office/drawing/2014/main" id="{AC3D4565-DB28-4883-8223-580087EC5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Freeform 425">
              <a:extLst>
                <a:ext uri="{FF2B5EF4-FFF2-40B4-BE49-F238E27FC236}">
                  <a16:creationId xmlns:a16="http://schemas.microsoft.com/office/drawing/2014/main" id="{C5579B93-B8A5-4FAC-8925-42DB75F42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Freeform 426">
              <a:extLst>
                <a:ext uri="{FF2B5EF4-FFF2-40B4-BE49-F238E27FC236}">
                  <a16:creationId xmlns:a16="http://schemas.microsoft.com/office/drawing/2014/main" id="{AFD99368-159E-4DFA-848A-85E606059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Freeform 427">
              <a:extLst>
                <a:ext uri="{FF2B5EF4-FFF2-40B4-BE49-F238E27FC236}">
                  <a16:creationId xmlns:a16="http://schemas.microsoft.com/office/drawing/2014/main" id="{59B9F056-149F-4F5B-BC5B-42ED961A7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Freeform 428">
              <a:extLst>
                <a:ext uri="{FF2B5EF4-FFF2-40B4-BE49-F238E27FC236}">
                  <a16:creationId xmlns:a16="http://schemas.microsoft.com/office/drawing/2014/main" id="{C3425E73-0028-4451-A0E1-4E0695EB7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Freeform 429">
              <a:extLst>
                <a:ext uri="{FF2B5EF4-FFF2-40B4-BE49-F238E27FC236}">
                  <a16:creationId xmlns:a16="http://schemas.microsoft.com/office/drawing/2014/main" id="{1D8DF879-7C1E-45AB-9678-CF5532BF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Freeform 430">
              <a:extLst>
                <a:ext uri="{FF2B5EF4-FFF2-40B4-BE49-F238E27FC236}">
                  <a16:creationId xmlns:a16="http://schemas.microsoft.com/office/drawing/2014/main" id="{B7200751-843A-4AFA-887F-DB3F8E11D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Freeform 431">
              <a:extLst>
                <a:ext uri="{FF2B5EF4-FFF2-40B4-BE49-F238E27FC236}">
                  <a16:creationId xmlns:a16="http://schemas.microsoft.com/office/drawing/2014/main" id="{760CA7E5-8AC4-4A6D-857D-DE7AF68DF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Freeform 432">
              <a:extLst>
                <a:ext uri="{FF2B5EF4-FFF2-40B4-BE49-F238E27FC236}">
                  <a16:creationId xmlns:a16="http://schemas.microsoft.com/office/drawing/2014/main" id="{98A4DBEF-FA94-4820-96C3-1A52BA63F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Freeform 433">
              <a:extLst>
                <a:ext uri="{FF2B5EF4-FFF2-40B4-BE49-F238E27FC236}">
                  <a16:creationId xmlns:a16="http://schemas.microsoft.com/office/drawing/2014/main" id="{2AF6248E-80F1-4C37-A26C-F29854FA9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Rectangle 434">
              <a:extLst>
                <a:ext uri="{FF2B5EF4-FFF2-40B4-BE49-F238E27FC236}">
                  <a16:creationId xmlns:a16="http://schemas.microsoft.com/office/drawing/2014/main" id="{78C2693B-739E-4F1F-AD96-4636861C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65" name="Rectangle 435">
              <a:extLst>
                <a:ext uri="{FF2B5EF4-FFF2-40B4-BE49-F238E27FC236}">
                  <a16:creationId xmlns:a16="http://schemas.microsoft.com/office/drawing/2014/main" id="{BCFADAD2-020B-43FD-B220-9165C1586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66" name="Freeform 436">
              <a:extLst>
                <a:ext uri="{FF2B5EF4-FFF2-40B4-BE49-F238E27FC236}">
                  <a16:creationId xmlns:a16="http://schemas.microsoft.com/office/drawing/2014/main" id="{1B392169-8E55-4F4E-9084-4BF1774FD01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Freeform 437">
              <a:extLst>
                <a:ext uri="{FF2B5EF4-FFF2-40B4-BE49-F238E27FC236}">
                  <a16:creationId xmlns:a16="http://schemas.microsoft.com/office/drawing/2014/main" id="{E30B3C78-4F20-40DA-9394-749B790E57A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Freeform 438">
              <a:extLst>
                <a:ext uri="{FF2B5EF4-FFF2-40B4-BE49-F238E27FC236}">
                  <a16:creationId xmlns:a16="http://schemas.microsoft.com/office/drawing/2014/main" id="{FFBF7DE0-FD17-4AAA-85F2-F66AD740E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Freeform 439">
              <a:extLst>
                <a:ext uri="{FF2B5EF4-FFF2-40B4-BE49-F238E27FC236}">
                  <a16:creationId xmlns:a16="http://schemas.microsoft.com/office/drawing/2014/main" id="{96F38ECD-7391-4EAE-8DF5-C01E73EE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Freeform 440">
              <a:extLst>
                <a:ext uri="{FF2B5EF4-FFF2-40B4-BE49-F238E27FC236}">
                  <a16:creationId xmlns:a16="http://schemas.microsoft.com/office/drawing/2014/main" id="{164B531F-CE1D-4656-A2B9-2263E3BE5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Freeform 441">
              <a:extLst>
                <a:ext uri="{FF2B5EF4-FFF2-40B4-BE49-F238E27FC236}">
                  <a16:creationId xmlns:a16="http://schemas.microsoft.com/office/drawing/2014/main" id="{3E384B22-91C4-41E9-87B2-C6669ACE9FF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Freeform 442">
              <a:extLst>
                <a:ext uri="{FF2B5EF4-FFF2-40B4-BE49-F238E27FC236}">
                  <a16:creationId xmlns:a16="http://schemas.microsoft.com/office/drawing/2014/main" id="{7627FD50-F31A-4E6E-8E27-06E84504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Freeform 443">
              <a:extLst>
                <a:ext uri="{FF2B5EF4-FFF2-40B4-BE49-F238E27FC236}">
                  <a16:creationId xmlns:a16="http://schemas.microsoft.com/office/drawing/2014/main" id="{9506AE97-6CC8-4B6F-9D18-B6DE4C7D4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Freeform 444">
              <a:extLst>
                <a:ext uri="{FF2B5EF4-FFF2-40B4-BE49-F238E27FC236}">
                  <a16:creationId xmlns:a16="http://schemas.microsoft.com/office/drawing/2014/main" id="{DC34CC86-DA09-4C65-B6BF-8E6C91729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Rectangle 445">
              <a:extLst>
                <a:ext uri="{FF2B5EF4-FFF2-40B4-BE49-F238E27FC236}">
                  <a16:creationId xmlns:a16="http://schemas.microsoft.com/office/drawing/2014/main" id="{02A356C2-9A3D-48B2-99C1-79CA5E729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476" name="Freeform 446">
              <a:extLst>
                <a:ext uri="{FF2B5EF4-FFF2-40B4-BE49-F238E27FC236}">
                  <a16:creationId xmlns:a16="http://schemas.microsoft.com/office/drawing/2014/main" id="{72291857-05DA-4D06-8D52-E2B2A1D92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Freeform 447">
              <a:extLst>
                <a:ext uri="{FF2B5EF4-FFF2-40B4-BE49-F238E27FC236}">
                  <a16:creationId xmlns:a16="http://schemas.microsoft.com/office/drawing/2014/main" id="{6DF0E57E-F626-471B-9DBB-A865C5C90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Freeform 448">
              <a:extLst>
                <a:ext uri="{FF2B5EF4-FFF2-40B4-BE49-F238E27FC236}">
                  <a16:creationId xmlns:a16="http://schemas.microsoft.com/office/drawing/2014/main" id="{9ECE9420-A90C-46B5-8023-232A6CE67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Freeform 449">
              <a:extLst>
                <a:ext uri="{FF2B5EF4-FFF2-40B4-BE49-F238E27FC236}">
                  <a16:creationId xmlns:a16="http://schemas.microsoft.com/office/drawing/2014/main" id="{9268C8F9-30CE-415B-AD26-9D7163A89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Freeform 450">
              <a:extLst>
                <a:ext uri="{FF2B5EF4-FFF2-40B4-BE49-F238E27FC236}">
                  <a16:creationId xmlns:a16="http://schemas.microsoft.com/office/drawing/2014/main" id="{C747577C-B26F-4F0D-A6CF-8EBD0BF5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Freeform 451">
              <a:extLst>
                <a:ext uri="{FF2B5EF4-FFF2-40B4-BE49-F238E27FC236}">
                  <a16:creationId xmlns:a16="http://schemas.microsoft.com/office/drawing/2014/main" id="{6E6F30E7-3F7E-4103-AE95-D0077B0D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Freeform 452">
              <a:extLst>
                <a:ext uri="{FF2B5EF4-FFF2-40B4-BE49-F238E27FC236}">
                  <a16:creationId xmlns:a16="http://schemas.microsoft.com/office/drawing/2014/main" id="{01B7E1B9-A3C9-410B-B099-2E4949F59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Freeform 453">
              <a:extLst>
                <a:ext uri="{FF2B5EF4-FFF2-40B4-BE49-F238E27FC236}">
                  <a16:creationId xmlns:a16="http://schemas.microsoft.com/office/drawing/2014/main" id="{B712F866-55DD-42E3-9024-CAD789104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Freeform 454">
              <a:extLst>
                <a:ext uri="{FF2B5EF4-FFF2-40B4-BE49-F238E27FC236}">
                  <a16:creationId xmlns:a16="http://schemas.microsoft.com/office/drawing/2014/main" id="{9059F65E-517B-44BF-AD3E-DC75F088C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Freeform 455">
              <a:extLst>
                <a:ext uri="{FF2B5EF4-FFF2-40B4-BE49-F238E27FC236}">
                  <a16:creationId xmlns:a16="http://schemas.microsoft.com/office/drawing/2014/main" id="{25E07262-E32D-4375-B8D7-A4414C8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Freeform 456">
              <a:extLst>
                <a:ext uri="{FF2B5EF4-FFF2-40B4-BE49-F238E27FC236}">
                  <a16:creationId xmlns:a16="http://schemas.microsoft.com/office/drawing/2014/main" id="{52C2767E-9547-47F0-B8A5-7E206C53E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Freeform 457">
              <a:extLst>
                <a:ext uri="{FF2B5EF4-FFF2-40B4-BE49-F238E27FC236}">
                  <a16:creationId xmlns:a16="http://schemas.microsoft.com/office/drawing/2014/main" id="{287BF7C2-8A52-4FE5-B79F-74FA313EB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Freeform 458">
              <a:extLst>
                <a:ext uri="{FF2B5EF4-FFF2-40B4-BE49-F238E27FC236}">
                  <a16:creationId xmlns:a16="http://schemas.microsoft.com/office/drawing/2014/main" id="{F9354985-C88B-4E95-A1F7-6EBF4744E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Freeform 459">
              <a:extLst>
                <a:ext uri="{FF2B5EF4-FFF2-40B4-BE49-F238E27FC236}">
                  <a16:creationId xmlns:a16="http://schemas.microsoft.com/office/drawing/2014/main" id="{D9B69071-1A55-4CCB-A2B8-2EF2CE34E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Freeform 460">
              <a:extLst>
                <a:ext uri="{FF2B5EF4-FFF2-40B4-BE49-F238E27FC236}">
                  <a16:creationId xmlns:a16="http://schemas.microsoft.com/office/drawing/2014/main" id="{E3DACC23-00BA-484F-A5DE-B55A4BE6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Freeform 461">
              <a:extLst>
                <a:ext uri="{FF2B5EF4-FFF2-40B4-BE49-F238E27FC236}">
                  <a16:creationId xmlns:a16="http://schemas.microsoft.com/office/drawing/2014/main" id="{590EB5A8-0126-4119-915B-9DF08336F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Freeform 462">
              <a:extLst>
                <a:ext uri="{FF2B5EF4-FFF2-40B4-BE49-F238E27FC236}">
                  <a16:creationId xmlns:a16="http://schemas.microsoft.com/office/drawing/2014/main" id="{7E87CECC-1897-4EAE-BE22-05A889CF0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Freeform 463">
              <a:extLst>
                <a:ext uri="{FF2B5EF4-FFF2-40B4-BE49-F238E27FC236}">
                  <a16:creationId xmlns:a16="http://schemas.microsoft.com/office/drawing/2014/main" id="{6B71444C-4E42-4EED-ABD5-A09639F4D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Freeform 464">
              <a:extLst>
                <a:ext uri="{FF2B5EF4-FFF2-40B4-BE49-F238E27FC236}">
                  <a16:creationId xmlns:a16="http://schemas.microsoft.com/office/drawing/2014/main" id="{AEAC0492-E629-4E36-B142-027F7EA0E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Freeform 465">
              <a:extLst>
                <a:ext uri="{FF2B5EF4-FFF2-40B4-BE49-F238E27FC236}">
                  <a16:creationId xmlns:a16="http://schemas.microsoft.com/office/drawing/2014/main" id="{535B4801-2DEB-4878-A142-E7F7B6E1E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Freeform 466">
              <a:extLst>
                <a:ext uri="{FF2B5EF4-FFF2-40B4-BE49-F238E27FC236}">
                  <a16:creationId xmlns:a16="http://schemas.microsoft.com/office/drawing/2014/main" id="{66AB8976-B547-4C7F-BB44-7FDC69D54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Freeform 467">
              <a:extLst>
                <a:ext uri="{FF2B5EF4-FFF2-40B4-BE49-F238E27FC236}">
                  <a16:creationId xmlns:a16="http://schemas.microsoft.com/office/drawing/2014/main" id="{5E741677-6A1F-4337-9F4D-E0F1B8065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Freeform 468">
              <a:extLst>
                <a:ext uri="{FF2B5EF4-FFF2-40B4-BE49-F238E27FC236}">
                  <a16:creationId xmlns:a16="http://schemas.microsoft.com/office/drawing/2014/main" id="{76C6843A-53C9-4012-B7D1-699C24DD6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Freeform 469">
              <a:extLst>
                <a:ext uri="{FF2B5EF4-FFF2-40B4-BE49-F238E27FC236}">
                  <a16:creationId xmlns:a16="http://schemas.microsoft.com/office/drawing/2014/main" id="{10F9F5DA-B94A-4A44-AA70-B756170DF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0" name="Freeform 470">
              <a:extLst>
                <a:ext uri="{FF2B5EF4-FFF2-40B4-BE49-F238E27FC236}">
                  <a16:creationId xmlns:a16="http://schemas.microsoft.com/office/drawing/2014/main" id="{FAA83201-EDB7-4131-A37F-67FBEFC2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1" name="Freeform 471">
              <a:extLst>
                <a:ext uri="{FF2B5EF4-FFF2-40B4-BE49-F238E27FC236}">
                  <a16:creationId xmlns:a16="http://schemas.microsoft.com/office/drawing/2014/main" id="{F285A36F-CADB-4F1B-BD01-20D41ACCB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2" name="Freeform 472">
              <a:extLst>
                <a:ext uri="{FF2B5EF4-FFF2-40B4-BE49-F238E27FC236}">
                  <a16:creationId xmlns:a16="http://schemas.microsoft.com/office/drawing/2014/main" id="{29528958-F864-489E-B761-C3F3D3409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Freeform 473">
              <a:extLst>
                <a:ext uri="{FF2B5EF4-FFF2-40B4-BE49-F238E27FC236}">
                  <a16:creationId xmlns:a16="http://schemas.microsoft.com/office/drawing/2014/main" id="{8C9BC7E9-70D7-42C8-B434-E104629AB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Freeform 474">
              <a:extLst>
                <a:ext uri="{FF2B5EF4-FFF2-40B4-BE49-F238E27FC236}">
                  <a16:creationId xmlns:a16="http://schemas.microsoft.com/office/drawing/2014/main" id="{8C4A468F-199E-4A4E-97FB-28BE7EB73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Freeform 475">
              <a:extLst>
                <a:ext uri="{FF2B5EF4-FFF2-40B4-BE49-F238E27FC236}">
                  <a16:creationId xmlns:a16="http://schemas.microsoft.com/office/drawing/2014/main" id="{43EB412C-E22B-474D-A524-FA2711DF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Freeform 476">
              <a:extLst>
                <a:ext uri="{FF2B5EF4-FFF2-40B4-BE49-F238E27FC236}">
                  <a16:creationId xmlns:a16="http://schemas.microsoft.com/office/drawing/2014/main" id="{AA71093B-4185-4EA4-9FC6-2C42D851A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7" name="Freeform 477">
              <a:extLst>
                <a:ext uri="{FF2B5EF4-FFF2-40B4-BE49-F238E27FC236}">
                  <a16:creationId xmlns:a16="http://schemas.microsoft.com/office/drawing/2014/main" id="{6DA816CF-B88B-46FF-A6F0-2E07F034E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8" name="Freeform 478">
              <a:extLst>
                <a:ext uri="{FF2B5EF4-FFF2-40B4-BE49-F238E27FC236}">
                  <a16:creationId xmlns:a16="http://schemas.microsoft.com/office/drawing/2014/main" id="{7852ABA0-C723-450B-945B-56698F74E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9" name="Freeform 479">
              <a:extLst>
                <a:ext uri="{FF2B5EF4-FFF2-40B4-BE49-F238E27FC236}">
                  <a16:creationId xmlns:a16="http://schemas.microsoft.com/office/drawing/2014/main" id="{402BEDBC-B4AE-472F-9E23-F6D6A3B87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0" name="Freeform 480">
              <a:extLst>
                <a:ext uri="{FF2B5EF4-FFF2-40B4-BE49-F238E27FC236}">
                  <a16:creationId xmlns:a16="http://schemas.microsoft.com/office/drawing/2014/main" id="{8F9BAB74-605F-428E-ABE9-1EE31AE60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Freeform 481">
              <a:extLst>
                <a:ext uri="{FF2B5EF4-FFF2-40B4-BE49-F238E27FC236}">
                  <a16:creationId xmlns:a16="http://schemas.microsoft.com/office/drawing/2014/main" id="{D95312B1-0AA3-475C-8E5C-E848ACC9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2" name="Freeform 482">
              <a:extLst>
                <a:ext uri="{FF2B5EF4-FFF2-40B4-BE49-F238E27FC236}">
                  <a16:creationId xmlns:a16="http://schemas.microsoft.com/office/drawing/2014/main" id="{7E9FDE3E-C872-4F10-A4D4-7E6F54AEE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3" name="Freeform 483">
              <a:extLst>
                <a:ext uri="{FF2B5EF4-FFF2-40B4-BE49-F238E27FC236}">
                  <a16:creationId xmlns:a16="http://schemas.microsoft.com/office/drawing/2014/main" id="{9D40968F-2845-4B69-B376-3D905B7A4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" name="Freeform 484">
              <a:extLst>
                <a:ext uri="{FF2B5EF4-FFF2-40B4-BE49-F238E27FC236}">
                  <a16:creationId xmlns:a16="http://schemas.microsoft.com/office/drawing/2014/main" id="{0C483381-A2D7-4622-9A85-E59D321C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5" name="Freeform 485">
              <a:extLst>
                <a:ext uri="{FF2B5EF4-FFF2-40B4-BE49-F238E27FC236}">
                  <a16:creationId xmlns:a16="http://schemas.microsoft.com/office/drawing/2014/main" id="{4260E3FD-CB9D-4A36-A7EB-3CEBBE30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6" name="Freeform 486">
              <a:extLst>
                <a:ext uri="{FF2B5EF4-FFF2-40B4-BE49-F238E27FC236}">
                  <a16:creationId xmlns:a16="http://schemas.microsoft.com/office/drawing/2014/main" id="{2EC309E0-7700-4158-97E9-49AF04F46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7" name="Freeform 487">
              <a:extLst>
                <a:ext uri="{FF2B5EF4-FFF2-40B4-BE49-F238E27FC236}">
                  <a16:creationId xmlns:a16="http://schemas.microsoft.com/office/drawing/2014/main" id="{11AFB24F-30EB-4211-B96C-680FD2122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8" name="Freeform 488">
              <a:extLst>
                <a:ext uri="{FF2B5EF4-FFF2-40B4-BE49-F238E27FC236}">
                  <a16:creationId xmlns:a16="http://schemas.microsoft.com/office/drawing/2014/main" id="{A673DC67-85C0-4E01-AF1C-36D4E971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9" name="Freeform 489">
              <a:extLst>
                <a:ext uri="{FF2B5EF4-FFF2-40B4-BE49-F238E27FC236}">
                  <a16:creationId xmlns:a16="http://schemas.microsoft.com/office/drawing/2014/main" id="{551976A5-52A4-4F6F-B074-8FA264B71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0" name="Freeform 490">
              <a:extLst>
                <a:ext uri="{FF2B5EF4-FFF2-40B4-BE49-F238E27FC236}">
                  <a16:creationId xmlns:a16="http://schemas.microsoft.com/office/drawing/2014/main" id="{56505880-FE8B-46C4-934D-BAFC49DF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" name="Freeform 491">
              <a:extLst>
                <a:ext uri="{FF2B5EF4-FFF2-40B4-BE49-F238E27FC236}">
                  <a16:creationId xmlns:a16="http://schemas.microsoft.com/office/drawing/2014/main" id="{74DE7C08-77A5-4005-A030-223D8612F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2" name="Freeform 492">
              <a:extLst>
                <a:ext uri="{FF2B5EF4-FFF2-40B4-BE49-F238E27FC236}">
                  <a16:creationId xmlns:a16="http://schemas.microsoft.com/office/drawing/2014/main" id="{806A7EED-4877-4080-8E0E-5AF3BE40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3" name="Freeform 493">
              <a:extLst>
                <a:ext uri="{FF2B5EF4-FFF2-40B4-BE49-F238E27FC236}">
                  <a16:creationId xmlns:a16="http://schemas.microsoft.com/office/drawing/2014/main" id="{0B734E8E-5DFC-4EB2-952D-D39BB0A95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4" name="Freeform 494">
              <a:extLst>
                <a:ext uri="{FF2B5EF4-FFF2-40B4-BE49-F238E27FC236}">
                  <a16:creationId xmlns:a16="http://schemas.microsoft.com/office/drawing/2014/main" id="{9AF02355-F896-4DD4-AB7C-4358FF75C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" name="Freeform 495">
              <a:extLst>
                <a:ext uri="{FF2B5EF4-FFF2-40B4-BE49-F238E27FC236}">
                  <a16:creationId xmlns:a16="http://schemas.microsoft.com/office/drawing/2014/main" id="{D92F7F4A-387E-4D0F-8BAD-954262B6E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" name="Freeform 496">
              <a:extLst>
                <a:ext uri="{FF2B5EF4-FFF2-40B4-BE49-F238E27FC236}">
                  <a16:creationId xmlns:a16="http://schemas.microsoft.com/office/drawing/2014/main" id="{C57CA968-2FA3-4F17-B413-0FC2A7B69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" name="Freeform 497">
              <a:extLst>
                <a:ext uri="{FF2B5EF4-FFF2-40B4-BE49-F238E27FC236}">
                  <a16:creationId xmlns:a16="http://schemas.microsoft.com/office/drawing/2014/main" id="{AD583527-C790-45CF-9B9B-0BDE21199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8" name="Freeform 498">
              <a:extLst>
                <a:ext uri="{FF2B5EF4-FFF2-40B4-BE49-F238E27FC236}">
                  <a16:creationId xmlns:a16="http://schemas.microsoft.com/office/drawing/2014/main" id="{7DB8F892-0978-4540-93DA-6A80445A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9" name="Freeform 499">
              <a:extLst>
                <a:ext uri="{FF2B5EF4-FFF2-40B4-BE49-F238E27FC236}">
                  <a16:creationId xmlns:a16="http://schemas.microsoft.com/office/drawing/2014/main" id="{C2ACB077-CD63-480A-8C05-BF8E420C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0" name="Freeform 500">
              <a:extLst>
                <a:ext uri="{FF2B5EF4-FFF2-40B4-BE49-F238E27FC236}">
                  <a16:creationId xmlns:a16="http://schemas.microsoft.com/office/drawing/2014/main" id="{3E4C0C7E-FE00-48C5-B783-A8BE49000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" name="Freeform 501">
              <a:extLst>
                <a:ext uri="{FF2B5EF4-FFF2-40B4-BE49-F238E27FC236}">
                  <a16:creationId xmlns:a16="http://schemas.microsoft.com/office/drawing/2014/main" id="{28C34D77-CD79-46AE-9D9D-433CB85B0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2" name="Freeform 502">
              <a:extLst>
                <a:ext uri="{FF2B5EF4-FFF2-40B4-BE49-F238E27FC236}">
                  <a16:creationId xmlns:a16="http://schemas.microsoft.com/office/drawing/2014/main" id="{36A98CEF-39D5-4D2B-B248-55BFC9E1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3" name="Freeform 503">
              <a:extLst>
                <a:ext uri="{FF2B5EF4-FFF2-40B4-BE49-F238E27FC236}">
                  <a16:creationId xmlns:a16="http://schemas.microsoft.com/office/drawing/2014/main" id="{108F0B13-99B2-414D-ADA9-F7F1C694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4" name="Freeform 504">
              <a:extLst>
                <a:ext uri="{FF2B5EF4-FFF2-40B4-BE49-F238E27FC236}">
                  <a16:creationId xmlns:a16="http://schemas.microsoft.com/office/drawing/2014/main" id="{5D3BBECF-C48E-41DA-9A1B-6F0C2A69D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Freeform 505">
              <a:extLst>
                <a:ext uri="{FF2B5EF4-FFF2-40B4-BE49-F238E27FC236}">
                  <a16:creationId xmlns:a16="http://schemas.microsoft.com/office/drawing/2014/main" id="{99A79D52-60FA-45C4-AA22-BA5F2FE35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6" name="Freeform 506">
              <a:extLst>
                <a:ext uri="{FF2B5EF4-FFF2-40B4-BE49-F238E27FC236}">
                  <a16:creationId xmlns:a16="http://schemas.microsoft.com/office/drawing/2014/main" id="{1B282CB4-FF00-4F29-993B-3F4FAF17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7" name="Freeform 507">
              <a:extLst>
                <a:ext uri="{FF2B5EF4-FFF2-40B4-BE49-F238E27FC236}">
                  <a16:creationId xmlns:a16="http://schemas.microsoft.com/office/drawing/2014/main" id="{9B2FAC07-4D28-4F64-8AC7-15C22CBCF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Freeform 508">
              <a:extLst>
                <a:ext uri="{FF2B5EF4-FFF2-40B4-BE49-F238E27FC236}">
                  <a16:creationId xmlns:a16="http://schemas.microsoft.com/office/drawing/2014/main" id="{09543DBA-8A97-48E6-979C-46D0EC04F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9" name="Freeform 509">
              <a:extLst>
                <a:ext uri="{FF2B5EF4-FFF2-40B4-BE49-F238E27FC236}">
                  <a16:creationId xmlns:a16="http://schemas.microsoft.com/office/drawing/2014/main" id="{9D9736F7-818D-40A2-9F51-26A49085C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0" name="Freeform 510">
              <a:extLst>
                <a:ext uri="{FF2B5EF4-FFF2-40B4-BE49-F238E27FC236}">
                  <a16:creationId xmlns:a16="http://schemas.microsoft.com/office/drawing/2014/main" id="{490D29FD-1F1B-47BE-82C3-BFAD68644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1" name="Freeform 511">
              <a:extLst>
                <a:ext uri="{FF2B5EF4-FFF2-40B4-BE49-F238E27FC236}">
                  <a16:creationId xmlns:a16="http://schemas.microsoft.com/office/drawing/2014/main" id="{7F8F9D64-D474-4FB2-8753-476B8A6AC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2" name="Freeform 512">
              <a:extLst>
                <a:ext uri="{FF2B5EF4-FFF2-40B4-BE49-F238E27FC236}">
                  <a16:creationId xmlns:a16="http://schemas.microsoft.com/office/drawing/2014/main" id="{14F5BDDB-7B14-4133-9064-F27E17DA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3" name="Freeform 513">
              <a:extLst>
                <a:ext uri="{FF2B5EF4-FFF2-40B4-BE49-F238E27FC236}">
                  <a16:creationId xmlns:a16="http://schemas.microsoft.com/office/drawing/2014/main" id="{4F4B0470-A5D9-4161-A2F9-5D1FF1515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4" name="Freeform 514">
              <a:extLst>
                <a:ext uri="{FF2B5EF4-FFF2-40B4-BE49-F238E27FC236}">
                  <a16:creationId xmlns:a16="http://schemas.microsoft.com/office/drawing/2014/main" id="{5EFA19DE-3440-4F6A-B56B-2850574D6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5" name="Freeform 515">
              <a:extLst>
                <a:ext uri="{FF2B5EF4-FFF2-40B4-BE49-F238E27FC236}">
                  <a16:creationId xmlns:a16="http://schemas.microsoft.com/office/drawing/2014/main" id="{82291A8E-1A96-43D1-9AA8-6ECA4605A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6" name="Freeform 516">
              <a:extLst>
                <a:ext uri="{FF2B5EF4-FFF2-40B4-BE49-F238E27FC236}">
                  <a16:creationId xmlns:a16="http://schemas.microsoft.com/office/drawing/2014/main" id="{A9065F8E-C007-4558-806F-43CD474A5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7" name="Freeform 517">
              <a:extLst>
                <a:ext uri="{FF2B5EF4-FFF2-40B4-BE49-F238E27FC236}">
                  <a16:creationId xmlns:a16="http://schemas.microsoft.com/office/drawing/2014/main" id="{91FE21F7-05F1-456D-BE94-6E689CE90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8" name="Freeform 518">
              <a:extLst>
                <a:ext uri="{FF2B5EF4-FFF2-40B4-BE49-F238E27FC236}">
                  <a16:creationId xmlns:a16="http://schemas.microsoft.com/office/drawing/2014/main" id="{499693A4-8F54-4E2C-AF9F-701E6D98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9" name="Freeform 519">
              <a:extLst>
                <a:ext uri="{FF2B5EF4-FFF2-40B4-BE49-F238E27FC236}">
                  <a16:creationId xmlns:a16="http://schemas.microsoft.com/office/drawing/2014/main" id="{3ADF7DB8-59A6-4240-8A73-CF6A84160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0" name="Freeform 520">
              <a:extLst>
                <a:ext uri="{FF2B5EF4-FFF2-40B4-BE49-F238E27FC236}">
                  <a16:creationId xmlns:a16="http://schemas.microsoft.com/office/drawing/2014/main" id="{EBD6C9D4-F1DD-4E61-832C-6B15A041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1" name="Freeform 521">
              <a:extLst>
                <a:ext uri="{FF2B5EF4-FFF2-40B4-BE49-F238E27FC236}">
                  <a16:creationId xmlns:a16="http://schemas.microsoft.com/office/drawing/2014/main" id="{674E9382-562F-4086-97CC-66141FA43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2" name="Freeform 522">
              <a:extLst>
                <a:ext uri="{FF2B5EF4-FFF2-40B4-BE49-F238E27FC236}">
                  <a16:creationId xmlns:a16="http://schemas.microsoft.com/office/drawing/2014/main" id="{6BEDC0C5-B585-4D7F-A113-A9CD947E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3" name="Freeform 523">
              <a:extLst>
                <a:ext uri="{FF2B5EF4-FFF2-40B4-BE49-F238E27FC236}">
                  <a16:creationId xmlns:a16="http://schemas.microsoft.com/office/drawing/2014/main" id="{B4BB0C44-D253-4D48-B342-AE28A7DBD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4" name="Freeform 524">
              <a:extLst>
                <a:ext uri="{FF2B5EF4-FFF2-40B4-BE49-F238E27FC236}">
                  <a16:creationId xmlns:a16="http://schemas.microsoft.com/office/drawing/2014/main" id="{26728737-9630-4D44-BBBA-FC7300C18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5" name="Freeform 525">
              <a:extLst>
                <a:ext uri="{FF2B5EF4-FFF2-40B4-BE49-F238E27FC236}">
                  <a16:creationId xmlns:a16="http://schemas.microsoft.com/office/drawing/2014/main" id="{C0C66B95-341B-4E24-98FA-2721E3322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6" name="Freeform 526">
              <a:extLst>
                <a:ext uri="{FF2B5EF4-FFF2-40B4-BE49-F238E27FC236}">
                  <a16:creationId xmlns:a16="http://schemas.microsoft.com/office/drawing/2014/main" id="{B5DDEC6F-0015-4A2C-900F-949B2F762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7" name="Freeform 527">
              <a:extLst>
                <a:ext uri="{FF2B5EF4-FFF2-40B4-BE49-F238E27FC236}">
                  <a16:creationId xmlns:a16="http://schemas.microsoft.com/office/drawing/2014/main" id="{7A73ED41-0C1E-4313-9859-84CFF191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8" name="Freeform 528">
              <a:extLst>
                <a:ext uri="{FF2B5EF4-FFF2-40B4-BE49-F238E27FC236}">
                  <a16:creationId xmlns:a16="http://schemas.microsoft.com/office/drawing/2014/main" id="{DABB3E4E-FC60-4C72-B39C-B18EDE2B8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9" name="Freeform 529">
              <a:extLst>
                <a:ext uri="{FF2B5EF4-FFF2-40B4-BE49-F238E27FC236}">
                  <a16:creationId xmlns:a16="http://schemas.microsoft.com/office/drawing/2014/main" id="{9E69EECF-2F84-46A4-9A1E-B053C83FB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0" name="Freeform 530">
              <a:extLst>
                <a:ext uri="{FF2B5EF4-FFF2-40B4-BE49-F238E27FC236}">
                  <a16:creationId xmlns:a16="http://schemas.microsoft.com/office/drawing/2014/main" id="{DCFAF751-8129-4DBB-9567-BA9656954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1" name="Freeform 531">
              <a:extLst>
                <a:ext uri="{FF2B5EF4-FFF2-40B4-BE49-F238E27FC236}">
                  <a16:creationId xmlns:a16="http://schemas.microsoft.com/office/drawing/2014/main" id="{2A6ABCE6-6B1C-40C3-A5AD-4DFF49D9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2" name="Freeform 532">
              <a:extLst>
                <a:ext uri="{FF2B5EF4-FFF2-40B4-BE49-F238E27FC236}">
                  <a16:creationId xmlns:a16="http://schemas.microsoft.com/office/drawing/2014/main" id="{03FDA400-87D7-4EA7-9779-8950C6CA3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3" name="Freeform 533">
              <a:extLst>
                <a:ext uri="{FF2B5EF4-FFF2-40B4-BE49-F238E27FC236}">
                  <a16:creationId xmlns:a16="http://schemas.microsoft.com/office/drawing/2014/main" id="{040E135F-C8D6-43ED-8D34-F71F74077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4" name="Freeform 534">
              <a:extLst>
                <a:ext uri="{FF2B5EF4-FFF2-40B4-BE49-F238E27FC236}">
                  <a16:creationId xmlns:a16="http://schemas.microsoft.com/office/drawing/2014/main" id="{7E81582A-F5BB-423C-86DD-422203D31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Freeform 535">
              <a:extLst>
                <a:ext uri="{FF2B5EF4-FFF2-40B4-BE49-F238E27FC236}">
                  <a16:creationId xmlns:a16="http://schemas.microsoft.com/office/drawing/2014/main" id="{239C5D35-CC6E-489E-97B5-F09CA3A0A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6" name="Freeform 536">
              <a:extLst>
                <a:ext uri="{FF2B5EF4-FFF2-40B4-BE49-F238E27FC236}">
                  <a16:creationId xmlns:a16="http://schemas.microsoft.com/office/drawing/2014/main" id="{04224E6C-42BE-4D96-ACBF-F144334F9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Freeform 537">
              <a:extLst>
                <a:ext uri="{FF2B5EF4-FFF2-40B4-BE49-F238E27FC236}">
                  <a16:creationId xmlns:a16="http://schemas.microsoft.com/office/drawing/2014/main" id="{4FDE76E6-34FD-4315-A9F2-E81A15886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8" name="Freeform 538">
              <a:extLst>
                <a:ext uri="{FF2B5EF4-FFF2-40B4-BE49-F238E27FC236}">
                  <a16:creationId xmlns:a16="http://schemas.microsoft.com/office/drawing/2014/main" id="{5DA54E61-A71B-459B-9B41-7B7B966F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9" name="Freeform 539">
              <a:extLst>
                <a:ext uri="{FF2B5EF4-FFF2-40B4-BE49-F238E27FC236}">
                  <a16:creationId xmlns:a16="http://schemas.microsoft.com/office/drawing/2014/main" id="{E3A19A38-CD76-4217-A0A9-6B8079178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0" name="Freeform 540">
              <a:extLst>
                <a:ext uri="{FF2B5EF4-FFF2-40B4-BE49-F238E27FC236}">
                  <a16:creationId xmlns:a16="http://schemas.microsoft.com/office/drawing/2014/main" id="{C60C5540-5EB2-4D17-90EF-E1C3875C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1" name="Freeform 541">
              <a:extLst>
                <a:ext uri="{FF2B5EF4-FFF2-40B4-BE49-F238E27FC236}">
                  <a16:creationId xmlns:a16="http://schemas.microsoft.com/office/drawing/2014/main" id="{D8D62DEC-353E-44D2-855A-E41483910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2" name="Freeform 542">
              <a:extLst>
                <a:ext uri="{FF2B5EF4-FFF2-40B4-BE49-F238E27FC236}">
                  <a16:creationId xmlns:a16="http://schemas.microsoft.com/office/drawing/2014/main" id="{17818311-8188-49EA-A698-45379E4C4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3" name="Freeform 543">
              <a:extLst>
                <a:ext uri="{FF2B5EF4-FFF2-40B4-BE49-F238E27FC236}">
                  <a16:creationId xmlns:a16="http://schemas.microsoft.com/office/drawing/2014/main" id="{F6174D92-4510-49B5-9185-FAC6C863E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4" name="Freeform 544">
              <a:extLst>
                <a:ext uri="{FF2B5EF4-FFF2-40B4-BE49-F238E27FC236}">
                  <a16:creationId xmlns:a16="http://schemas.microsoft.com/office/drawing/2014/main" id="{AD63DC13-AEF5-42E4-AEB6-79EABC388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5" name="Freeform 545">
              <a:extLst>
                <a:ext uri="{FF2B5EF4-FFF2-40B4-BE49-F238E27FC236}">
                  <a16:creationId xmlns:a16="http://schemas.microsoft.com/office/drawing/2014/main" id="{6890F3D3-6D63-407E-A300-876769BCD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6" name="Rectangle 546">
              <a:extLst>
                <a:ext uri="{FF2B5EF4-FFF2-40B4-BE49-F238E27FC236}">
                  <a16:creationId xmlns:a16="http://schemas.microsoft.com/office/drawing/2014/main" id="{60A8A648-9B39-4548-B2DA-F12898C1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577" name="Freeform 547">
              <a:extLst>
                <a:ext uri="{FF2B5EF4-FFF2-40B4-BE49-F238E27FC236}">
                  <a16:creationId xmlns:a16="http://schemas.microsoft.com/office/drawing/2014/main" id="{A4FAE1FE-B580-4A53-8EDA-0F899498864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8" name="Freeform 548">
              <a:extLst>
                <a:ext uri="{FF2B5EF4-FFF2-40B4-BE49-F238E27FC236}">
                  <a16:creationId xmlns:a16="http://schemas.microsoft.com/office/drawing/2014/main" id="{C4E7C480-5BD3-4E0C-9B01-A54CCE35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9" name="Freeform 549">
              <a:extLst>
                <a:ext uri="{FF2B5EF4-FFF2-40B4-BE49-F238E27FC236}">
                  <a16:creationId xmlns:a16="http://schemas.microsoft.com/office/drawing/2014/main" id="{90D0F5AC-94F8-482D-AD13-D31036D45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0" name="Freeform 550">
              <a:extLst>
                <a:ext uri="{FF2B5EF4-FFF2-40B4-BE49-F238E27FC236}">
                  <a16:creationId xmlns:a16="http://schemas.microsoft.com/office/drawing/2014/main" id="{A66C0632-30CE-488C-9790-B7623BD44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1" name="Freeform 551">
              <a:extLst>
                <a:ext uri="{FF2B5EF4-FFF2-40B4-BE49-F238E27FC236}">
                  <a16:creationId xmlns:a16="http://schemas.microsoft.com/office/drawing/2014/main" id="{12AB2D82-C40B-4F62-A32B-2708ED319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2" name="Freeform 552">
              <a:extLst>
                <a:ext uri="{FF2B5EF4-FFF2-40B4-BE49-F238E27FC236}">
                  <a16:creationId xmlns:a16="http://schemas.microsoft.com/office/drawing/2014/main" id="{54F5B738-BE8D-4768-A5D2-B2F7B2A8D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3" name="Freeform 553">
              <a:extLst>
                <a:ext uri="{FF2B5EF4-FFF2-40B4-BE49-F238E27FC236}">
                  <a16:creationId xmlns:a16="http://schemas.microsoft.com/office/drawing/2014/main" id="{8BB652F3-B205-4AEE-8A3C-9E8D1881E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4" name="Freeform 554">
              <a:extLst>
                <a:ext uri="{FF2B5EF4-FFF2-40B4-BE49-F238E27FC236}">
                  <a16:creationId xmlns:a16="http://schemas.microsoft.com/office/drawing/2014/main" id="{16F241F2-0BFC-41AA-9912-006D31734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5" name="Freeform 555">
              <a:extLst>
                <a:ext uri="{FF2B5EF4-FFF2-40B4-BE49-F238E27FC236}">
                  <a16:creationId xmlns:a16="http://schemas.microsoft.com/office/drawing/2014/main" id="{BA10BC14-18AB-4FED-9B6F-BC3F97A3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6" name="Freeform 556">
              <a:extLst>
                <a:ext uri="{FF2B5EF4-FFF2-40B4-BE49-F238E27FC236}">
                  <a16:creationId xmlns:a16="http://schemas.microsoft.com/office/drawing/2014/main" id="{FD1548A9-E864-4BE7-A668-47F28DF2E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7" name="Freeform 557">
              <a:extLst>
                <a:ext uri="{FF2B5EF4-FFF2-40B4-BE49-F238E27FC236}">
                  <a16:creationId xmlns:a16="http://schemas.microsoft.com/office/drawing/2014/main" id="{A5D736D2-E89D-41D0-9173-6E2D3C4CF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8" name="Freeform 558">
              <a:extLst>
                <a:ext uri="{FF2B5EF4-FFF2-40B4-BE49-F238E27FC236}">
                  <a16:creationId xmlns:a16="http://schemas.microsoft.com/office/drawing/2014/main" id="{5155E1BA-BFE1-4D36-8987-3484C5C51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9" name="Freeform 559">
              <a:extLst>
                <a:ext uri="{FF2B5EF4-FFF2-40B4-BE49-F238E27FC236}">
                  <a16:creationId xmlns:a16="http://schemas.microsoft.com/office/drawing/2014/main" id="{CA8EB9EE-058C-4797-9CB0-14BF09474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0" name="Freeform 560">
              <a:extLst>
                <a:ext uri="{FF2B5EF4-FFF2-40B4-BE49-F238E27FC236}">
                  <a16:creationId xmlns:a16="http://schemas.microsoft.com/office/drawing/2014/main" id="{CD3744F6-B2C0-4F81-B00E-6FCCB682D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1" name="Freeform 561">
              <a:extLst>
                <a:ext uri="{FF2B5EF4-FFF2-40B4-BE49-F238E27FC236}">
                  <a16:creationId xmlns:a16="http://schemas.microsoft.com/office/drawing/2014/main" id="{10B369DD-1478-4816-A228-72DA06BC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2" name="Freeform 562">
              <a:extLst>
                <a:ext uri="{FF2B5EF4-FFF2-40B4-BE49-F238E27FC236}">
                  <a16:creationId xmlns:a16="http://schemas.microsoft.com/office/drawing/2014/main" id="{E15CDA9E-FDBB-4020-8212-F52BD3E2A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3" name="Freeform 563">
              <a:extLst>
                <a:ext uri="{FF2B5EF4-FFF2-40B4-BE49-F238E27FC236}">
                  <a16:creationId xmlns:a16="http://schemas.microsoft.com/office/drawing/2014/main" id="{36870BB0-390F-4843-9638-4A73ED1D1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4" name="Freeform 564">
              <a:extLst>
                <a:ext uri="{FF2B5EF4-FFF2-40B4-BE49-F238E27FC236}">
                  <a16:creationId xmlns:a16="http://schemas.microsoft.com/office/drawing/2014/main" id="{C95221CE-FFCA-4E40-B695-F862EB022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5" name="Freeform 565">
              <a:extLst>
                <a:ext uri="{FF2B5EF4-FFF2-40B4-BE49-F238E27FC236}">
                  <a16:creationId xmlns:a16="http://schemas.microsoft.com/office/drawing/2014/main" id="{0C7748A6-182B-416D-8369-81FF91A63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6" name="Freeform 566">
              <a:extLst>
                <a:ext uri="{FF2B5EF4-FFF2-40B4-BE49-F238E27FC236}">
                  <a16:creationId xmlns:a16="http://schemas.microsoft.com/office/drawing/2014/main" id="{C0FFEB8E-D205-4759-A366-56DAD515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7" name="Freeform 567">
              <a:extLst>
                <a:ext uri="{FF2B5EF4-FFF2-40B4-BE49-F238E27FC236}">
                  <a16:creationId xmlns:a16="http://schemas.microsoft.com/office/drawing/2014/main" id="{D5B99E4E-862A-40E9-ABE1-55B542D91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8" name="Freeform 568">
              <a:extLst>
                <a:ext uri="{FF2B5EF4-FFF2-40B4-BE49-F238E27FC236}">
                  <a16:creationId xmlns:a16="http://schemas.microsoft.com/office/drawing/2014/main" id="{CBAE743A-9FE3-45CC-A4F6-870B3DC6B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9" name="Freeform 569">
              <a:extLst>
                <a:ext uri="{FF2B5EF4-FFF2-40B4-BE49-F238E27FC236}">
                  <a16:creationId xmlns:a16="http://schemas.microsoft.com/office/drawing/2014/main" id="{0B023153-8CF0-4C88-9F0C-857B7EBEB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0" name="Freeform 570">
              <a:extLst>
                <a:ext uri="{FF2B5EF4-FFF2-40B4-BE49-F238E27FC236}">
                  <a16:creationId xmlns:a16="http://schemas.microsoft.com/office/drawing/2014/main" id="{ACB54C65-60FB-4997-9DEB-5E6C62367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1" name="Freeform 571">
              <a:extLst>
                <a:ext uri="{FF2B5EF4-FFF2-40B4-BE49-F238E27FC236}">
                  <a16:creationId xmlns:a16="http://schemas.microsoft.com/office/drawing/2014/main" id="{75371A87-ADE0-4D99-AC22-66EDA965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2" name="Freeform 572">
              <a:extLst>
                <a:ext uri="{FF2B5EF4-FFF2-40B4-BE49-F238E27FC236}">
                  <a16:creationId xmlns:a16="http://schemas.microsoft.com/office/drawing/2014/main" id="{6B296095-E19E-4C12-A89D-BA9798997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3" name="Freeform 573">
              <a:extLst>
                <a:ext uri="{FF2B5EF4-FFF2-40B4-BE49-F238E27FC236}">
                  <a16:creationId xmlns:a16="http://schemas.microsoft.com/office/drawing/2014/main" id="{8CD577F8-B2BC-4B79-B8C4-F6510DF2D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4" name="Freeform 574">
              <a:extLst>
                <a:ext uri="{FF2B5EF4-FFF2-40B4-BE49-F238E27FC236}">
                  <a16:creationId xmlns:a16="http://schemas.microsoft.com/office/drawing/2014/main" id="{06B23305-29AA-4C7C-B966-7D3F49F9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5" name="Freeform 575">
              <a:extLst>
                <a:ext uri="{FF2B5EF4-FFF2-40B4-BE49-F238E27FC236}">
                  <a16:creationId xmlns:a16="http://schemas.microsoft.com/office/drawing/2014/main" id="{574C5ABE-061C-495E-B0CC-83349E9E7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6" name="Freeform 576">
              <a:extLst>
                <a:ext uri="{FF2B5EF4-FFF2-40B4-BE49-F238E27FC236}">
                  <a16:creationId xmlns:a16="http://schemas.microsoft.com/office/drawing/2014/main" id="{205AF722-40BD-4C81-8A60-C882BF77E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7" name="Freeform 577">
              <a:extLst>
                <a:ext uri="{FF2B5EF4-FFF2-40B4-BE49-F238E27FC236}">
                  <a16:creationId xmlns:a16="http://schemas.microsoft.com/office/drawing/2014/main" id="{39916C65-A5BA-4928-97EF-584276880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8" name="Freeform 578">
              <a:extLst>
                <a:ext uri="{FF2B5EF4-FFF2-40B4-BE49-F238E27FC236}">
                  <a16:creationId xmlns:a16="http://schemas.microsoft.com/office/drawing/2014/main" id="{787882CB-5175-4F50-B1DA-C28319554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9" name="Freeform 579">
              <a:extLst>
                <a:ext uri="{FF2B5EF4-FFF2-40B4-BE49-F238E27FC236}">
                  <a16:creationId xmlns:a16="http://schemas.microsoft.com/office/drawing/2014/main" id="{5B0097E4-95F9-493E-90C6-9A6741BEA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0" name="Freeform 580">
              <a:extLst>
                <a:ext uri="{FF2B5EF4-FFF2-40B4-BE49-F238E27FC236}">
                  <a16:creationId xmlns:a16="http://schemas.microsoft.com/office/drawing/2014/main" id="{AD489899-48A3-487E-B72C-386C918C6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1" name="Freeform 581">
              <a:extLst>
                <a:ext uri="{FF2B5EF4-FFF2-40B4-BE49-F238E27FC236}">
                  <a16:creationId xmlns:a16="http://schemas.microsoft.com/office/drawing/2014/main" id="{D398E4A1-A88C-499B-878A-B0A07C533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2" name="Freeform 583">
              <a:extLst>
                <a:ext uri="{FF2B5EF4-FFF2-40B4-BE49-F238E27FC236}">
                  <a16:creationId xmlns:a16="http://schemas.microsoft.com/office/drawing/2014/main" id="{68A2AE85-DE01-4BAA-BE6D-E3174FD7B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" name="Freeform 584">
              <a:extLst>
                <a:ext uri="{FF2B5EF4-FFF2-40B4-BE49-F238E27FC236}">
                  <a16:creationId xmlns:a16="http://schemas.microsoft.com/office/drawing/2014/main" id="{F84DA7D8-EE72-4F0C-9C2D-70229F180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" name="Freeform 585">
              <a:extLst>
                <a:ext uri="{FF2B5EF4-FFF2-40B4-BE49-F238E27FC236}">
                  <a16:creationId xmlns:a16="http://schemas.microsoft.com/office/drawing/2014/main" id="{37E444EF-896C-4B50-88B4-6961F35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" name="Freeform 586">
              <a:extLst>
                <a:ext uri="{FF2B5EF4-FFF2-40B4-BE49-F238E27FC236}">
                  <a16:creationId xmlns:a16="http://schemas.microsoft.com/office/drawing/2014/main" id="{2C482336-7D64-4166-BDE1-C68E81580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" name="Freeform 587">
              <a:extLst>
                <a:ext uri="{FF2B5EF4-FFF2-40B4-BE49-F238E27FC236}">
                  <a16:creationId xmlns:a16="http://schemas.microsoft.com/office/drawing/2014/main" id="{8858A23B-F6CA-44C5-84A6-ADAFABAB7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" name="Freeform 588">
              <a:extLst>
                <a:ext uri="{FF2B5EF4-FFF2-40B4-BE49-F238E27FC236}">
                  <a16:creationId xmlns:a16="http://schemas.microsoft.com/office/drawing/2014/main" id="{B2A6A34C-58F4-4FA9-B6A9-5A4937F51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" name="Freeform 589">
              <a:extLst>
                <a:ext uri="{FF2B5EF4-FFF2-40B4-BE49-F238E27FC236}">
                  <a16:creationId xmlns:a16="http://schemas.microsoft.com/office/drawing/2014/main" id="{85F7850D-069A-4B82-8597-270003AF8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9" name="Freeform 590">
              <a:extLst>
                <a:ext uri="{FF2B5EF4-FFF2-40B4-BE49-F238E27FC236}">
                  <a16:creationId xmlns:a16="http://schemas.microsoft.com/office/drawing/2014/main" id="{0F295331-1A26-4817-89C2-774B14AE8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0" name="Freeform 591">
              <a:extLst>
                <a:ext uri="{FF2B5EF4-FFF2-40B4-BE49-F238E27FC236}">
                  <a16:creationId xmlns:a16="http://schemas.microsoft.com/office/drawing/2014/main" id="{F28ACFC0-AF03-4EA7-98F4-1F636BC19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1" name="Freeform 592">
              <a:extLst>
                <a:ext uri="{FF2B5EF4-FFF2-40B4-BE49-F238E27FC236}">
                  <a16:creationId xmlns:a16="http://schemas.microsoft.com/office/drawing/2014/main" id="{43B5755B-E120-4C0D-89FF-C1A176679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2" name="Freeform 593">
              <a:extLst>
                <a:ext uri="{FF2B5EF4-FFF2-40B4-BE49-F238E27FC236}">
                  <a16:creationId xmlns:a16="http://schemas.microsoft.com/office/drawing/2014/main" id="{327E7061-C0E5-4146-A2BB-AD27E22C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3" name="Freeform 594">
              <a:extLst>
                <a:ext uri="{FF2B5EF4-FFF2-40B4-BE49-F238E27FC236}">
                  <a16:creationId xmlns:a16="http://schemas.microsoft.com/office/drawing/2014/main" id="{75A46CF2-63B1-4096-AABB-61134391C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4" name="Freeform 595">
              <a:extLst>
                <a:ext uri="{FF2B5EF4-FFF2-40B4-BE49-F238E27FC236}">
                  <a16:creationId xmlns:a16="http://schemas.microsoft.com/office/drawing/2014/main" id="{75CE3E18-E1D1-4BF3-AEA9-C01C2BC5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5" name="Freeform 596">
              <a:extLst>
                <a:ext uri="{FF2B5EF4-FFF2-40B4-BE49-F238E27FC236}">
                  <a16:creationId xmlns:a16="http://schemas.microsoft.com/office/drawing/2014/main" id="{7E20314B-A245-4156-83E5-CFD9A9FC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6" name="Freeform 597">
              <a:extLst>
                <a:ext uri="{FF2B5EF4-FFF2-40B4-BE49-F238E27FC236}">
                  <a16:creationId xmlns:a16="http://schemas.microsoft.com/office/drawing/2014/main" id="{908BE564-A3F0-4FA9-A452-6D1AC48E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7" name="Freeform 598">
              <a:extLst>
                <a:ext uri="{FF2B5EF4-FFF2-40B4-BE49-F238E27FC236}">
                  <a16:creationId xmlns:a16="http://schemas.microsoft.com/office/drawing/2014/main" id="{F5FEBBD6-2BC9-49D2-9808-09ADFA9C5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" name="Freeform 599">
              <a:extLst>
                <a:ext uri="{FF2B5EF4-FFF2-40B4-BE49-F238E27FC236}">
                  <a16:creationId xmlns:a16="http://schemas.microsoft.com/office/drawing/2014/main" id="{0851A779-16D5-46B9-A396-F4165D2C9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" name="Freeform 600">
              <a:extLst>
                <a:ext uri="{FF2B5EF4-FFF2-40B4-BE49-F238E27FC236}">
                  <a16:creationId xmlns:a16="http://schemas.microsoft.com/office/drawing/2014/main" id="{6771C050-88F7-4BDB-8827-53A136916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0" name="Freeform 601">
              <a:extLst>
                <a:ext uri="{FF2B5EF4-FFF2-40B4-BE49-F238E27FC236}">
                  <a16:creationId xmlns:a16="http://schemas.microsoft.com/office/drawing/2014/main" id="{4C3E77BB-AC25-4438-A1F7-0A1AD3A41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1" name="Freeform 602">
              <a:extLst>
                <a:ext uri="{FF2B5EF4-FFF2-40B4-BE49-F238E27FC236}">
                  <a16:creationId xmlns:a16="http://schemas.microsoft.com/office/drawing/2014/main" id="{EE759360-E75F-4E38-BA1B-DF1DAF922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2" name="Freeform 603">
              <a:extLst>
                <a:ext uri="{FF2B5EF4-FFF2-40B4-BE49-F238E27FC236}">
                  <a16:creationId xmlns:a16="http://schemas.microsoft.com/office/drawing/2014/main" id="{4889AB53-69AA-4C29-BCFF-11B7DC61E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3" name="Freeform 604">
              <a:extLst>
                <a:ext uri="{FF2B5EF4-FFF2-40B4-BE49-F238E27FC236}">
                  <a16:creationId xmlns:a16="http://schemas.microsoft.com/office/drawing/2014/main" id="{0303ED89-9B1B-4AE5-9222-C6D40EBC9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4" name="Freeform 605">
              <a:extLst>
                <a:ext uri="{FF2B5EF4-FFF2-40B4-BE49-F238E27FC236}">
                  <a16:creationId xmlns:a16="http://schemas.microsoft.com/office/drawing/2014/main" id="{11B58F70-74AD-41C5-AF3F-8AA0DAFD7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5" name="Freeform 606">
              <a:extLst>
                <a:ext uri="{FF2B5EF4-FFF2-40B4-BE49-F238E27FC236}">
                  <a16:creationId xmlns:a16="http://schemas.microsoft.com/office/drawing/2014/main" id="{0E2CABE2-2B62-4481-927E-6E4789A43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6" name="Freeform 607">
              <a:extLst>
                <a:ext uri="{FF2B5EF4-FFF2-40B4-BE49-F238E27FC236}">
                  <a16:creationId xmlns:a16="http://schemas.microsoft.com/office/drawing/2014/main" id="{B7D11B4E-7B32-465A-8D2C-66D8ECEE4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7" name="Freeform 608">
              <a:extLst>
                <a:ext uri="{FF2B5EF4-FFF2-40B4-BE49-F238E27FC236}">
                  <a16:creationId xmlns:a16="http://schemas.microsoft.com/office/drawing/2014/main" id="{ED56DDD4-63D6-4C92-A561-53768ADE3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8" name="Freeform 609">
              <a:extLst>
                <a:ext uri="{FF2B5EF4-FFF2-40B4-BE49-F238E27FC236}">
                  <a16:creationId xmlns:a16="http://schemas.microsoft.com/office/drawing/2014/main" id="{486AA39C-FD93-4381-B016-A894B85CF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9" name="Freeform 610">
              <a:extLst>
                <a:ext uri="{FF2B5EF4-FFF2-40B4-BE49-F238E27FC236}">
                  <a16:creationId xmlns:a16="http://schemas.microsoft.com/office/drawing/2014/main" id="{C5572001-990A-4518-9CDC-08CA72DCA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0" name="Freeform 611">
              <a:extLst>
                <a:ext uri="{FF2B5EF4-FFF2-40B4-BE49-F238E27FC236}">
                  <a16:creationId xmlns:a16="http://schemas.microsoft.com/office/drawing/2014/main" id="{10C26D11-A3C5-476C-AD7D-68F7F9B4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1" name="Freeform 612">
              <a:extLst>
                <a:ext uri="{FF2B5EF4-FFF2-40B4-BE49-F238E27FC236}">
                  <a16:creationId xmlns:a16="http://schemas.microsoft.com/office/drawing/2014/main" id="{B699EAE4-E59E-4077-B3A7-FAC5C6875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2" name="Freeform 613">
              <a:extLst>
                <a:ext uri="{FF2B5EF4-FFF2-40B4-BE49-F238E27FC236}">
                  <a16:creationId xmlns:a16="http://schemas.microsoft.com/office/drawing/2014/main" id="{3B642789-5E70-495C-B790-541EBAF8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3" name="Freeform 614">
              <a:extLst>
                <a:ext uri="{FF2B5EF4-FFF2-40B4-BE49-F238E27FC236}">
                  <a16:creationId xmlns:a16="http://schemas.microsoft.com/office/drawing/2014/main" id="{4ED85FB6-B8E5-44E8-8808-7175C5047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4" name="Freeform 615">
              <a:extLst>
                <a:ext uri="{FF2B5EF4-FFF2-40B4-BE49-F238E27FC236}">
                  <a16:creationId xmlns:a16="http://schemas.microsoft.com/office/drawing/2014/main" id="{B9F7CA07-4357-46FD-9C07-FEF758CC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5" name="Freeform 616">
              <a:extLst>
                <a:ext uri="{FF2B5EF4-FFF2-40B4-BE49-F238E27FC236}">
                  <a16:creationId xmlns:a16="http://schemas.microsoft.com/office/drawing/2014/main" id="{788DF32D-B650-403A-9785-08B15BC0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6" name="Freeform 617">
              <a:extLst>
                <a:ext uri="{FF2B5EF4-FFF2-40B4-BE49-F238E27FC236}">
                  <a16:creationId xmlns:a16="http://schemas.microsoft.com/office/drawing/2014/main" id="{4383C693-A2DE-4BFC-9B65-A2DE2C92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7" name="Freeform 618">
              <a:extLst>
                <a:ext uri="{FF2B5EF4-FFF2-40B4-BE49-F238E27FC236}">
                  <a16:creationId xmlns:a16="http://schemas.microsoft.com/office/drawing/2014/main" id="{70AE902F-8FC5-4B7A-81DE-C8B740944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8" name="Freeform 619">
              <a:extLst>
                <a:ext uri="{FF2B5EF4-FFF2-40B4-BE49-F238E27FC236}">
                  <a16:creationId xmlns:a16="http://schemas.microsoft.com/office/drawing/2014/main" id="{0D243BF7-809B-4A6B-B8AA-33FE7D1F2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9" name="Freeform 620">
              <a:extLst>
                <a:ext uri="{FF2B5EF4-FFF2-40B4-BE49-F238E27FC236}">
                  <a16:creationId xmlns:a16="http://schemas.microsoft.com/office/drawing/2014/main" id="{64902E26-0F22-4024-B651-957280CF1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0" name="Freeform 621">
              <a:extLst>
                <a:ext uri="{FF2B5EF4-FFF2-40B4-BE49-F238E27FC236}">
                  <a16:creationId xmlns:a16="http://schemas.microsoft.com/office/drawing/2014/main" id="{A3E3ECBA-AFD9-45C5-A835-0DBA5043C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1" name="Freeform 622">
              <a:extLst>
                <a:ext uri="{FF2B5EF4-FFF2-40B4-BE49-F238E27FC236}">
                  <a16:creationId xmlns:a16="http://schemas.microsoft.com/office/drawing/2014/main" id="{D60235ED-572C-45E2-B942-47B2C063C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2" name="Freeform 623">
              <a:extLst>
                <a:ext uri="{FF2B5EF4-FFF2-40B4-BE49-F238E27FC236}">
                  <a16:creationId xmlns:a16="http://schemas.microsoft.com/office/drawing/2014/main" id="{0DCA4EC4-0BA4-4537-A8E9-4DF170E62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3" name="Freeform 624">
              <a:extLst>
                <a:ext uri="{FF2B5EF4-FFF2-40B4-BE49-F238E27FC236}">
                  <a16:creationId xmlns:a16="http://schemas.microsoft.com/office/drawing/2014/main" id="{7CED6799-EBB6-4433-8F58-C642D3C07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4" name="Freeform 625">
              <a:extLst>
                <a:ext uri="{FF2B5EF4-FFF2-40B4-BE49-F238E27FC236}">
                  <a16:creationId xmlns:a16="http://schemas.microsoft.com/office/drawing/2014/main" id="{1F349FEB-97FE-4CBC-9CC2-52CAD09EA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5" name="Freeform 626">
              <a:extLst>
                <a:ext uri="{FF2B5EF4-FFF2-40B4-BE49-F238E27FC236}">
                  <a16:creationId xmlns:a16="http://schemas.microsoft.com/office/drawing/2014/main" id="{B2A3494D-AA60-40D0-8D91-01454D755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6" name="Freeform 627">
              <a:extLst>
                <a:ext uri="{FF2B5EF4-FFF2-40B4-BE49-F238E27FC236}">
                  <a16:creationId xmlns:a16="http://schemas.microsoft.com/office/drawing/2014/main" id="{B7C05598-FB83-4788-A445-724FC917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7" name="Freeform 628">
              <a:extLst>
                <a:ext uri="{FF2B5EF4-FFF2-40B4-BE49-F238E27FC236}">
                  <a16:creationId xmlns:a16="http://schemas.microsoft.com/office/drawing/2014/main" id="{24BEF2B3-E678-4313-BA49-4B8AF29EA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8" name="Freeform 629">
              <a:extLst>
                <a:ext uri="{FF2B5EF4-FFF2-40B4-BE49-F238E27FC236}">
                  <a16:creationId xmlns:a16="http://schemas.microsoft.com/office/drawing/2014/main" id="{3882C171-01B1-4ED9-9768-AEE392D0B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9" name="Freeform 630">
              <a:extLst>
                <a:ext uri="{FF2B5EF4-FFF2-40B4-BE49-F238E27FC236}">
                  <a16:creationId xmlns:a16="http://schemas.microsoft.com/office/drawing/2014/main" id="{C6FCCE45-23F6-413F-9B1A-FFC97F7C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0" name="Freeform 631">
              <a:extLst>
                <a:ext uri="{FF2B5EF4-FFF2-40B4-BE49-F238E27FC236}">
                  <a16:creationId xmlns:a16="http://schemas.microsoft.com/office/drawing/2014/main" id="{9B5DA91F-ECE3-4CFB-B579-83DED83EB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1" name="Freeform 632">
              <a:extLst>
                <a:ext uri="{FF2B5EF4-FFF2-40B4-BE49-F238E27FC236}">
                  <a16:creationId xmlns:a16="http://schemas.microsoft.com/office/drawing/2014/main" id="{BC3EAA8C-7791-4576-9AEB-6B56A405D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2" name="Freeform 633">
              <a:extLst>
                <a:ext uri="{FF2B5EF4-FFF2-40B4-BE49-F238E27FC236}">
                  <a16:creationId xmlns:a16="http://schemas.microsoft.com/office/drawing/2014/main" id="{2B3C21A7-259B-491D-87D3-04174F2D1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3" name="Freeform 634">
              <a:extLst>
                <a:ext uri="{FF2B5EF4-FFF2-40B4-BE49-F238E27FC236}">
                  <a16:creationId xmlns:a16="http://schemas.microsoft.com/office/drawing/2014/main" id="{603D7F97-4E28-4EFD-9704-EF1D6DC72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4" name="Freeform 635">
              <a:extLst>
                <a:ext uri="{FF2B5EF4-FFF2-40B4-BE49-F238E27FC236}">
                  <a16:creationId xmlns:a16="http://schemas.microsoft.com/office/drawing/2014/main" id="{9D8B5E93-F04F-4CF9-A0E9-20223A1E4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5" name="Freeform 636">
              <a:extLst>
                <a:ext uri="{FF2B5EF4-FFF2-40B4-BE49-F238E27FC236}">
                  <a16:creationId xmlns:a16="http://schemas.microsoft.com/office/drawing/2014/main" id="{EC8981EF-87DE-46AF-B9C0-2FFA0324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6" name="Freeform 637">
              <a:extLst>
                <a:ext uri="{FF2B5EF4-FFF2-40B4-BE49-F238E27FC236}">
                  <a16:creationId xmlns:a16="http://schemas.microsoft.com/office/drawing/2014/main" id="{521E2B16-68C6-4F17-9DA9-3CF0A4190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7" name="Freeform 638">
              <a:extLst>
                <a:ext uri="{FF2B5EF4-FFF2-40B4-BE49-F238E27FC236}">
                  <a16:creationId xmlns:a16="http://schemas.microsoft.com/office/drawing/2014/main" id="{B69FBA8D-133F-4B57-86B6-F24FF24CF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8" name="Freeform 639">
              <a:extLst>
                <a:ext uri="{FF2B5EF4-FFF2-40B4-BE49-F238E27FC236}">
                  <a16:creationId xmlns:a16="http://schemas.microsoft.com/office/drawing/2014/main" id="{21050190-06D4-4D12-9CEE-636EA807C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9" name="Freeform 640">
              <a:extLst>
                <a:ext uri="{FF2B5EF4-FFF2-40B4-BE49-F238E27FC236}">
                  <a16:creationId xmlns:a16="http://schemas.microsoft.com/office/drawing/2014/main" id="{E1C8D371-DE18-46D2-B1FE-AD91F1A74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0" name="Freeform 641">
              <a:extLst>
                <a:ext uri="{FF2B5EF4-FFF2-40B4-BE49-F238E27FC236}">
                  <a16:creationId xmlns:a16="http://schemas.microsoft.com/office/drawing/2014/main" id="{82F0B981-CFDA-4EF3-AD85-286BF4FFB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1" name="Freeform 642">
              <a:extLst>
                <a:ext uri="{FF2B5EF4-FFF2-40B4-BE49-F238E27FC236}">
                  <a16:creationId xmlns:a16="http://schemas.microsoft.com/office/drawing/2014/main" id="{C57AD750-4AAD-4957-A402-46A0AA2F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2" name="Freeform 643">
              <a:extLst>
                <a:ext uri="{FF2B5EF4-FFF2-40B4-BE49-F238E27FC236}">
                  <a16:creationId xmlns:a16="http://schemas.microsoft.com/office/drawing/2014/main" id="{54707FA6-34D6-4567-8386-C29F3C0C9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3" name="Rectangle 644">
              <a:extLst>
                <a:ext uri="{FF2B5EF4-FFF2-40B4-BE49-F238E27FC236}">
                  <a16:creationId xmlns:a16="http://schemas.microsoft.com/office/drawing/2014/main" id="{1EB99521-AB78-406C-80AC-D68493BE1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674" name="Freeform 645">
              <a:extLst>
                <a:ext uri="{FF2B5EF4-FFF2-40B4-BE49-F238E27FC236}">
                  <a16:creationId xmlns:a16="http://schemas.microsoft.com/office/drawing/2014/main" id="{A10D1152-7833-4A5D-853C-49A19284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5" name="Freeform 646">
              <a:extLst>
                <a:ext uri="{FF2B5EF4-FFF2-40B4-BE49-F238E27FC236}">
                  <a16:creationId xmlns:a16="http://schemas.microsoft.com/office/drawing/2014/main" id="{B3474B69-AF9C-466F-9C5B-19971E4DF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6" name="Freeform 647">
              <a:extLst>
                <a:ext uri="{FF2B5EF4-FFF2-40B4-BE49-F238E27FC236}">
                  <a16:creationId xmlns:a16="http://schemas.microsoft.com/office/drawing/2014/main" id="{EDAE6453-E477-4294-A955-799C32023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7" name="Freeform 648">
              <a:extLst>
                <a:ext uri="{FF2B5EF4-FFF2-40B4-BE49-F238E27FC236}">
                  <a16:creationId xmlns:a16="http://schemas.microsoft.com/office/drawing/2014/main" id="{8FDD9C83-E049-408D-B1F9-6491F305F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8" name="Freeform 649">
              <a:extLst>
                <a:ext uri="{FF2B5EF4-FFF2-40B4-BE49-F238E27FC236}">
                  <a16:creationId xmlns:a16="http://schemas.microsoft.com/office/drawing/2014/main" id="{975741FB-7C92-4AB8-A971-7A0F8F3B9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79" name="Freeform 650">
              <a:extLst>
                <a:ext uri="{FF2B5EF4-FFF2-40B4-BE49-F238E27FC236}">
                  <a16:creationId xmlns:a16="http://schemas.microsoft.com/office/drawing/2014/main" id="{3EE9EE79-8F34-437C-94E5-B68377186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0" name="Freeform 651">
              <a:extLst>
                <a:ext uri="{FF2B5EF4-FFF2-40B4-BE49-F238E27FC236}">
                  <a16:creationId xmlns:a16="http://schemas.microsoft.com/office/drawing/2014/main" id="{80E91B78-F533-403A-A606-674C3C211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1" name="Freeform 652">
              <a:extLst>
                <a:ext uri="{FF2B5EF4-FFF2-40B4-BE49-F238E27FC236}">
                  <a16:creationId xmlns:a16="http://schemas.microsoft.com/office/drawing/2014/main" id="{091C0D80-5FE9-422C-9289-F65D795C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2" name="Freeform 653">
              <a:extLst>
                <a:ext uri="{FF2B5EF4-FFF2-40B4-BE49-F238E27FC236}">
                  <a16:creationId xmlns:a16="http://schemas.microsoft.com/office/drawing/2014/main" id="{F61ABA65-7819-4125-AC62-9D17818E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3" name="Freeform 654">
              <a:extLst>
                <a:ext uri="{FF2B5EF4-FFF2-40B4-BE49-F238E27FC236}">
                  <a16:creationId xmlns:a16="http://schemas.microsoft.com/office/drawing/2014/main" id="{37D9F8F8-D422-45E4-8A07-51761F5FA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4" name="Freeform 655">
              <a:extLst>
                <a:ext uri="{FF2B5EF4-FFF2-40B4-BE49-F238E27FC236}">
                  <a16:creationId xmlns:a16="http://schemas.microsoft.com/office/drawing/2014/main" id="{5B4ECFF4-CEAE-44FC-9078-29560D2E2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5" name="Freeform 656">
              <a:extLst>
                <a:ext uri="{FF2B5EF4-FFF2-40B4-BE49-F238E27FC236}">
                  <a16:creationId xmlns:a16="http://schemas.microsoft.com/office/drawing/2014/main" id="{3952D12A-6325-44F6-8164-0A5CA63A7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6" name="Freeform 657">
              <a:extLst>
                <a:ext uri="{FF2B5EF4-FFF2-40B4-BE49-F238E27FC236}">
                  <a16:creationId xmlns:a16="http://schemas.microsoft.com/office/drawing/2014/main" id="{20EEC66D-3D67-4579-BAD0-F3720571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7" name="Freeform 658">
              <a:extLst>
                <a:ext uri="{FF2B5EF4-FFF2-40B4-BE49-F238E27FC236}">
                  <a16:creationId xmlns:a16="http://schemas.microsoft.com/office/drawing/2014/main" id="{BACEB11E-9FD6-4A97-92F5-83B34A641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8" name="Freeform 659">
              <a:extLst>
                <a:ext uri="{FF2B5EF4-FFF2-40B4-BE49-F238E27FC236}">
                  <a16:creationId xmlns:a16="http://schemas.microsoft.com/office/drawing/2014/main" id="{09960CDA-CB38-49DC-8502-6E26295A1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89" name="Freeform 660">
              <a:extLst>
                <a:ext uri="{FF2B5EF4-FFF2-40B4-BE49-F238E27FC236}">
                  <a16:creationId xmlns:a16="http://schemas.microsoft.com/office/drawing/2014/main" id="{B2680805-2C03-44B3-8B4E-F179E7E40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0" name="Freeform 661">
              <a:extLst>
                <a:ext uri="{FF2B5EF4-FFF2-40B4-BE49-F238E27FC236}">
                  <a16:creationId xmlns:a16="http://schemas.microsoft.com/office/drawing/2014/main" id="{1D18E4B2-B024-4237-93A9-71D246E79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1" name="Freeform 662">
              <a:extLst>
                <a:ext uri="{FF2B5EF4-FFF2-40B4-BE49-F238E27FC236}">
                  <a16:creationId xmlns:a16="http://schemas.microsoft.com/office/drawing/2014/main" id="{E67C4505-D9C8-4F04-B41D-A1EF1F0F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2" name="Freeform 663">
              <a:extLst>
                <a:ext uri="{FF2B5EF4-FFF2-40B4-BE49-F238E27FC236}">
                  <a16:creationId xmlns:a16="http://schemas.microsoft.com/office/drawing/2014/main" id="{CCF81B79-EF4B-4A64-B56F-17322EEDA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3" name="Freeform 664">
              <a:extLst>
                <a:ext uri="{FF2B5EF4-FFF2-40B4-BE49-F238E27FC236}">
                  <a16:creationId xmlns:a16="http://schemas.microsoft.com/office/drawing/2014/main" id="{6A0D6277-3C8C-4796-814F-496473CAA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4" name="Freeform 665">
              <a:extLst>
                <a:ext uri="{FF2B5EF4-FFF2-40B4-BE49-F238E27FC236}">
                  <a16:creationId xmlns:a16="http://schemas.microsoft.com/office/drawing/2014/main" id="{D39988AC-4E79-4C0B-BD1A-38F397808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5" name="Freeform 666">
              <a:extLst>
                <a:ext uri="{FF2B5EF4-FFF2-40B4-BE49-F238E27FC236}">
                  <a16:creationId xmlns:a16="http://schemas.microsoft.com/office/drawing/2014/main" id="{E271E897-2A08-418F-B69D-AB75872BA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6" name="Freeform 667">
              <a:extLst>
                <a:ext uri="{FF2B5EF4-FFF2-40B4-BE49-F238E27FC236}">
                  <a16:creationId xmlns:a16="http://schemas.microsoft.com/office/drawing/2014/main" id="{A50F8F23-4D92-4A44-B1C8-68D7A7458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7" name="Freeform 668">
              <a:extLst>
                <a:ext uri="{FF2B5EF4-FFF2-40B4-BE49-F238E27FC236}">
                  <a16:creationId xmlns:a16="http://schemas.microsoft.com/office/drawing/2014/main" id="{FEC6691E-567C-48D9-AB5E-C94EF1C2C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8" name="Freeform 669">
              <a:extLst>
                <a:ext uri="{FF2B5EF4-FFF2-40B4-BE49-F238E27FC236}">
                  <a16:creationId xmlns:a16="http://schemas.microsoft.com/office/drawing/2014/main" id="{C809B088-033F-47BD-B657-40E669418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99" name="Freeform 670">
              <a:extLst>
                <a:ext uri="{FF2B5EF4-FFF2-40B4-BE49-F238E27FC236}">
                  <a16:creationId xmlns:a16="http://schemas.microsoft.com/office/drawing/2014/main" id="{83263A67-059C-49F0-8802-3420FC9B2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0" name="Freeform 671">
              <a:extLst>
                <a:ext uri="{FF2B5EF4-FFF2-40B4-BE49-F238E27FC236}">
                  <a16:creationId xmlns:a16="http://schemas.microsoft.com/office/drawing/2014/main" id="{7D350BAA-0A1E-4650-975E-7366792DE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1" name="Freeform 672">
              <a:extLst>
                <a:ext uri="{FF2B5EF4-FFF2-40B4-BE49-F238E27FC236}">
                  <a16:creationId xmlns:a16="http://schemas.microsoft.com/office/drawing/2014/main" id="{B2A77EB3-4EAB-43BB-BAA8-78150BB0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2" name="Freeform 673">
              <a:extLst>
                <a:ext uri="{FF2B5EF4-FFF2-40B4-BE49-F238E27FC236}">
                  <a16:creationId xmlns:a16="http://schemas.microsoft.com/office/drawing/2014/main" id="{AF00466D-77BA-4B69-BE41-11E7BD5F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3" name="Freeform 674">
              <a:extLst>
                <a:ext uri="{FF2B5EF4-FFF2-40B4-BE49-F238E27FC236}">
                  <a16:creationId xmlns:a16="http://schemas.microsoft.com/office/drawing/2014/main" id="{4EC4156B-EE81-4F42-9DE8-D8C0FEBB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4" name="Freeform 675">
              <a:extLst>
                <a:ext uri="{FF2B5EF4-FFF2-40B4-BE49-F238E27FC236}">
                  <a16:creationId xmlns:a16="http://schemas.microsoft.com/office/drawing/2014/main" id="{582CE1DC-0319-4BCF-AAA0-7CEB9D126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5" name="Freeform 676">
              <a:extLst>
                <a:ext uri="{FF2B5EF4-FFF2-40B4-BE49-F238E27FC236}">
                  <a16:creationId xmlns:a16="http://schemas.microsoft.com/office/drawing/2014/main" id="{86F25D18-A67E-4D42-947E-894B47CE0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6" name="Freeform 677">
              <a:extLst>
                <a:ext uri="{FF2B5EF4-FFF2-40B4-BE49-F238E27FC236}">
                  <a16:creationId xmlns:a16="http://schemas.microsoft.com/office/drawing/2014/main" id="{FE2BA9B0-2FAB-4E5B-8DBD-87877423A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7" name="Freeform 678">
              <a:extLst>
                <a:ext uri="{FF2B5EF4-FFF2-40B4-BE49-F238E27FC236}">
                  <a16:creationId xmlns:a16="http://schemas.microsoft.com/office/drawing/2014/main" id="{F4EA23CA-B8E2-4615-9E31-3A288932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8" name="Freeform 679">
              <a:extLst>
                <a:ext uri="{FF2B5EF4-FFF2-40B4-BE49-F238E27FC236}">
                  <a16:creationId xmlns:a16="http://schemas.microsoft.com/office/drawing/2014/main" id="{7156D189-B753-4F6E-B7E4-3D95E4DE6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09" name="Freeform 680">
              <a:extLst>
                <a:ext uri="{FF2B5EF4-FFF2-40B4-BE49-F238E27FC236}">
                  <a16:creationId xmlns:a16="http://schemas.microsoft.com/office/drawing/2014/main" id="{846DB497-71A8-43DD-8C37-1208B6976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0" name="Freeform 681">
              <a:extLst>
                <a:ext uri="{FF2B5EF4-FFF2-40B4-BE49-F238E27FC236}">
                  <a16:creationId xmlns:a16="http://schemas.microsoft.com/office/drawing/2014/main" id="{FBEB0EDE-BCFF-4162-A693-188B7698E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1" name="Freeform 682">
              <a:extLst>
                <a:ext uri="{FF2B5EF4-FFF2-40B4-BE49-F238E27FC236}">
                  <a16:creationId xmlns:a16="http://schemas.microsoft.com/office/drawing/2014/main" id="{13FBB641-1C77-438E-9FF0-710CB5B8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2" name="Freeform 683">
              <a:extLst>
                <a:ext uri="{FF2B5EF4-FFF2-40B4-BE49-F238E27FC236}">
                  <a16:creationId xmlns:a16="http://schemas.microsoft.com/office/drawing/2014/main" id="{26706C21-BB95-4C58-91F2-A5C87C632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3" name="Freeform 684">
              <a:extLst>
                <a:ext uri="{FF2B5EF4-FFF2-40B4-BE49-F238E27FC236}">
                  <a16:creationId xmlns:a16="http://schemas.microsoft.com/office/drawing/2014/main" id="{02CA0497-AB59-4488-9C4C-F50E0F6AB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4" name="Freeform 685">
              <a:extLst>
                <a:ext uri="{FF2B5EF4-FFF2-40B4-BE49-F238E27FC236}">
                  <a16:creationId xmlns:a16="http://schemas.microsoft.com/office/drawing/2014/main" id="{D26B8472-36AD-4BD5-9578-D89265B28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" name="Freeform 686">
              <a:extLst>
                <a:ext uri="{FF2B5EF4-FFF2-40B4-BE49-F238E27FC236}">
                  <a16:creationId xmlns:a16="http://schemas.microsoft.com/office/drawing/2014/main" id="{8ACF3B4C-E7A6-4997-8A23-F589F3C90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" name="Freeform 687">
              <a:extLst>
                <a:ext uri="{FF2B5EF4-FFF2-40B4-BE49-F238E27FC236}">
                  <a16:creationId xmlns:a16="http://schemas.microsoft.com/office/drawing/2014/main" id="{D8CA0B71-CCA5-4EBC-915E-C24595C86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" name="Freeform 688">
              <a:extLst>
                <a:ext uri="{FF2B5EF4-FFF2-40B4-BE49-F238E27FC236}">
                  <a16:creationId xmlns:a16="http://schemas.microsoft.com/office/drawing/2014/main" id="{77A78F2D-2DA6-4DE3-BDAF-07CA276FD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" name="Freeform 689">
              <a:extLst>
                <a:ext uri="{FF2B5EF4-FFF2-40B4-BE49-F238E27FC236}">
                  <a16:creationId xmlns:a16="http://schemas.microsoft.com/office/drawing/2014/main" id="{D7A5C47A-3C68-4C85-BAAF-26924FFD0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9" name="Freeform 690">
              <a:extLst>
                <a:ext uri="{FF2B5EF4-FFF2-40B4-BE49-F238E27FC236}">
                  <a16:creationId xmlns:a16="http://schemas.microsoft.com/office/drawing/2014/main" id="{2ACAF27B-4FC6-4F71-9FDA-020046810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0" name="Freeform 691">
              <a:extLst>
                <a:ext uri="{FF2B5EF4-FFF2-40B4-BE49-F238E27FC236}">
                  <a16:creationId xmlns:a16="http://schemas.microsoft.com/office/drawing/2014/main" id="{9F234030-905B-42AD-B209-F6EF7CA73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1" name="Freeform 692">
              <a:extLst>
                <a:ext uri="{FF2B5EF4-FFF2-40B4-BE49-F238E27FC236}">
                  <a16:creationId xmlns:a16="http://schemas.microsoft.com/office/drawing/2014/main" id="{A2EE329E-93F3-4205-9523-646F68BB0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" name="Freeform 693">
              <a:extLst>
                <a:ext uri="{FF2B5EF4-FFF2-40B4-BE49-F238E27FC236}">
                  <a16:creationId xmlns:a16="http://schemas.microsoft.com/office/drawing/2014/main" id="{6401F799-3619-4EFD-A820-C976F34DA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" name="Freeform 694">
              <a:extLst>
                <a:ext uri="{FF2B5EF4-FFF2-40B4-BE49-F238E27FC236}">
                  <a16:creationId xmlns:a16="http://schemas.microsoft.com/office/drawing/2014/main" id="{28FC64BF-B7EF-4C93-BC29-44B6A0E8C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" name="Freeform 695">
              <a:extLst>
                <a:ext uri="{FF2B5EF4-FFF2-40B4-BE49-F238E27FC236}">
                  <a16:creationId xmlns:a16="http://schemas.microsoft.com/office/drawing/2014/main" id="{FEA6D5A2-A852-49A0-8357-540918A32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5" name="Freeform 696">
              <a:extLst>
                <a:ext uri="{FF2B5EF4-FFF2-40B4-BE49-F238E27FC236}">
                  <a16:creationId xmlns:a16="http://schemas.microsoft.com/office/drawing/2014/main" id="{B2CFB2BB-8988-4D0A-8A27-EEF870684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6" name="Freeform 697">
              <a:extLst>
                <a:ext uri="{FF2B5EF4-FFF2-40B4-BE49-F238E27FC236}">
                  <a16:creationId xmlns:a16="http://schemas.microsoft.com/office/drawing/2014/main" id="{CC24912F-3EFA-4A26-ACD5-4EDCD2611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7" name="Freeform 698">
              <a:extLst>
                <a:ext uri="{FF2B5EF4-FFF2-40B4-BE49-F238E27FC236}">
                  <a16:creationId xmlns:a16="http://schemas.microsoft.com/office/drawing/2014/main" id="{F5B4AC1C-D574-4093-BF56-824B836D8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8" name="Freeform 699">
              <a:extLst>
                <a:ext uri="{FF2B5EF4-FFF2-40B4-BE49-F238E27FC236}">
                  <a16:creationId xmlns:a16="http://schemas.microsoft.com/office/drawing/2014/main" id="{2367A31C-5666-43E0-96EF-EA04A0AF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9" name="Freeform 700">
              <a:extLst>
                <a:ext uri="{FF2B5EF4-FFF2-40B4-BE49-F238E27FC236}">
                  <a16:creationId xmlns:a16="http://schemas.microsoft.com/office/drawing/2014/main" id="{E8FE51DC-51E1-4181-8DF1-51C218B62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0" name="Freeform 701">
              <a:extLst>
                <a:ext uri="{FF2B5EF4-FFF2-40B4-BE49-F238E27FC236}">
                  <a16:creationId xmlns:a16="http://schemas.microsoft.com/office/drawing/2014/main" id="{EDA23E52-B2B5-456C-847A-C8232852C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1" name="Freeform 702">
              <a:extLst>
                <a:ext uri="{FF2B5EF4-FFF2-40B4-BE49-F238E27FC236}">
                  <a16:creationId xmlns:a16="http://schemas.microsoft.com/office/drawing/2014/main" id="{3D147F4D-6BD6-4BA0-90FE-75B66ED52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2" name="Freeform 703">
              <a:extLst>
                <a:ext uri="{FF2B5EF4-FFF2-40B4-BE49-F238E27FC236}">
                  <a16:creationId xmlns:a16="http://schemas.microsoft.com/office/drawing/2014/main" id="{9F3E1701-3D58-421E-805F-8306EC46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3" name="Freeform 704">
              <a:extLst>
                <a:ext uri="{FF2B5EF4-FFF2-40B4-BE49-F238E27FC236}">
                  <a16:creationId xmlns:a16="http://schemas.microsoft.com/office/drawing/2014/main" id="{BD3F3113-90C6-438B-98D9-9BBCA937A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4" name="Freeform 705">
              <a:extLst>
                <a:ext uri="{FF2B5EF4-FFF2-40B4-BE49-F238E27FC236}">
                  <a16:creationId xmlns:a16="http://schemas.microsoft.com/office/drawing/2014/main" id="{6A6E4FAE-D52B-469F-ACBC-C1D4C1659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5" name="Freeform 706">
              <a:extLst>
                <a:ext uri="{FF2B5EF4-FFF2-40B4-BE49-F238E27FC236}">
                  <a16:creationId xmlns:a16="http://schemas.microsoft.com/office/drawing/2014/main" id="{78FD4F2A-B1F3-402B-B776-CE14201F9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6" name="Freeform 707">
              <a:extLst>
                <a:ext uri="{FF2B5EF4-FFF2-40B4-BE49-F238E27FC236}">
                  <a16:creationId xmlns:a16="http://schemas.microsoft.com/office/drawing/2014/main" id="{C6504B1C-86EC-493F-81C6-BEADDEDDA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7" name="Freeform 708">
              <a:extLst>
                <a:ext uri="{FF2B5EF4-FFF2-40B4-BE49-F238E27FC236}">
                  <a16:creationId xmlns:a16="http://schemas.microsoft.com/office/drawing/2014/main" id="{885F4D25-5251-4795-9F46-188CECC15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8" name="Freeform 709">
              <a:extLst>
                <a:ext uri="{FF2B5EF4-FFF2-40B4-BE49-F238E27FC236}">
                  <a16:creationId xmlns:a16="http://schemas.microsoft.com/office/drawing/2014/main" id="{BF7983ED-847A-408E-825E-D84E512C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9" name="Freeform 710">
              <a:extLst>
                <a:ext uri="{FF2B5EF4-FFF2-40B4-BE49-F238E27FC236}">
                  <a16:creationId xmlns:a16="http://schemas.microsoft.com/office/drawing/2014/main" id="{5E1645F5-40BA-447F-ACD0-9C92715F9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0" name="Freeform 711">
              <a:extLst>
                <a:ext uri="{FF2B5EF4-FFF2-40B4-BE49-F238E27FC236}">
                  <a16:creationId xmlns:a16="http://schemas.microsoft.com/office/drawing/2014/main" id="{2F6EDBF7-E3B1-45BE-9814-5987D2B1B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1" name="Freeform 712">
              <a:extLst>
                <a:ext uri="{FF2B5EF4-FFF2-40B4-BE49-F238E27FC236}">
                  <a16:creationId xmlns:a16="http://schemas.microsoft.com/office/drawing/2014/main" id="{CB32ECDE-649C-458B-9C98-395E79F46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2" name="Freeform 713">
              <a:extLst>
                <a:ext uri="{FF2B5EF4-FFF2-40B4-BE49-F238E27FC236}">
                  <a16:creationId xmlns:a16="http://schemas.microsoft.com/office/drawing/2014/main" id="{33A35007-6021-4CD3-AC3E-2B9793660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3" name="Freeform 714">
              <a:extLst>
                <a:ext uri="{FF2B5EF4-FFF2-40B4-BE49-F238E27FC236}">
                  <a16:creationId xmlns:a16="http://schemas.microsoft.com/office/drawing/2014/main" id="{4DDBB76D-811A-409D-A333-98993DFA5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4" name="Freeform 715">
              <a:extLst>
                <a:ext uri="{FF2B5EF4-FFF2-40B4-BE49-F238E27FC236}">
                  <a16:creationId xmlns:a16="http://schemas.microsoft.com/office/drawing/2014/main" id="{5FA4B718-6DD5-43AD-BF2C-235680974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5" name="Freeform 716">
              <a:extLst>
                <a:ext uri="{FF2B5EF4-FFF2-40B4-BE49-F238E27FC236}">
                  <a16:creationId xmlns:a16="http://schemas.microsoft.com/office/drawing/2014/main" id="{C4100E47-793F-489C-90C0-85EAE3F0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6" name="Freeform 717">
              <a:extLst>
                <a:ext uri="{FF2B5EF4-FFF2-40B4-BE49-F238E27FC236}">
                  <a16:creationId xmlns:a16="http://schemas.microsoft.com/office/drawing/2014/main" id="{F8717A90-D8B0-4196-9733-7566F3B9C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7" name="Freeform 718">
              <a:extLst>
                <a:ext uri="{FF2B5EF4-FFF2-40B4-BE49-F238E27FC236}">
                  <a16:creationId xmlns:a16="http://schemas.microsoft.com/office/drawing/2014/main" id="{1546386F-BADE-4FDF-B4C4-02E2EE80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8" name="Freeform 719">
              <a:extLst>
                <a:ext uri="{FF2B5EF4-FFF2-40B4-BE49-F238E27FC236}">
                  <a16:creationId xmlns:a16="http://schemas.microsoft.com/office/drawing/2014/main" id="{03D2D2F9-16BA-45AA-A859-14F32DB63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9" name="Freeform 720">
              <a:extLst>
                <a:ext uri="{FF2B5EF4-FFF2-40B4-BE49-F238E27FC236}">
                  <a16:creationId xmlns:a16="http://schemas.microsoft.com/office/drawing/2014/main" id="{493E8A6E-23DE-4561-B486-0B252E23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0" name="Freeform 721">
              <a:extLst>
                <a:ext uri="{FF2B5EF4-FFF2-40B4-BE49-F238E27FC236}">
                  <a16:creationId xmlns:a16="http://schemas.microsoft.com/office/drawing/2014/main" id="{C49AFE54-554A-4658-8F82-110A3E5B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1" name="Freeform 722">
              <a:extLst>
                <a:ext uri="{FF2B5EF4-FFF2-40B4-BE49-F238E27FC236}">
                  <a16:creationId xmlns:a16="http://schemas.microsoft.com/office/drawing/2014/main" id="{064EBA33-1A05-464A-9DD1-1478E644C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2" name="Freeform 723">
              <a:extLst>
                <a:ext uri="{FF2B5EF4-FFF2-40B4-BE49-F238E27FC236}">
                  <a16:creationId xmlns:a16="http://schemas.microsoft.com/office/drawing/2014/main" id="{B9994EDA-E275-4FC1-94BF-BE604BC76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3" name="Freeform 724">
              <a:extLst>
                <a:ext uri="{FF2B5EF4-FFF2-40B4-BE49-F238E27FC236}">
                  <a16:creationId xmlns:a16="http://schemas.microsoft.com/office/drawing/2014/main" id="{90612C43-4F1B-4780-B8A6-D982293CC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4" name="Freeform 725">
              <a:extLst>
                <a:ext uri="{FF2B5EF4-FFF2-40B4-BE49-F238E27FC236}">
                  <a16:creationId xmlns:a16="http://schemas.microsoft.com/office/drawing/2014/main" id="{39FB12E4-F95F-4E5D-ADBC-674A40A4A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5" name="Freeform 726">
              <a:extLst>
                <a:ext uri="{FF2B5EF4-FFF2-40B4-BE49-F238E27FC236}">
                  <a16:creationId xmlns:a16="http://schemas.microsoft.com/office/drawing/2014/main" id="{CD6C5DEC-359B-4293-B615-3B6C115B6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6" name="Freeform 727">
              <a:extLst>
                <a:ext uri="{FF2B5EF4-FFF2-40B4-BE49-F238E27FC236}">
                  <a16:creationId xmlns:a16="http://schemas.microsoft.com/office/drawing/2014/main" id="{02B7DD57-5EC5-480D-AD64-84D60042E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7" name="Freeform 728">
              <a:extLst>
                <a:ext uri="{FF2B5EF4-FFF2-40B4-BE49-F238E27FC236}">
                  <a16:creationId xmlns:a16="http://schemas.microsoft.com/office/drawing/2014/main" id="{6380A453-A96D-4058-8D9A-70E4F29A1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8" name="Freeform 729">
              <a:extLst>
                <a:ext uri="{FF2B5EF4-FFF2-40B4-BE49-F238E27FC236}">
                  <a16:creationId xmlns:a16="http://schemas.microsoft.com/office/drawing/2014/main" id="{8601B0E2-B519-4B1D-AEDE-3B07368BE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59" name="Freeform 730">
              <a:extLst>
                <a:ext uri="{FF2B5EF4-FFF2-40B4-BE49-F238E27FC236}">
                  <a16:creationId xmlns:a16="http://schemas.microsoft.com/office/drawing/2014/main" id="{F4D7CBF8-86B0-417F-AB87-19D7FA166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0" name="Freeform 731">
              <a:extLst>
                <a:ext uri="{FF2B5EF4-FFF2-40B4-BE49-F238E27FC236}">
                  <a16:creationId xmlns:a16="http://schemas.microsoft.com/office/drawing/2014/main" id="{3C4B06BB-4608-44D5-BB13-A4E013579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1" name="Freeform 732">
              <a:extLst>
                <a:ext uri="{FF2B5EF4-FFF2-40B4-BE49-F238E27FC236}">
                  <a16:creationId xmlns:a16="http://schemas.microsoft.com/office/drawing/2014/main" id="{D330DA67-FFA5-4B68-B55B-DED4E1249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2" name="Freeform 733">
              <a:extLst>
                <a:ext uri="{FF2B5EF4-FFF2-40B4-BE49-F238E27FC236}">
                  <a16:creationId xmlns:a16="http://schemas.microsoft.com/office/drawing/2014/main" id="{0B0EC4CB-919E-44E5-B53E-737219E10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3" name="Freeform 734">
              <a:extLst>
                <a:ext uri="{FF2B5EF4-FFF2-40B4-BE49-F238E27FC236}">
                  <a16:creationId xmlns:a16="http://schemas.microsoft.com/office/drawing/2014/main" id="{4A3BB6D3-03C4-49B8-B759-AAF27B6B2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4" name="Freeform 735">
              <a:extLst>
                <a:ext uri="{FF2B5EF4-FFF2-40B4-BE49-F238E27FC236}">
                  <a16:creationId xmlns:a16="http://schemas.microsoft.com/office/drawing/2014/main" id="{A3C7FCFB-BCDB-46BC-ADC4-EADAF90CC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5" name="Freeform 736">
              <a:extLst>
                <a:ext uri="{FF2B5EF4-FFF2-40B4-BE49-F238E27FC236}">
                  <a16:creationId xmlns:a16="http://schemas.microsoft.com/office/drawing/2014/main" id="{5D5CC2B1-C376-4F1F-886B-BE1421B3D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6" name="Freeform 737">
              <a:extLst>
                <a:ext uri="{FF2B5EF4-FFF2-40B4-BE49-F238E27FC236}">
                  <a16:creationId xmlns:a16="http://schemas.microsoft.com/office/drawing/2014/main" id="{E4458F8F-57E7-45C8-9485-DB5BFFE9C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7" name="Freeform 738">
              <a:extLst>
                <a:ext uri="{FF2B5EF4-FFF2-40B4-BE49-F238E27FC236}">
                  <a16:creationId xmlns:a16="http://schemas.microsoft.com/office/drawing/2014/main" id="{9AFF95CD-82EA-4050-B6D4-9283A6E07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8" name="Freeform 739">
              <a:extLst>
                <a:ext uri="{FF2B5EF4-FFF2-40B4-BE49-F238E27FC236}">
                  <a16:creationId xmlns:a16="http://schemas.microsoft.com/office/drawing/2014/main" id="{B146A50A-0CE0-4B0F-8167-6E087AA2C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69" name="Line 740">
              <a:extLst>
                <a:ext uri="{FF2B5EF4-FFF2-40B4-BE49-F238E27FC236}">
                  <a16:creationId xmlns:a16="http://schemas.microsoft.com/office/drawing/2014/main" id="{F8FAA5B2-DC00-49CB-9EFA-A2F69B628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0" name="Freeform 741">
              <a:extLst>
                <a:ext uri="{FF2B5EF4-FFF2-40B4-BE49-F238E27FC236}">
                  <a16:creationId xmlns:a16="http://schemas.microsoft.com/office/drawing/2014/main" id="{B8169593-0DD6-477B-953C-404E6597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1" name="Freeform 742">
              <a:extLst>
                <a:ext uri="{FF2B5EF4-FFF2-40B4-BE49-F238E27FC236}">
                  <a16:creationId xmlns:a16="http://schemas.microsoft.com/office/drawing/2014/main" id="{63A91353-D304-4993-9F7B-F8070757A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2" name="Freeform 743">
              <a:extLst>
                <a:ext uri="{FF2B5EF4-FFF2-40B4-BE49-F238E27FC236}">
                  <a16:creationId xmlns:a16="http://schemas.microsoft.com/office/drawing/2014/main" id="{A8BD70A1-6D08-46B0-BA93-5B44EB32C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3" name="Freeform 744">
              <a:extLst>
                <a:ext uri="{FF2B5EF4-FFF2-40B4-BE49-F238E27FC236}">
                  <a16:creationId xmlns:a16="http://schemas.microsoft.com/office/drawing/2014/main" id="{2859D442-AA3C-4748-A087-0336FB55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4" name="Freeform 745">
              <a:extLst>
                <a:ext uri="{FF2B5EF4-FFF2-40B4-BE49-F238E27FC236}">
                  <a16:creationId xmlns:a16="http://schemas.microsoft.com/office/drawing/2014/main" id="{64353ABA-697E-47E6-87F5-980C98272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5" name="Freeform 746">
              <a:extLst>
                <a:ext uri="{FF2B5EF4-FFF2-40B4-BE49-F238E27FC236}">
                  <a16:creationId xmlns:a16="http://schemas.microsoft.com/office/drawing/2014/main" id="{277574AF-E183-4B8C-A076-67833B0D3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6" name="Freeform 747">
              <a:extLst>
                <a:ext uri="{FF2B5EF4-FFF2-40B4-BE49-F238E27FC236}">
                  <a16:creationId xmlns:a16="http://schemas.microsoft.com/office/drawing/2014/main" id="{084422EF-62F5-4324-8722-2AF219605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7" name="Freeform 748">
              <a:extLst>
                <a:ext uri="{FF2B5EF4-FFF2-40B4-BE49-F238E27FC236}">
                  <a16:creationId xmlns:a16="http://schemas.microsoft.com/office/drawing/2014/main" id="{17F7E68B-45E6-4A10-8F40-2C2398A29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8" name="Freeform 749">
              <a:extLst>
                <a:ext uri="{FF2B5EF4-FFF2-40B4-BE49-F238E27FC236}">
                  <a16:creationId xmlns:a16="http://schemas.microsoft.com/office/drawing/2014/main" id="{962B2A49-16BB-4A3A-88AB-05D1C4446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9" name="Freeform 750">
              <a:extLst>
                <a:ext uri="{FF2B5EF4-FFF2-40B4-BE49-F238E27FC236}">
                  <a16:creationId xmlns:a16="http://schemas.microsoft.com/office/drawing/2014/main" id="{5A9789BC-A2B3-43CE-B03A-881D70D8B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0" name="Freeform 751">
              <a:extLst>
                <a:ext uri="{FF2B5EF4-FFF2-40B4-BE49-F238E27FC236}">
                  <a16:creationId xmlns:a16="http://schemas.microsoft.com/office/drawing/2014/main" id="{ED7AE188-2E52-412B-8696-F96EE9B3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1" name="Freeform 752">
              <a:extLst>
                <a:ext uri="{FF2B5EF4-FFF2-40B4-BE49-F238E27FC236}">
                  <a16:creationId xmlns:a16="http://schemas.microsoft.com/office/drawing/2014/main" id="{41E04003-7205-45DD-9CB7-915A5F91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2" name="Freeform 753">
              <a:extLst>
                <a:ext uri="{FF2B5EF4-FFF2-40B4-BE49-F238E27FC236}">
                  <a16:creationId xmlns:a16="http://schemas.microsoft.com/office/drawing/2014/main" id="{20B90377-C281-4A78-8E09-E0CCA7A17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3" name="Freeform 754">
              <a:extLst>
                <a:ext uri="{FF2B5EF4-FFF2-40B4-BE49-F238E27FC236}">
                  <a16:creationId xmlns:a16="http://schemas.microsoft.com/office/drawing/2014/main" id="{A4EBD006-2FE9-4E46-9BF4-9E33B984D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4" name="Freeform 755">
              <a:extLst>
                <a:ext uri="{FF2B5EF4-FFF2-40B4-BE49-F238E27FC236}">
                  <a16:creationId xmlns:a16="http://schemas.microsoft.com/office/drawing/2014/main" id="{E79D90BB-7E5E-4388-AAEA-19DF83F3C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5" name="Freeform 756">
              <a:extLst>
                <a:ext uri="{FF2B5EF4-FFF2-40B4-BE49-F238E27FC236}">
                  <a16:creationId xmlns:a16="http://schemas.microsoft.com/office/drawing/2014/main" id="{73833241-176B-43AB-B1FF-C2E460851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6" name="Freeform 757">
              <a:extLst>
                <a:ext uri="{FF2B5EF4-FFF2-40B4-BE49-F238E27FC236}">
                  <a16:creationId xmlns:a16="http://schemas.microsoft.com/office/drawing/2014/main" id="{AA7FF6E4-0232-453C-936D-756D77EA7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7" name="Freeform 758">
              <a:extLst>
                <a:ext uri="{FF2B5EF4-FFF2-40B4-BE49-F238E27FC236}">
                  <a16:creationId xmlns:a16="http://schemas.microsoft.com/office/drawing/2014/main" id="{196E59F8-0D41-4270-B304-8D822E3F8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8" name="Freeform 759">
              <a:extLst>
                <a:ext uri="{FF2B5EF4-FFF2-40B4-BE49-F238E27FC236}">
                  <a16:creationId xmlns:a16="http://schemas.microsoft.com/office/drawing/2014/main" id="{0A0A1D8D-6F9F-4C77-8C64-2FF7DCD4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89" name="Freeform 760">
              <a:extLst>
                <a:ext uri="{FF2B5EF4-FFF2-40B4-BE49-F238E27FC236}">
                  <a16:creationId xmlns:a16="http://schemas.microsoft.com/office/drawing/2014/main" id="{CB62217A-6AD9-413C-A074-8A7198F65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90" name="Rectangle 761">
              <a:extLst>
                <a:ext uri="{FF2B5EF4-FFF2-40B4-BE49-F238E27FC236}">
                  <a16:creationId xmlns:a16="http://schemas.microsoft.com/office/drawing/2014/main" id="{41A9BCD1-08EA-4B61-8D95-46A1495FE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791" name="Freeform 762">
              <a:extLst>
                <a:ext uri="{FF2B5EF4-FFF2-40B4-BE49-F238E27FC236}">
                  <a16:creationId xmlns:a16="http://schemas.microsoft.com/office/drawing/2014/main" id="{A8C7D9A3-47F8-4F40-AAC9-6D2F4DDA2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92" name="Rectangle 763">
              <a:extLst>
                <a:ext uri="{FF2B5EF4-FFF2-40B4-BE49-F238E27FC236}">
                  <a16:creationId xmlns:a16="http://schemas.microsoft.com/office/drawing/2014/main" id="{DAB9F09B-98B8-4758-A789-0E289E766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793" name="Freeform 764">
              <a:extLst>
                <a:ext uri="{FF2B5EF4-FFF2-40B4-BE49-F238E27FC236}">
                  <a16:creationId xmlns:a16="http://schemas.microsoft.com/office/drawing/2014/main" id="{2B643537-1204-4C49-9E02-AC0603E82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94" name="Rectangle 765">
              <a:extLst>
                <a:ext uri="{FF2B5EF4-FFF2-40B4-BE49-F238E27FC236}">
                  <a16:creationId xmlns:a16="http://schemas.microsoft.com/office/drawing/2014/main" id="{DD28EEE8-D5BF-45B2-83C7-4F030CDC1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795" name="Freeform 766">
              <a:extLst>
                <a:ext uri="{FF2B5EF4-FFF2-40B4-BE49-F238E27FC236}">
                  <a16:creationId xmlns:a16="http://schemas.microsoft.com/office/drawing/2014/main" id="{B377398E-E75F-4C60-9DFB-305ABDD55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96" name="Rectangle 767">
              <a:extLst>
                <a:ext uri="{FF2B5EF4-FFF2-40B4-BE49-F238E27FC236}">
                  <a16:creationId xmlns:a16="http://schemas.microsoft.com/office/drawing/2014/main" id="{34FF0A98-CB5E-4DB3-8A44-1BAE976C5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7797" name="Freeform 768">
              <a:extLst>
                <a:ext uri="{FF2B5EF4-FFF2-40B4-BE49-F238E27FC236}">
                  <a16:creationId xmlns:a16="http://schemas.microsoft.com/office/drawing/2014/main" id="{9288BE4F-AD0A-4767-B6CB-C6F00DE02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EBC9E78F-2BBD-41E9-8E12-B563E3621F95}"/>
              </a:ext>
            </a:extLst>
          </p:cNvPr>
          <p:cNvSpPr txBox="1"/>
          <p:nvPr/>
        </p:nvSpPr>
        <p:spPr>
          <a:xfrm>
            <a:off x="856233" y="2986708"/>
            <a:ext cx="6071325" cy="169777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25 </a:t>
            </a: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</a:t>
            </a:r>
          </a:p>
          <a:p>
            <a:pPr algn="ctr">
              <a:lnSpc>
                <a:spcPct val="140000"/>
              </a:lnSpc>
              <a:defRPr/>
            </a:pP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信息系统的组成与功能</a:t>
            </a:r>
          </a:p>
        </p:txBody>
      </p:sp>
      <p:sp>
        <p:nvSpPr>
          <p:cNvPr id="17799" name="文本框 776">
            <a:extLst>
              <a:ext uri="{FF2B5EF4-FFF2-40B4-BE49-F238E27FC236}">
                <a16:creationId xmlns:a16="http://schemas.microsoft.com/office/drawing/2014/main" id="{B171DAF5-19DC-4836-90E5-254AB9083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551" y="3717310"/>
            <a:ext cx="54359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· · · · · · · · · · · · · · · · · · · · · · · · · · · · · · · ·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D965403-C03B-4EED-8548-76323ABE67B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936A4D3E-0206-4D44-8EB4-49364603D642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17802" name="图片 771">
            <a:extLst>
              <a:ext uri="{FF2B5EF4-FFF2-40B4-BE49-F238E27FC236}">
                <a16:creationId xmlns:a16="http://schemas.microsoft.com/office/drawing/2014/main" id="{3ACFDDD4-1792-49C0-871C-F77887650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F75B0EC8-F0BF-4F4E-B19B-160162E315E8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3@|17FFC:16777215|FBC:16777215|LFC:16777215|LBC:16777215">
            <a:extLst>
              <a:ext uri="{FF2B5EF4-FFF2-40B4-BE49-F238E27FC236}">
                <a16:creationId xmlns:a16="http://schemas.microsoft.com/office/drawing/2014/main" id="{D4531A0C-EEC5-4F2F-B425-6CB2B246C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8" y="303213"/>
            <a:ext cx="77771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信息系统的功能类型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P13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6B398246-7BF4-4C23-9D92-DE3F9F9D24E6}"/>
              </a:ext>
            </a:extLst>
          </p:cNvPr>
          <p:cNvSpPr/>
          <p:nvPr/>
        </p:nvSpPr>
        <p:spPr>
          <a:xfrm>
            <a:off x="3251444" y="1809019"/>
            <a:ext cx="5149850" cy="3949351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190000"/>
              </a:lnSpc>
            </a:pPr>
            <a:r>
              <a:rPr lang="zh-CN" altLang="en-US" sz="28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功能类型</a:t>
            </a:r>
            <a:endParaRPr lang="zh-CN" altLang="en-US" sz="28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20090">
              <a:lnSpc>
                <a:spcPct val="190000"/>
              </a:lnSpc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事务处理系统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TPS</a:t>
            </a:r>
          </a:p>
          <a:p>
            <a:pPr marL="720090">
              <a:lnSpc>
                <a:spcPct val="190000"/>
              </a:lnSpc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管理信息系统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MIS</a:t>
            </a:r>
          </a:p>
          <a:p>
            <a:pPr marL="720090">
              <a:lnSpc>
                <a:spcPct val="190000"/>
              </a:lnSpc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决策支持系统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DSS</a:t>
            </a:r>
          </a:p>
          <a:p>
            <a:pPr marL="720090">
              <a:lnSpc>
                <a:spcPct val="190000"/>
              </a:lnSpc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专家系统      </a:t>
            </a:r>
            <a:r>
              <a:rPr lang="en-US" altLang="zh-CN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3" descr="事务处理系统工作原理">
            <a:extLst>
              <a:ext uri="{FF2B5EF4-FFF2-40B4-BE49-F238E27FC236}">
                <a16:creationId xmlns:a16="http://schemas.microsoft.com/office/drawing/2014/main" id="{4F2532C2-6507-4011-9867-A87D0359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3609976"/>
            <a:ext cx="73183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extBox 13@|17FFC:16777215|FBC:16777215|LFC:16777215|LBC:16777215">
            <a:extLst>
              <a:ext uri="{FF2B5EF4-FFF2-40B4-BE49-F238E27FC236}">
                <a16:creationId xmlns:a16="http://schemas.microsoft.com/office/drawing/2014/main" id="{6A02D61A-CF1D-48C1-A9E5-E3C6686A4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03213"/>
            <a:ext cx="7067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事务处理系统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TPS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P14</a:t>
            </a:r>
          </a:p>
        </p:txBody>
      </p:sp>
      <p:sp>
        <p:nvSpPr>
          <p:cNvPr id="29699" name="Rectangle 171">
            <a:extLst>
              <a:ext uri="{FF2B5EF4-FFF2-40B4-BE49-F238E27FC236}">
                <a16:creationId xmlns:a16="http://schemas.microsoft.com/office/drawing/2014/main" id="{F8FA312A-F8C0-4675-814C-2DA5069E4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4" y="908050"/>
            <a:ext cx="794702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事务处理系统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Transaction Processing System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TPS</a:t>
            </a:r>
          </a:p>
        </p:txBody>
      </p:sp>
      <p:sp>
        <p:nvSpPr>
          <p:cNvPr id="29700" name="Rectangle 171">
            <a:extLst>
              <a:ext uri="{FF2B5EF4-FFF2-40B4-BE49-F238E27FC236}">
                <a16:creationId xmlns:a16="http://schemas.microsoft.com/office/drawing/2014/main" id="{0E9988A4-A3B1-4866-A10E-8D38D039A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4" y="1549401"/>
            <a:ext cx="7947025" cy="102143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事务：日常发生的基本活动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例如：图书馆借了本书；食堂打了份饭</a:t>
            </a:r>
          </a:p>
        </p:txBody>
      </p:sp>
      <p:sp>
        <p:nvSpPr>
          <p:cNvPr id="29701" name="Rectangle 171">
            <a:extLst>
              <a:ext uri="{FF2B5EF4-FFF2-40B4-BE49-F238E27FC236}">
                <a16:creationId xmlns:a16="http://schemas.microsoft.com/office/drawing/2014/main" id="{3A565AAF-BA5D-4736-B32C-ED38888C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4" y="2735264"/>
            <a:ext cx="7947025" cy="102143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事务处理系统显著特点：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具有在线处理功能，能够远程提交或取消事务。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3@|17FFC:16777215|FBC:16777215|LFC:16777215|LBC:16777215">
            <a:extLst>
              <a:ext uri="{FF2B5EF4-FFF2-40B4-BE49-F238E27FC236}">
                <a16:creationId xmlns:a16="http://schemas.microsoft.com/office/drawing/2014/main" id="{85759F3C-A1A1-420B-A4FB-1FA4C36DF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03213"/>
            <a:ext cx="7067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管理信息系统  MIS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P15</a:t>
            </a:r>
          </a:p>
        </p:txBody>
      </p:sp>
      <p:sp>
        <p:nvSpPr>
          <p:cNvPr id="30722" name="Rectangle 171">
            <a:extLst>
              <a:ext uri="{FF2B5EF4-FFF2-40B4-BE49-F238E27FC236}">
                <a16:creationId xmlns:a16="http://schemas.microsoft.com/office/drawing/2014/main" id="{F5BEB1DA-2DFC-4D5C-93D9-350E729F0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1" y="1817689"/>
            <a:ext cx="7947025" cy="2129429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管理信息系统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Management Information System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是一个以人为主导，利用计算机硬件、软件、网络通信设备以及其他办公设备，进行信息的收集、传输、加工、存储、更新、拓展和维护的系统。</a:t>
            </a:r>
          </a:p>
        </p:txBody>
      </p:sp>
      <p:sp>
        <p:nvSpPr>
          <p:cNvPr id="30723" name="Rectangle 171">
            <a:extLst>
              <a:ext uri="{FF2B5EF4-FFF2-40B4-BE49-F238E27FC236}">
                <a16:creationId xmlns:a16="http://schemas.microsoft.com/office/drawing/2014/main" id="{74BB02A4-3BF6-40E6-8E10-B58D12EA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289" y="5118100"/>
            <a:ext cx="334327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举例：校园一卡通系统</a:t>
            </a:r>
            <a:endParaRPr lang="en-US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71">
            <a:extLst>
              <a:ext uri="{FF2B5EF4-FFF2-40B4-BE49-F238E27FC236}">
                <a16:creationId xmlns:a16="http://schemas.microsoft.com/office/drawing/2014/main" id="{36D507BD-AECC-4EE2-AAE7-43BF69FCA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4" y="1155701"/>
            <a:ext cx="7947025" cy="2129429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决策支持系统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Decision Support System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以管理科学、运筹学、控制论、行为科学为基础，以计算机技术和信息技术为手段，针对决策问题支持决策活动的具有智能作用的人机系统。</a:t>
            </a:r>
          </a:p>
        </p:txBody>
      </p:sp>
      <p:pic>
        <p:nvPicPr>
          <p:cNvPr id="31746" name="图片 4">
            <a:extLst>
              <a:ext uri="{FF2B5EF4-FFF2-40B4-BE49-F238E27FC236}">
                <a16:creationId xmlns:a16="http://schemas.microsoft.com/office/drawing/2014/main" id="{0D79500F-0C19-4D6B-8D05-548B1CF8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8" y="3597276"/>
            <a:ext cx="47879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文本框 2">
            <a:extLst>
              <a:ext uri="{FF2B5EF4-FFF2-40B4-BE49-F238E27FC236}">
                <a16:creationId xmlns:a16="http://schemas.microsoft.com/office/drawing/2014/main" id="{00040CA8-A9DE-4A63-BBA4-53A5261BF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38164"/>
            <a:ext cx="912429" cy="54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207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1748" name="TextBox 13@|17FFC:16777215|FBC:16777215|LFC:16777215|LBC:16777215">
            <a:extLst>
              <a:ext uri="{FF2B5EF4-FFF2-40B4-BE49-F238E27FC236}">
                <a16:creationId xmlns:a16="http://schemas.microsoft.com/office/drawing/2014/main" id="{EA91A65C-08F8-4535-80C3-64CA7D80F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03213"/>
            <a:ext cx="7067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决策支持系统  DSS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P15</a:t>
            </a:r>
          </a:p>
        </p:txBody>
      </p:sp>
      <p:sp>
        <p:nvSpPr>
          <p:cNvPr id="31749" name="Rectangle 171">
            <a:extLst>
              <a:ext uri="{FF2B5EF4-FFF2-40B4-BE49-F238E27FC236}">
                <a16:creationId xmlns:a16="http://schemas.microsoft.com/office/drawing/2014/main" id="{2A743463-EEA4-440F-86B9-A5C7782CC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4076701"/>
            <a:ext cx="3097212" cy="2129429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决策支持系统三部件：对话部件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数据部件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模型部件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71">
            <a:extLst>
              <a:ext uri="{FF2B5EF4-FFF2-40B4-BE49-F238E27FC236}">
                <a16:creationId xmlns:a16="http://schemas.microsoft.com/office/drawing/2014/main" id="{A83728AC-2011-43F5-86E0-9BA0598D8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4" y="1155701"/>
            <a:ext cx="7947025" cy="332422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专家系统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Expert System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是一种在特定领域内具有专家水平解决问题能力的程序系统。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模拟专家思维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形成知识库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推理机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进行操作</a:t>
            </a:r>
          </a:p>
        </p:txBody>
      </p:sp>
      <p:sp>
        <p:nvSpPr>
          <p:cNvPr id="32770" name="文本框 2">
            <a:extLst>
              <a:ext uri="{FF2B5EF4-FFF2-40B4-BE49-F238E27FC236}">
                <a16:creationId xmlns:a16="http://schemas.microsoft.com/office/drawing/2014/main" id="{972711A9-A182-4D2B-BBAF-6121D6887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38164"/>
            <a:ext cx="912429" cy="54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207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32771" name="图片 5">
            <a:extLst>
              <a:ext uri="{FF2B5EF4-FFF2-40B4-BE49-F238E27FC236}">
                <a16:creationId xmlns:a16="http://schemas.microsoft.com/office/drawing/2014/main" id="{E64ACF88-897A-4C60-B57B-A1A804DC1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0"/>
          <a:stretch>
            <a:fillRect/>
          </a:stretch>
        </p:blipFill>
        <p:spPr bwMode="auto">
          <a:xfrm>
            <a:off x="5343526" y="2841625"/>
            <a:ext cx="4703763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13@|17FFC:16777215|FBC:16777215|LFC:16777215|LBC:16777215">
            <a:extLst>
              <a:ext uri="{FF2B5EF4-FFF2-40B4-BE49-F238E27FC236}">
                <a16:creationId xmlns:a16="http://schemas.microsoft.com/office/drawing/2014/main" id="{3F40AC2E-25F8-4213-B2A5-DBE01A037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03213"/>
            <a:ext cx="7067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专家系统    ES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P16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3">
            <a:extLst>
              <a:ext uri="{FF2B5EF4-FFF2-40B4-BE49-F238E27FC236}">
                <a16:creationId xmlns:a16="http://schemas.microsoft.com/office/drawing/2014/main" id="{6D65018D-DFFB-4333-82E9-5C680E24A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1282700"/>
            <a:ext cx="7791450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794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80000"/>
              </a:lnSpc>
            </a:pP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根据图示，分析决策支持系统与专家系统相同之处：</a:t>
            </a:r>
            <a:endParaRPr lang="zh-CN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）都有输入、输出、存储、处理、控制功能</a:t>
            </a:r>
            <a:endParaRPr lang="zh-CN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）都能够根据数据处理结果得出一定的结论</a:t>
            </a:r>
            <a:endParaRPr lang="zh-CN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en-US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 </a:t>
            </a:r>
            <a:endParaRPr lang="zh-CN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en-US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根据图示，分析专家系统与决策支持系统不同之处：</a:t>
            </a:r>
            <a:endParaRPr lang="zh-CN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）专家系统有一个环节是专业知识获得、处理后形成知识库</a:t>
            </a:r>
            <a:endParaRPr lang="zh-CN" altLang="zh-CN" sz="2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zh-CN" sz="2000" dirty="0">
                <a:solidFill>
                  <a:srgbClr val="231F2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）专家系统根据知识库由推理机对比综合数据库，用解释器自动给出结论或建议。决策支持系统需要人应用模型数据得出结论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D6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0">
            <a:extLst>
              <a:ext uri="{FF2B5EF4-FFF2-40B4-BE49-F238E27FC236}">
                <a16:creationId xmlns:a16="http://schemas.microsoft.com/office/drawing/2014/main" id="{4952414B-5132-476D-AE57-02957149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35A046EB-94BC-4FB4-8DD8-90C0F8CFCCD7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小结</a:t>
            </a:r>
          </a:p>
        </p:txBody>
      </p:sp>
      <p:sp>
        <p:nvSpPr>
          <p:cNvPr id="34820" name="文本框 12">
            <a:extLst>
              <a:ext uri="{FF2B5EF4-FFF2-40B4-BE49-F238E27FC236}">
                <a16:creationId xmlns:a16="http://schemas.microsoft.com/office/drawing/2014/main" id="{258A9243-2FCE-48E1-A935-C496C588E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568820-8023-4C70-80D5-70FE02472151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384890-81AF-4A02-AA04-B4826B6ACEB5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F07A1C-CDD2-40BE-BE09-DE74EA3D42B6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010FEF53-5F9C-41F0-AE0F-DCE0D2A4256B}"/>
              </a:ext>
            </a:extLst>
          </p:cNvPr>
          <p:cNvSpPr/>
          <p:nvPr/>
        </p:nvSpPr>
        <p:spPr>
          <a:xfrm rot="2700000">
            <a:off x="344793" y="6180110"/>
            <a:ext cx="1246188" cy="720726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5843" name="组合 3">
            <a:extLst>
              <a:ext uri="{FF2B5EF4-FFF2-40B4-BE49-F238E27FC236}">
                <a16:creationId xmlns:a16="http://schemas.microsoft.com/office/drawing/2014/main" id="{B0A3EF85-4A13-449F-9547-9580C4284EFB}"/>
              </a:ext>
            </a:extLst>
          </p:cNvPr>
          <p:cNvGrpSpPr>
            <a:grpSpLocks/>
          </p:cNvGrpSpPr>
          <p:nvPr/>
        </p:nvGrpSpPr>
        <p:grpSpPr bwMode="auto">
          <a:xfrm>
            <a:off x="967887" y="5140328"/>
            <a:ext cx="10896519" cy="2361936"/>
            <a:chOff x="383" y="6320"/>
            <a:chExt cx="14264" cy="3842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1D23EC30-0EF1-4630-8594-A730C1B5FF71}"/>
                </a:ext>
              </a:extLst>
            </p:cNvPr>
            <p:cNvSpPr/>
            <p:nvPr/>
          </p:nvSpPr>
          <p:spPr>
            <a:xfrm rot="2700000">
              <a:off x="356" y="6520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DA2D6DE-E48C-4EBF-915F-C16AFE16FBEC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>
              <a:extLst>
                <a:ext uri="{FF2B5EF4-FFF2-40B4-BE49-F238E27FC236}">
                  <a16:creationId xmlns:a16="http://schemas.microsoft.com/office/drawing/2014/main" id="{9D236254-F470-400E-9494-55EFA9529BC9}"/>
                </a:ext>
              </a:extLst>
            </p:cNvPr>
            <p:cNvSpPr/>
            <p:nvPr/>
          </p:nvSpPr>
          <p:spPr>
            <a:xfrm rot="2700000">
              <a:off x="2159" y="8766"/>
              <a:ext cx="1305" cy="1317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329C1B6A-6C36-4FBF-B9D3-DF73AC102DDF}"/>
                </a:ext>
              </a:extLst>
            </p:cNvPr>
            <p:cNvSpPr/>
            <p:nvPr/>
          </p:nvSpPr>
          <p:spPr>
            <a:xfrm rot="2700000">
              <a:off x="3967" y="8766"/>
              <a:ext cx="745" cy="767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8F0E9AF7-52A5-4FBC-BD09-0E9BF75431A2}"/>
                </a:ext>
              </a:extLst>
            </p:cNvPr>
            <p:cNvSpPr/>
            <p:nvPr/>
          </p:nvSpPr>
          <p:spPr>
            <a:xfrm rot="2700000">
              <a:off x="4794" y="7086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C7E8566-59CF-499E-9277-70C5135DD7A6}"/>
                </a:ext>
              </a:extLst>
            </p:cNvPr>
            <p:cNvSpPr/>
            <p:nvPr/>
          </p:nvSpPr>
          <p:spPr>
            <a:xfrm rot="2700000">
              <a:off x="7750" y="6572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6553883B-E47F-4FD8-A800-B7B26E23E77A}"/>
                </a:ext>
              </a:extLst>
            </p:cNvPr>
            <p:cNvSpPr/>
            <p:nvPr/>
          </p:nvSpPr>
          <p:spPr>
            <a:xfrm rot="2700000">
              <a:off x="6996" y="8608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F30A96C2-A943-4270-8223-AB61AFD760CF}"/>
                </a:ext>
              </a:extLst>
            </p:cNvPr>
            <p:cNvSpPr/>
            <p:nvPr/>
          </p:nvSpPr>
          <p:spPr>
            <a:xfrm rot="2700000">
              <a:off x="9051" y="9213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7F9A190E-6105-4888-B121-3E25D4CB891B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B27670E4-82A3-4F3B-AAFB-5FDE01B5E253}"/>
                </a:ext>
              </a:extLst>
            </p:cNvPr>
            <p:cNvSpPr/>
            <p:nvPr/>
          </p:nvSpPr>
          <p:spPr>
            <a:xfrm rot="2700000">
              <a:off x="10987" y="6277"/>
              <a:ext cx="1132" cy="1167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8BFE1EB0-714B-40D9-9CDB-7B9DF1CA0F28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3CE55A57-3623-44F9-991E-AE8AC84A8006}"/>
                </a:ext>
              </a:extLst>
            </p:cNvPr>
            <p:cNvSpPr/>
            <p:nvPr/>
          </p:nvSpPr>
          <p:spPr>
            <a:xfrm rot="2700000">
              <a:off x="11992" y="9225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4DFDB90A-B028-41F6-B929-68CFD3FCD8AF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BAB87035-0DDD-4D1F-9B22-E20F69CD0A05}"/>
                </a:ext>
              </a:extLst>
            </p:cNvPr>
            <p:cNvSpPr/>
            <p:nvPr/>
          </p:nvSpPr>
          <p:spPr>
            <a:xfrm rot="2700000">
              <a:off x="14197" y="7650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35858" name="Freeform 243">
            <a:extLst>
              <a:ext uri="{FF2B5EF4-FFF2-40B4-BE49-F238E27FC236}">
                <a16:creationId xmlns:a16="http://schemas.microsoft.com/office/drawing/2014/main" id="{82E6918C-D52E-46DF-A660-E4AF3DD678C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138364" y="709614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9" name="文本框 25">
            <a:extLst>
              <a:ext uri="{FF2B5EF4-FFF2-40B4-BE49-F238E27FC236}">
                <a16:creationId xmlns:a16="http://schemas.microsoft.com/office/drawing/2014/main" id="{A85E5D04-FFDD-4943-B0F2-1E72076F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644525"/>
            <a:ext cx="66500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</a:t>
            </a:r>
            <a:r>
              <a:rPr lang="en-US" altLang="zh-CN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组成 </a:t>
            </a:r>
            <a:r>
              <a:rPr lang="en-US" altLang="zh-CN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+ 3</a:t>
            </a:r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特点 </a:t>
            </a:r>
            <a:r>
              <a:rPr lang="en-US" altLang="zh-CN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+ 3</a:t>
            </a:r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系统</a:t>
            </a:r>
          </a:p>
        </p:txBody>
      </p:sp>
      <p:sp>
        <p:nvSpPr>
          <p:cNvPr id="35860" name="Freeform 243">
            <a:extLst>
              <a:ext uri="{FF2B5EF4-FFF2-40B4-BE49-F238E27FC236}">
                <a16:creationId xmlns:a16="http://schemas.microsoft.com/office/drawing/2014/main" id="{60ED0BBC-7D05-445A-818C-647A26222B1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138364" y="4583114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73EE3D-4E26-4F01-B37E-2697A729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247775"/>
            <a:ext cx="802005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71">
            <a:extLst>
              <a:ext uri="{FF2B5EF4-FFF2-40B4-BE49-F238E27FC236}">
                <a16:creationId xmlns:a16="http://schemas.microsoft.com/office/drawing/2014/main" id="{6E6552E4-38C6-473F-B366-A14A57FBE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5281613"/>
            <a:ext cx="1720850" cy="467436"/>
          </a:xfrm>
          <a:prstGeom prst="rect">
            <a:avLst/>
          </a:prstGeom>
          <a:solidFill>
            <a:schemeClr val="bg1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以人为主导</a:t>
            </a: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30124456-B3BC-4CB8-B2B1-803C2A64D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5281613"/>
            <a:ext cx="4483100" cy="467436"/>
          </a:xfrm>
          <a:prstGeom prst="rect">
            <a:avLst/>
          </a:prstGeom>
          <a:solidFill>
            <a:schemeClr val="bg1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以计算机技术和网络技术为基础</a:t>
            </a: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BF280202-C64A-4254-B619-5198991CA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88" y="5281613"/>
            <a:ext cx="2017712" cy="467436"/>
          </a:xfrm>
          <a:prstGeom prst="rect">
            <a:avLst/>
          </a:prstGeom>
          <a:solidFill>
            <a:schemeClr val="bg1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处理的是数据</a:t>
            </a:r>
          </a:p>
        </p:txBody>
      </p:sp>
      <p:sp>
        <p:nvSpPr>
          <p:cNvPr id="35865" name="文本框 25">
            <a:extLst>
              <a:ext uri="{FF2B5EF4-FFF2-40B4-BE49-F238E27FC236}">
                <a16:creationId xmlns:a16="http://schemas.microsoft.com/office/drawing/2014/main" id="{1CB367ED-C74A-4FC0-B1E9-CBBE668C8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4530725"/>
            <a:ext cx="66500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</a:t>
            </a:r>
            <a:r>
              <a:rPr lang="en-US" altLang="zh-CN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特点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0" grpId="0" animBg="1"/>
      <p:bldP spid="4" grpId="0" animBg="1"/>
      <p:bldP spid="4" grpId="1" bldLvl="0" animBg="1"/>
      <p:bldP spid="5" grpId="0" animBg="1"/>
      <p:bldP spid="5" grpId="1" bldLvl="0" animBg="1"/>
      <p:bldP spid="7" grpId="0" animBg="1"/>
      <p:bldP spid="7" grpId="1" bldLvl="0" animBg="1"/>
      <p:bldP spid="358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FC4BB-F8F6-44F4-8E9C-FD7FD85F595F}"/>
              </a:ext>
            </a:extLst>
          </p:cNvPr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2FA80544-8AE6-4624-A47D-608C162B8F56}"/>
              </a:ext>
            </a:extLst>
          </p:cNvPr>
          <p:cNvSpPr/>
          <p:nvPr/>
        </p:nvSpPr>
        <p:spPr>
          <a:xfrm rot="2700000">
            <a:off x="1135856" y="6212681"/>
            <a:ext cx="1246188" cy="720726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6867" name="组合 3">
            <a:extLst>
              <a:ext uri="{FF2B5EF4-FFF2-40B4-BE49-F238E27FC236}">
                <a16:creationId xmlns:a16="http://schemas.microsoft.com/office/drawing/2014/main" id="{11E5B703-3BC6-40A3-ADE0-91B6A452CF7C}"/>
              </a:ext>
            </a:extLst>
          </p:cNvPr>
          <p:cNvGrpSpPr>
            <a:grpSpLocks/>
          </p:cNvGrpSpPr>
          <p:nvPr/>
        </p:nvGrpSpPr>
        <p:grpSpPr bwMode="auto">
          <a:xfrm>
            <a:off x="1766889" y="4851400"/>
            <a:ext cx="9058275" cy="2439988"/>
            <a:chOff x="383" y="6320"/>
            <a:chExt cx="14264" cy="3842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DF44394A-BA70-4A99-89BB-C719DD72D380}"/>
                </a:ext>
              </a:extLst>
            </p:cNvPr>
            <p:cNvSpPr/>
            <p:nvPr/>
          </p:nvSpPr>
          <p:spPr>
            <a:xfrm rot="2700000">
              <a:off x="356" y="6520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BC31B471-6A20-4729-9940-C4BCF3E9CF11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37">
              <a:extLst>
                <a:ext uri="{FF2B5EF4-FFF2-40B4-BE49-F238E27FC236}">
                  <a16:creationId xmlns:a16="http://schemas.microsoft.com/office/drawing/2014/main" id="{64CA3E00-63A6-425A-B54C-8902864E0EC9}"/>
                </a:ext>
              </a:extLst>
            </p:cNvPr>
            <p:cNvSpPr/>
            <p:nvPr/>
          </p:nvSpPr>
          <p:spPr>
            <a:xfrm rot="2700000">
              <a:off x="2159" y="8766"/>
              <a:ext cx="1305" cy="1317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88A9582B-3354-4020-A14B-A5B565EA748A}"/>
                </a:ext>
              </a:extLst>
            </p:cNvPr>
            <p:cNvSpPr/>
            <p:nvPr/>
          </p:nvSpPr>
          <p:spPr>
            <a:xfrm rot="2700000">
              <a:off x="3967" y="8766"/>
              <a:ext cx="745" cy="767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027FD9E2-D2A6-4E0F-A330-8C9995D6E016}"/>
                </a:ext>
              </a:extLst>
            </p:cNvPr>
            <p:cNvSpPr/>
            <p:nvPr/>
          </p:nvSpPr>
          <p:spPr>
            <a:xfrm rot="2700000">
              <a:off x="4794" y="7086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DC927F4E-6875-4985-BF3A-FB4D70D6BD0E}"/>
                </a:ext>
              </a:extLst>
            </p:cNvPr>
            <p:cNvSpPr/>
            <p:nvPr/>
          </p:nvSpPr>
          <p:spPr>
            <a:xfrm rot="2700000">
              <a:off x="7753" y="6572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EF3DA3F2-41F4-4327-AF29-FF100AD7EC92}"/>
                </a:ext>
              </a:extLst>
            </p:cNvPr>
            <p:cNvSpPr/>
            <p:nvPr/>
          </p:nvSpPr>
          <p:spPr>
            <a:xfrm rot="2700000">
              <a:off x="6998" y="8610"/>
              <a:ext cx="1515" cy="1540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4CA75AE5-B77B-4B8D-A7D8-85C142250B87}"/>
                </a:ext>
              </a:extLst>
            </p:cNvPr>
            <p:cNvSpPr/>
            <p:nvPr/>
          </p:nvSpPr>
          <p:spPr>
            <a:xfrm rot="2700000">
              <a:off x="9055" y="9215"/>
              <a:ext cx="450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7505DE21-DB5A-49ED-8406-C682DBCCC850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D32DE797-C510-48C9-A154-7F4EC0F1F066}"/>
                </a:ext>
              </a:extLst>
            </p:cNvPr>
            <p:cNvSpPr/>
            <p:nvPr/>
          </p:nvSpPr>
          <p:spPr>
            <a:xfrm rot="2700000">
              <a:off x="10989" y="6279"/>
              <a:ext cx="1132" cy="1165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FB8C4075-189A-4F52-B546-B639492E99D5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562ED20F-A2CF-4D14-B0EC-B88C9FF091C4}"/>
                </a:ext>
              </a:extLst>
            </p:cNvPr>
            <p:cNvSpPr/>
            <p:nvPr/>
          </p:nvSpPr>
          <p:spPr>
            <a:xfrm rot="2700000">
              <a:off x="11992" y="9225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66DCDAD1-A8CF-4E5B-9848-F8BB39737E55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97BBE517-024F-4A86-95ED-63D22FB2FDCA}"/>
                </a:ext>
              </a:extLst>
            </p:cNvPr>
            <p:cNvSpPr/>
            <p:nvPr/>
          </p:nvSpPr>
          <p:spPr>
            <a:xfrm rot="2700000">
              <a:off x="14197" y="7650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36882" name="Freeform 243">
            <a:extLst>
              <a:ext uri="{FF2B5EF4-FFF2-40B4-BE49-F238E27FC236}">
                <a16:creationId xmlns:a16="http://schemas.microsoft.com/office/drawing/2014/main" id="{B4505D92-7999-4EF1-A881-01DEC112DFA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947739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文本框 25">
            <a:extLst>
              <a:ext uri="{FF2B5EF4-FFF2-40B4-BE49-F238E27FC236}">
                <a16:creationId xmlns:a16="http://schemas.microsoft.com/office/drawing/2014/main" id="{3999B3C8-DB3C-4C11-871F-02F9D1CD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881064"/>
            <a:ext cx="3713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五大基本功能</a:t>
            </a:r>
          </a:p>
        </p:txBody>
      </p:sp>
      <p:sp>
        <p:nvSpPr>
          <p:cNvPr id="36884" name="文本框 22">
            <a:extLst>
              <a:ext uri="{FF2B5EF4-FFF2-40B4-BE49-F238E27FC236}">
                <a16:creationId xmlns:a16="http://schemas.microsoft.com/office/drawing/2014/main" id="{34A0A53A-6726-4E1C-A2C9-072FC4502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1" y="2743200"/>
            <a:ext cx="3730625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事务处理系统  TPS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管理信息系统  MIS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决策支持系统  DSS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    专家系统      ES</a:t>
            </a:r>
          </a:p>
        </p:txBody>
      </p:sp>
      <p:sp>
        <p:nvSpPr>
          <p:cNvPr id="36885" name="文本框 15">
            <a:extLst>
              <a:ext uri="{FF2B5EF4-FFF2-40B4-BE49-F238E27FC236}">
                <a16:creationId xmlns:a16="http://schemas.microsoft.com/office/drawing/2014/main" id="{88348F28-FDE8-4CCF-8728-EA4FD90A9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1" y="1601789"/>
            <a:ext cx="7680325" cy="559769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输入、存储、处理、输出、控制</a:t>
            </a:r>
          </a:p>
        </p:txBody>
      </p:sp>
      <p:sp>
        <p:nvSpPr>
          <p:cNvPr id="36886" name="Freeform 243">
            <a:extLst>
              <a:ext uri="{FF2B5EF4-FFF2-40B4-BE49-F238E27FC236}">
                <a16:creationId xmlns:a16="http://schemas.microsoft.com/office/drawing/2014/main" id="{9509DE99-6276-4063-8DFE-82D9E9EC8B5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268539" y="2952751"/>
            <a:ext cx="415925" cy="41592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7" name="文本框 25">
            <a:extLst>
              <a:ext uri="{FF2B5EF4-FFF2-40B4-BE49-F238E27FC236}">
                <a16:creationId xmlns:a16="http://schemas.microsoft.com/office/drawing/2014/main" id="{7243D396-0FD8-4E63-ABA4-E14CF0937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2886075"/>
            <a:ext cx="37131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多种功能系统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reeform 382">
            <a:extLst>
              <a:ext uri="{FF2B5EF4-FFF2-40B4-BE49-F238E27FC236}">
                <a16:creationId xmlns:a16="http://schemas.microsoft.com/office/drawing/2014/main" id="{9E6BE190-F84A-4F0A-9257-7FEED8645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" y="2933701"/>
            <a:ext cx="10775342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15" name="组合 773">
            <a:extLst>
              <a:ext uri="{FF2B5EF4-FFF2-40B4-BE49-F238E27FC236}">
                <a16:creationId xmlns:a16="http://schemas.microsoft.com/office/drawing/2014/main" id="{EFEA61DD-EE17-4888-A02E-3AAC94E26089}"/>
              </a:ext>
            </a:extLst>
          </p:cNvPr>
          <p:cNvGrpSpPr>
            <a:grpSpLocks/>
          </p:cNvGrpSpPr>
          <p:nvPr/>
        </p:nvGrpSpPr>
        <p:grpSpPr bwMode="auto">
          <a:xfrm>
            <a:off x="6922019" y="2259380"/>
            <a:ext cx="4103688" cy="3097213"/>
            <a:chOff x="6719888" y="2131781"/>
            <a:chExt cx="5472112" cy="4130676"/>
          </a:xfrm>
        </p:grpSpPr>
        <p:sp>
          <p:nvSpPr>
            <p:cNvPr id="38916" name="AutoShape 380">
              <a:extLst>
                <a:ext uri="{FF2B5EF4-FFF2-40B4-BE49-F238E27FC236}">
                  <a16:creationId xmlns:a16="http://schemas.microsoft.com/office/drawing/2014/main" id="{5F31AED1-2B87-44C0-909B-5C41EE8D3FE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7" name="Freeform 383">
              <a:extLst>
                <a:ext uri="{FF2B5EF4-FFF2-40B4-BE49-F238E27FC236}">
                  <a16:creationId xmlns:a16="http://schemas.microsoft.com/office/drawing/2014/main" id="{9F437FEE-C4D6-4EA8-8F8D-AD64B721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8" name="Rectangle 384">
              <a:extLst>
                <a:ext uri="{FF2B5EF4-FFF2-40B4-BE49-F238E27FC236}">
                  <a16:creationId xmlns:a16="http://schemas.microsoft.com/office/drawing/2014/main" id="{8091F986-146A-40A0-B837-98867C1FB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19" name="Rectangle 385">
              <a:extLst>
                <a:ext uri="{FF2B5EF4-FFF2-40B4-BE49-F238E27FC236}">
                  <a16:creationId xmlns:a16="http://schemas.microsoft.com/office/drawing/2014/main" id="{49E39C30-9F3E-44CE-8649-BBECA2E3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20" name="Freeform 386">
              <a:extLst>
                <a:ext uri="{FF2B5EF4-FFF2-40B4-BE49-F238E27FC236}">
                  <a16:creationId xmlns:a16="http://schemas.microsoft.com/office/drawing/2014/main" id="{AD0817F2-4A60-4BCE-8748-D07511CDA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1" name="Freeform 387">
              <a:extLst>
                <a:ext uri="{FF2B5EF4-FFF2-40B4-BE49-F238E27FC236}">
                  <a16:creationId xmlns:a16="http://schemas.microsoft.com/office/drawing/2014/main" id="{9710EF6A-18B8-4428-B9DD-1950F5925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2" name="Freeform 388">
              <a:extLst>
                <a:ext uri="{FF2B5EF4-FFF2-40B4-BE49-F238E27FC236}">
                  <a16:creationId xmlns:a16="http://schemas.microsoft.com/office/drawing/2014/main" id="{F5C78BBF-B0E7-4B32-8F30-7AC7435F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Freeform 389">
              <a:extLst>
                <a:ext uri="{FF2B5EF4-FFF2-40B4-BE49-F238E27FC236}">
                  <a16:creationId xmlns:a16="http://schemas.microsoft.com/office/drawing/2014/main" id="{3F6C0E99-1C77-4530-A663-FA69CD581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Freeform 390">
              <a:extLst>
                <a:ext uri="{FF2B5EF4-FFF2-40B4-BE49-F238E27FC236}">
                  <a16:creationId xmlns:a16="http://schemas.microsoft.com/office/drawing/2014/main" id="{5993DEC0-D21E-4EF1-9EB2-6F0A59D93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Freeform 391">
              <a:extLst>
                <a:ext uri="{FF2B5EF4-FFF2-40B4-BE49-F238E27FC236}">
                  <a16:creationId xmlns:a16="http://schemas.microsoft.com/office/drawing/2014/main" id="{C12386E6-5392-4E5C-9885-EDB2F171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Freeform 392">
              <a:extLst>
                <a:ext uri="{FF2B5EF4-FFF2-40B4-BE49-F238E27FC236}">
                  <a16:creationId xmlns:a16="http://schemas.microsoft.com/office/drawing/2014/main" id="{5B4E49C9-A3B5-4DE5-85E7-B73F1E0B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Freeform 393">
              <a:extLst>
                <a:ext uri="{FF2B5EF4-FFF2-40B4-BE49-F238E27FC236}">
                  <a16:creationId xmlns:a16="http://schemas.microsoft.com/office/drawing/2014/main" id="{21A377BD-2864-4857-A1CD-B48B696B2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Freeform 394">
              <a:extLst>
                <a:ext uri="{FF2B5EF4-FFF2-40B4-BE49-F238E27FC236}">
                  <a16:creationId xmlns:a16="http://schemas.microsoft.com/office/drawing/2014/main" id="{1F5AFF4C-9D14-4EB0-A301-2AF9D58FB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Freeform 395">
              <a:extLst>
                <a:ext uri="{FF2B5EF4-FFF2-40B4-BE49-F238E27FC236}">
                  <a16:creationId xmlns:a16="http://schemas.microsoft.com/office/drawing/2014/main" id="{1A7DA90B-C7AE-43A9-A52B-580D071AE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Freeform 396">
              <a:extLst>
                <a:ext uri="{FF2B5EF4-FFF2-40B4-BE49-F238E27FC236}">
                  <a16:creationId xmlns:a16="http://schemas.microsoft.com/office/drawing/2014/main" id="{97A72ED1-B9B7-40B9-AB6D-1B1D65D3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Freeform 397">
              <a:extLst>
                <a:ext uri="{FF2B5EF4-FFF2-40B4-BE49-F238E27FC236}">
                  <a16:creationId xmlns:a16="http://schemas.microsoft.com/office/drawing/2014/main" id="{D416A4FB-9F9A-4F9C-A21E-90BAAC213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Freeform 398">
              <a:extLst>
                <a:ext uri="{FF2B5EF4-FFF2-40B4-BE49-F238E27FC236}">
                  <a16:creationId xmlns:a16="http://schemas.microsoft.com/office/drawing/2014/main" id="{2334105B-F4A1-49F8-A409-E2635976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Freeform 399">
              <a:extLst>
                <a:ext uri="{FF2B5EF4-FFF2-40B4-BE49-F238E27FC236}">
                  <a16:creationId xmlns:a16="http://schemas.microsoft.com/office/drawing/2014/main" id="{7C44768E-1086-4D97-B6BF-83E9E2262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Freeform 400">
              <a:extLst>
                <a:ext uri="{FF2B5EF4-FFF2-40B4-BE49-F238E27FC236}">
                  <a16:creationId xmlns:a16="http://schemas.microsoft.com/office/drawing/2014/main" id="{F1FB28FC-2A1F-4FB7-8D38-402FDA2A3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Freeform 401">
              <a:extLst>
                <a:ext uri="{FF2B5EF4-FFF2-40B4-BE49-F238E27FC236}">
                  <a16:creationId xmlns:a16="http://schemas.microsoft.com/office/drawing/2014/main" id="{857332B3-3EA8-4897-BCFF-35BA5E2F4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Rectangle 402">
              <a:extLst>
                <a:ext uri="{FF2B5EF4-FFF2-40B4-BE49-F238E27FC236}">
                  <a16:creationId xmlns:a16="http://schemas.microsoft.com/office/drawing/2014/main" id="{9DA36891-55C7-48E8-8B4F-4D5114DA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37" name="Rectangle 403">
              <a:extLst>
                <a:ext uri="{FF2B5EF4-FFF2-40B4-BE49-F238E27FC236}">
                  <a16:creationId xmlns:a16="http://schemas.microsoft.com/office/drawing/2014/main" id="{A0BBD376-424A-43D5-BCDD-4F35F5BE8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38" name="Oval 404">
              <a:extLst>
                <a:ext uri="{FF2B5EF4-FFF2-40B4-BE49-F238E27FC236}">
                  <a16:creationId xmlns:a16="http://schemas.microsoft.com/office/drawing/2014/main" id="{A701986D-F29A-4383-AC36-971FC5FB6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39" name="Oval 405">
              <a:extLst>
                <a:ext uri="{FF2B5EF4-FFF2-40B4-BE49-F238E27FC236}">
                  <a16:creationId xmlns:a16="http://schemas.microsoft.com/office/drawing/2014/main" id="{05E78261-5B52-4AF9-B2E8-98C8C8C47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40" name="Freeform 406">
              <a:extLst>
                <a:ext uri="{FF2B5EF4-FFF2-40B4-BE49-F238E27FC236}">
                  <a16:creationId xmlns:a16="http://schemas.microsoft.com/office/drawing/2014/main" id="{F8AF3134-2387-453F-8312-BF289B5D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Freeform 407">
              <a:extLst>
                <a:ext uri="{FF2B5EF4-FFF2-40B4-BE49-F238E27FC236}">
                  <a16:creationId xmlns:a16="http://schemas.microsoft.com/office/drawing/2014/main" id="{2D65563A-6DAE-4CFD-B92B-0ED75798E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Freeform 408">
              <a:extLst>
                <a:ext uri="{FF2B5EF4-FFF2-40B4-BE49-F238E27FC236}">
                  <a16:creationId xmlns:a16="http://schemas.microsoft.com/office/drawing/2014/main" id="{15F7AC02-06AE-41A3-BD3B-D04D7034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Freeform 409">
              <a:extLst>
                <a:ext uri="{FF2B5EF4-FFF2-40B4-BE49-F238E27FC236}">
                  <a16:creationId xmlns:a16="http://schemas.microsoft.com/office/drawing/2014/main" id="{B8A43319-C38C-413E-B4AC-AF622CD7B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Freeform 410">
              <a:extLst>
                <a:ext uri="{FF2B5EF4-FFF2-40B4-BE49-F238E27FC236}">
                  <a16:creationId xmlns:a16="http://schemas.microsoft.com/office/drawing/2014/main" id="{C6074CF5-FECA-46FC-A98E-414112AF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Freeform 411">
              <a:extLst>
                <a:ext uri="{FF2B5EF4-FFF2-40B4-BE49-F238E27FC236}">
                  <a16:creationId xmlns:a16="http://schemas.microsoft.com/office/drawing/2014/main" id="{7E54C816-D772-4220-958B-EEE94DC99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Freeform 412">
              <a:extLst>
                <a:ext uri="{FF2B5EF4-FFF2-40B4-BE49-F238E27FC236}">
                  <a16:creationId xmlns:a16="http://schemas.microsoft.com/office/drawing/2014/main" id="{7A1DB719-652A-4F44-9B89-F4801F88F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Freeform 413">
              <a:extLst>
                <a:ext uri="{FF2B5EF4-FFF2-40B4-BE49-F238E27FC236}">
                  <a16:creationId xmlns:a16="http://schemas.microsoft.com/office/drawing/2014/main" id="{96224ED1-9C73-4A5F-8172-28EA3CE18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Freeform 414">
              <a:extLst>
                <a:ext uri="{FF2B5EF4-FFF2-40B4-BE49-F238E27FC236}">
                  <a16:creationId xmlns:a16="http://schemas.microsoft.com/office/drawing/2014/main" id="{73AB413A-F73D-4474-A385-55BCEF484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Freeform 415">
              <a:extLst>
                <a:ext uri="{FF2B5EF4-FFF2-40B4-BE49-F238E27FC236}">
                  <a16:creationId xmlns:a16="http://schemas.microsoft.com/office/drawing/2014/main" id="{B87EF863-3D18-4A70-8DF6-FC18D4A9C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Freeform 416">
              <a:extLst>
                <a:ext uri="{FF2B5EF4-FFF2-40B4-BE49-F238E27FC236}">
                  <a16:creationId xmlns:a16="http://schemas.microsoft.com/office/drawing/2014/main" id="{136ED7F2-5392-4D80-A5C7-8AAF6C49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417">
              <a:extLst>
                <a:ext uri="{FF2B5EF4-FFF2-40B4-BE49-F238E27FC236}">
                  <a16:creationId xmlns:a16="http://schemas.microsoft.com/office/drawing/2014/main" id="{268094FE-EF3C-4EC5-BBD0-D27AD5FF3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418">
              <a:extLst>
                <a:ext uri="{FF2B5EF4-FFF2-40B4-BE49-F238E27FC236}">
                  <a16:creationId xmlns:a16="http://schemas.microsoft.com/office/drawing/2014/main" id="{C3ACF8B6-E4EF-40B3-9A9D-206B37BA1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419">
              <a:extLst>
                <a:ext uri="{FF2B5EF4-FFF2-40B4-BE49-F238E27FC236}">
                  <a16:creationId xmlns:a16="http://schemas.microsoft.com/office/drawing/2014/main" id="{0C016091-A496-4066-BE94-10AD23E26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Freeform 420">
              <a:extLst>
                <a:ext uri="{FF2B5EF4-FFF2-40B4-BE49-F238E27FC236}">
                  <a16:creationId xmlns:a16="http://schemas.microsoft.com/office/drawing/2014/main" id="{E41DBAFC-24D7-4854-B685-F18B8E59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Freeform 421">
              <a:extLst>
                <a:ext uri="{FF2B5EF4-FFF2-40B4-BE49-F238E27FC236}">
                  <a16:creationId xmlns:a16="http://schemas.microsoft.com/office/drawing/2014/main" id="{789A2FFA-662B-43B4-AFE6-F2F509DF7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Freeform 422">
              <a:extLst>
                <a:ext uri="{FF2B5EF4-FFF2-40B4-BE49-F238E27FC236}">
                  <a16:creationId xmlns:a16="http://schemas.microsoft.com/office/drawing/2014/main" id="{C47772C3-A8C4-413D-A38D-E9F729B2F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Freeform 423">
              <a:extLst>
                <a:ext uri="{FF2B5EF4-FFF2-40B4-BE49-F238E27FC236}">
                  <a16:creationId xmlns:a16="http://schemas.microsoft.com/office/drawing/2014/main" id="{B89E0B5D-0389-4871-AEA8-22007222E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Freeform 424">
              <a:extLst>
                <a:ext uri="{FF2B5EF4-FFF2-40B4-BE49-F238E27FC236}">
                  <a16:creationId xmlns:a16="http://schemas.microsoft.com/office/drawing/2014/main" id="{382B239B-9451-4D60-B562-15E9669CC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Freeform 425">
              <a:extLst>
                <a:ext uri="{FF2B5EF4-FFF2-40B4-BE49-F238E27FC236}">
                  <a16:creationId xmlns:a16="http://schemas.microsoft.com/office/drawing/2014/main" id="{1DAB95D9-48D3-4C01-BEA6-631D97031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Freeform 426">
              <a:extLst>
                <a:ext uri="{FF2B5EF4-FFF2-40B4-BE49-F238E27FC236}">
                  <a16:creationId xmlns:a16="http://schemas.microsoft.com/office/drawing/2014/main" id="{6A7DEA04-4748-4983-8494-137697E98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Freeform 427">
              <a:extLst>
                <a:ext uri="{FF2B5EF4-FFF2-40B4-BE49-F238E27FC236}">
                  <a16:creationId xmlns:a16="http://schemas.microsoft.com/office/drawing/2014/main" id="{52510681-18FD-4D6E-A3BF-BADA3B43A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Freeform 428">
              <a:extLst>
                <a:ext uri="{FF2B5EF4-FFF2-40B4-BE49-F238E27FC236}">
                  <a16:creationId xmlns:a16="http://schemas.microsoft.com/office/drawing/2014/main" id="{BB52CC94-6E89-4E87-9CE4-45129FB6D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Freeform 429">
              <a:extLst>
                <a:ext uri="{FF2B5EF4-FFF2-40B4-BE49-F238E27FC236}">
                  <a16:creationId xmlns:a16="http://schemas.microsoft.com/office/drawing/2014/main" id="{3C4033C5-BD80-4A42-BE01-3965B919F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Freeform 430">
              <a:extLst>
                <a:ext uri="{FF2B5EF4-FFF2-40B4-BE49-F238E27FC236}">
                  <a16:creationId xmlns:a16="http://schemas.microsoft.com/office/drawing/2014/main" id="{52790D7C-61BC-49F2-A4CB-C777F1C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5" name="Freeform 431">
              <a:extLst>
                <a:ext uri="{FF2B5EF4-FFF2-40B4-BE49-F238E27FC236}">
                  <a16:creationId xmlns:a16="http://schemas.microsoft.com/office/drawing/2014/main" id="{B22C389C-5B47-4951-8181-B3EADF91F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Freeform 432">
              <a:extLst>
                <a:ext uri="{FF2B5EF4-FFF2-40B4-BE49-F238E27FC236}">
                  <a16:creationId xmlns:a16="http://schemas.microsoft.com/office/drawing/2014/main" id="{5FCAD5AD-D054-4396-A7BA-58C2B39D3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Freeform 433">
              <a:extLst>
                <a:ext uri="{FF2B5EF4-FFF2-40B4-BE49-F238E27FC236}">
                  <a16:creationId xmlns:a16="http://schemas.microsoft.com/office/drawing/2014/main" id="{FA42E18B-869E-4FBE-A8C2-0CB7B74C5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Rectangle 434">
              <a:extLst>
                <a:ext uri="{FF2B5EF4-FFF2-40B4-BE49-F238E27FC236}">
                  <a16:creationId xmlns:a16="http://schemas.microsoft.com/office/drawing/2014/main" id="{EF33B257-F9F3-44A5-AF31-870282D7A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69" name="Rectangle 435">
              <a:extLst>
                <a:ext uri="{FF2B5EF4-FFF2-40B4-BE49-F238E27FC236}">
                  <a16:creationId xmlns:a16="http://schemas.microsoft.com/office/drawing/2014/main" id="{794AC0C4-3007-4355-8D44-A68859F7C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70" name="Freeform 436">
              <a:extLst>
                <a:ext uri="{FF2B5EF4-FFF2-40B4-BE49-F238E27FC236}">
                  <a16:creationId xmlns:a16="http://schemas.microsoft.com/office/drawing/2014/main" id="{726EA764-D781-4D28-8C10-FA9EC3A233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1" name="Freeform 437">
              <a:extLst>
                <a:ext uri="{FF2B5EF4-FFF2-40B4-BE49-F238E27FC236}">
                  <a16:creationId xmlns:a16="http://schemas.microsoft.com/office/drawing/2014/main" id="{98CE8AEB-DBD3-438C-8061-FFF1B3749F3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Freeform 438">
              <a:extLst>
                <a:ext uri="{FF2B5EF4-FFF2-40B4-BE49-F238E27FC236}">
                  <a16:creationId xmlns:a16="http://schemas.microsoft.com/office/drawing/2014/main" id="{A7C51F09-AAB5-4C71-A0AE-3BBF71579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Freeform 439">
              <a:extLst>
                <a:ext uri="{FF2B5EF4-FFF2-40B4-BE49-F238E27FC236}">
                  <a16:creationId xmlns:a16="http://schemas.microsoft.com/office/drawing/2014/main" id="{2D6C4D6C-1B08-48FE-B21D-009933696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4" name="Freeform 440">
              <a:extLst>
                <a:ext uri="{FF2B5EF4-FFF2-40B4-BE49-F238E27FC236}">
                  <a16:creationId xmlns:a16="http://schemas.microsoft.com/office/drawing/2014/main" id="{57421380-4B35-4F2F-8E87-A87A7AD2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Freeform 441">
              <a:extLst>
                <a:ext uri="{FF2B5EF4-FFF2-40B4-BE49-F238E27FC236}">
                  <a16:creationId xmlns:a16="http://schemas.microsoft.com/office/drawing/2014/main" id="{D2D00FFB-C915-46A1-A7D7-547D7C3A416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Freeform 442">
              <a:extLst>
                <a:ext uri="{FF2B5EF4-FFF2-40B4-BE49-F238E27FC236}">
                  <a16:creationId xmlns:a16="http://schemas.microsoft.com/office/drawing/2014/main" id="{3E0EE3C0-A922-4397-AD77-25336FABE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Freeform 443">
              <a:extLst>
                <a:ext uri="{FF2B5EF4-FFF2-40B4-BE49-F238E27FC236}">
                  <a16:creationId xmlns:a16="http://schemas.microsoft.com/office/drawing/2014/main" id="{4B031945-65BB-4BA5-AF28-B2169EF68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Freeform 444">
              <a:extLst>
                <a:ext uri="{FF2B5EF4-FFF2-40B4-BE49-F238E27FC236}">
                  <a16:creationId xmlns:a16="http://schemas.microsoft.com/office/drawing/2014/main" id="{7FB04C01-D8C1-42F8-B9D8-5164E9717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9" name="Rectangle 445">
              <a:extLst>
                <a:ext uri="{FF2B5EF4-FFF2-40B4-BE49-F238E27FC236}">
                  <a16:creationId xmlns:a16="http://schemas.microsoft.com/office/drawing/2014/main" id="{0AE600C4-F912-4607-9A97-02C7F2BB1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980" name="Freeform 446">
              <a:extLst>
                <a:ext uri="{FF2B5EF4-FFF2-40B4-BE49-F238E27FC236}">
                  <a16:creationId xmlns:a16="http://schemas.microsoft.com/office/drawing/2014/main" id="{EA7D1C5C-A5DF-47D1-8A14-F06EA4A33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1" name="Freeform 447">
              <a:extLst>
                <a:ext uri="{FF2B5EF4-FFF2-40B4-BE49-F238E27FC236}">
                  <a16:creationId xmlns:a16="http://schemas.microsoft.com/office/drawing/2014/main" id="{DC3B0E29-5153-43C5-A6D0-9CA8B9BB1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2" name="Freeform 448">
              <a:extLst>
                <a:ext uri="{FF2B5EF4-FFF2-40B4-BE49-F238E27FC236}">
                  <a16:creationId xmlns:a16="http://schemas.microsoft.com/office/drawing/2014/main" id="{745E3341-E367-42B9-9539-B2FBDEFD1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3" name="Freeform 449">
              <a:extLst>
                <a:ext uri="{FF2B5EF4-FFF2-40B4-BE49-F238E27FC236}">
                  <a16:creationId xmlns:a16="http://schemas.microsoft.com/office/drawing/2014/main" id="{A55F8381-FFB6-4A60-A304-11942933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Freeform 450">
              <a:extLst>
                <a:ext uri="{FF2B5EF4-FFF2-40B4-BE49-F238E27FC236}">
                  <a16:creationId xmlns:a16="http://schemas.microsoft.com/office/drawing/2014/main" id="{0A8AD689-040F-45E5-8F14-3D082815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Freeform 451">
              <a:extLst>
                <a:ext uri="{FF2B5EF4-FFF2-40B4-BE49-F238E27FC236}">
                  <a16:creationId xmlns:a16="http://schemas.microsoft.com/office/drawing/2014/main" id="{F1C409A4-4F69-4A09-BA8B-201A8479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Freeform 452">
              <a:extLst>
                <a:ext uri="{FF2B5EF4-FFF2-40B4-BE49-F238E27FC236}">
                  <a16:creationId xmlns:a16="http://schemas.microsoft.com/office/drawing/2014/main" id="{1A7A7BD0-65F7-457F-8C0A-8BF0E7D2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Freeform 453">
              <a:extLst>
                <a:ext uri="{FF2B5EF4-FFF2-40B4-BE49-F238E27FC236}">
                  <a16:creationId xmlns:a16="http://schemas.microsoft.com/office/drawing/2014/main" id="{46D2E7EC-B96F-4AC2-BAAF-8021D9625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Freeform 454">
              <a:extLst>
                <a:ext uri="{FF2B5EF4-FFF2-40B4-BE49-F238E27FC236}">
                  <a16:creationId xmlns:a16="http://schemas.microsoft.com/office/drawing/2014/main" id="{010E9D7D-1A1A-4F1A-A268-55471D9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9" name="Freeform 455">
              <a:extLst>
                <a:ext uri="{FF2B5EF4-FFF2-40B4-BE49-F238E27FC236}">
                  <a16:creationId xmlns:a16="http://schemas.microsoft.com/office/drawing/2014/main" id="{F54FC4A6-48B0-46FF-A359-6BD87A5D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Freeform 456">
              <a:extLst>
                <a:ext uri="{FF2B5EF4-FFF2-40B4-BE49-F238E27FC236}">
                  <a16:creationId xmlns:a16="http://schemas.microsoft.com/office/drawing/2014/main" id="{5A8A35E9-E976-44DF-9D63-355A58CD6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Freeform 457">
              <a:extLst>
                <a:ext uri="{FF2B5EF4-FFF2-40B4-BE49-F238E27FC236}">
                  <a16:creationId xmlns:a16="http://schemas.microsoft.com/office/drawing/2014/main" id="{0A0320FB-7AE3-496B-A1BB-68298B7F4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2" name="Freeform 458">
              <a:extLst>
                <a:ext uri="{FF2B5EF4-FFF2-40B4-BE49-F238E27FC236}">
                  <a16:creationId xmlns:a16="http://schemas.microsoft.com/office/drawing/2014/main" id="{F2719946-B098-478A-92D8-06654DB71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3" name="Freeform 459">
              <a:extLst>
                <a:ext uri="{FF2B5EF4-FFF2-40B4-BE49-F238E27FC236}">
                  <a16:creationId xmlns:a16="http://schemas.microsoft.com/office/drawing/2014/main" id="{7634F374-A7BA-4334-A103-D8E6A3030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4" name="Freeform 460">
              <a:extLst>
                <a:ext uri="{FF2B5EF4-FFF2-40B4-BE49-F238E27FC236}">
                  <a16:creationId xmlns:a16="http://schemas.microsoft.com/office/drawing/2014/main" id="{55533760-9D1D-4955-8C33-502B6B60B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5" name="Freeform 461">
              <a:extLst>
                <a:ext uri="{FF2B5EF4-FFF2-40B4-BE49-F238E27FC236}">
                  <a16:creationId xmlns:a16="http://schemas.microsoft.com/office/drawing/2014/main" id="{59C2A8E0-F082-4F12-9BBB-820FE5CE8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6" name="Freeform 462">
              <a:extLst>
                <a:ext uri="{FF2B5EF4-FFF2-40B4-BE49-F238E27FC236}">
                  <a16:creationId xmlns:a16="http://schemas.microsoft.com/office/drawing/2014/main" id="{BD7ACE15-9A50-42B3-B25B-099F96585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7" name="Freeform 463">
              <a:extLst>
                <a:ext uri="{FF2B5EF4-FFF2-40B4-BE49-F238E27FC236}">
                  <a16:creationId xmlns:a16="http://schemas.microsoft.com/office/drawing/2014/main" id="{89D7D525-2D55-4278-ADB8-51EBF74E7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8" name="Freeform 464">
              <a:extLst>
                <a:ext uri="{FF2B5EF4-FFF2-40B4-BE49-F238E27FC236}">
                  <a16:creationId xmlns:a16="http://schemas.microsoft.com/office/drawing/2014/main" id="{1AE79A71-D0C0-455E-AADA-6086F8078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9" name="Freeform 465">
              <a:extLst>
                <a:ext uri="{FF2B5EF4-FFF2-40B4-BE49-F238E27FC236}">
                  <a16:creationId xmlns:a16="http://schemas.microsoft.com/office/drawing/2014/main" id="{7F9F5EAC-7AC3-4705-B505-134DFA59D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0" name="Freeform 466">
              <a:extLst>
                <a:ext uri="{FF2B5EF4-FFF2-40B4-BE49-F238E27FC236}">
                  <a16:creationId xmlns:a16="http://schemas.microsoft.com/office/drawing/2014/main" id="{178DB410-284F-426B-B387-554EC714A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1" name="Freeform 467">
              <a:extLst>
                <a:ext uri="{FF2B5EF4-FFF2-40B4-BE49-F238E27FC236}">
                  <a16:creationId xmlns:a16="http://schemas.microsoft.com/office/drawing/2014/main" id="{37442FAA-7C8F-49BD-951B-002636E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2" name="Freeform 468">
              <a:extLst>
                <a:ext uri="{FF2B5EF4-FFF2-40B4-BE49-F238E27FC236}">
                  <a16:creationId xmlns:a16="http://schemas.microsoft.com/office/drawing/2014/main" id="{2366E6C3-C3D8-467C-8BDE-7414D1783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3" name="Freeform 469">
              <a:extLst>
                <a:ext uri="{FF2B5EF4-FFF2-40B4-BE49-F238E27FC236}">
                  <a16:creationId xmlns:a16="http://schemas.microsoft.com/office/drawing/2014/main" id="{D3AAE37B-C9AD-4E23-BCC3-178325A94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4" name="Freeform 470">
              <a:extLst>
                <a:ext uri="{FF2B5EF4-FFF2-40B4-BE49-F238E27FC236}">
                  <a16:creationId xmlns:a16="http://schemas.microsoft.com/office/drawing/2014/main" id="{2CE388D2-CF64-4860-AB4D-58571E490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5" name="Freeform 471">
              <a:extLst>
                <a:ext uri="{FF2B5EF4-FFF2-40B4-BE49-F238E27FC236}">
                  <a16:creationId xmlns:a16="http://schemas.microsoft.com/office/drawing/2014/main" id="{F567E525-1410-4475-90F5-4F8680ACA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6" name="Freeform 472">
              <a:extLst>
                <a:ext uri="{FF2B5EF4-FFF2-40B4-BE49-F238E27FC236}">
                  <a16:creationId xmlns:a16="http://schemas.microsoft.com/office/drawing/2014/main" id="{8320C249-2EF7-468F-8A9C-6043091CD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7" name="Freeform 473">
              <a:extLst>
                <a:ext uri="{FF2B5EF4-FFF2-40B4-BE49-F238E27FC236}">
                  <a16:creationId xmlns:a16="http://schemas.microsoft.com/office/drawing/2014/main" id="{92FD0464-0D3C-47F1-95CC-13EF49758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8" name="Freeform 474">
              <a:extLst>
                <a:ext uri="{FF2B5EF4-FFF2-40B4-BE49-F238E27FC236}">
                  <a16:creationId xmlns:a16="http://schemas.microsoft.com/office/drawing/2014/main" id="{A377295A-6495-4157-AC8C-7831C9F03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9" name="Freeform 475">
              <a:extLst>
                <a:ext uri="{FF2B5EF4-FFF2-40B4-BE49-F238E27FC236}">
                  <a16:creationId xmlns:a16="http://schemas.microsoft.com/office/drawing/2014/main" id="{63BEFCBB-66EC-478A-B9DB-AFDD0F252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0" name="Freeform 476">
              <a:extLst>
                <a:ext uri="{FF2B5EF4-FFF2-40B4-BE49-F238E27FC236}">
                  <a16:creationId xmlns:a16="http://schemas.microsoft.com/office/drawing/2014/main" id="{34C18A36-1128-439B-BE97-0A566C47A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1" name="Freeform 477">
              <a:extLst>
                <a:ext uri="{FF2B5EF4-FFF2-40B4-BE49-F238E27FC236}">
                  <a16:creationId xmlns:a16="http://schemas.microsoft.com/office/drawing/2014/main" id="{64CF2BE5-7389-452F-A74F-A163021DB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2" name="Freeform 478">
              <a:extLst>
                <a:ext uri="{FF2B5EF4-FFF2-40B4-BE49-F238E27FC236}">
                  <a16:creationId xmlns:a16="http://schemas.microsoft.com/office/drawing/2014/main" id="{AADF0327-84A8-4ACC-B757-8BCF130E7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3" name="Freeform 479">
              <a:extLst>
                <a:ext uri="{FF2B5EF4-FFF2-40B4-BE49-F238E27FC236}">
                  <a16:creationId xmlns:a16="http://schemas.microsoft.com/office/drawing/2014/main" id="{4423F33A-5587-406E-8F7D-5E5B509A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4" name="Freeform 480">
              <a:extLst>
                <a:ext uri="{FF2B5EF4-FFF2-40B4-BE49-F238E27FC236}">
                  <a16:creationId xmlns:a16="http://schemas.microsoft.com/office/drawing/2014/main" id="{A6253212-8D02-407D-B744-FB9DE3B97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5" name="Freeform 481">
              <a:extLst>
                <a:ext uri="{FF2B5EF4-FFF2-40B4-BE49-F238E27FC236}">
                  <a16:creationId xmlns:a16="http://schemas.microsoft.com/office/drawing/2014/main" id="{F2214C64-F03C-41B3-BA84-62A5888C7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6" name="Freeform 482">
              <a:extLst>
                <a:ext uri="{FF2B5EF4-FFF2-40B4-BE49-F238E27FC236}">
                  <a16:creationId xmlns:a16="http://schemas.microsoft.com/office/drawing/2014/main" id="{8350D273-A9A1-44B3-966A-2AAD30053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7" name="Freeform 483">
              <a:extLst>
                <a:ext uri="{FF2B5EF4-FFF2-40B4-BE49-F238E27FC236}">
                  <a16:creationId xmlns:a16="http://schemas.microsoft.com/office/drawing/2014/main" id="{2792141A-0022-45E6-8A9C-5B3F8737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" name="Freeform 484">
              <a:extLst>
                <a:ext uri="{FF2B5EF4-FFF2-40B4-BE49-F238E27FC236}">
                  <a16:creationId xmlns:a16="http://schemas.microsoft.com/office/drawing/2014/main" id="{2EEA8783-9982-411C-B688-2EFF21F4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9" name="Freeform 485">
              <a:extLst>
                <a:ext uri="{FF2B5EF4-FFF2-40B4-BE49-F238E27FC236}">
                  <a16:creationId xmlns:a16="http://schemas.microsoft.com/office/drawing/2014/main" id="{6F961639-20AE-4712-B2BE-6A4BC540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" name="Freeform 486">
              <a:extLst>
                <a:ext uri="{FF2B5EF4-FFF2-40B4-BE49-F238E27FC236}">
                  <a16:creationId xmlns:a16="http://schemas.microsoft.com/office/drawing/2014/main" id="{C350C395-3A0D-44A7-84FD-B82D6D41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1" name="Freeform 487">
              <a:extLst>
                <a:ext uri="{FF2B5EF4-FFF2-40B4-BE49-F238E27FC236}">
                  <a16:creationId xmlns:a16="http://schemas.microsoft.com/office/drawing/2014/main" id="{EC8FAF82-D2F2-42BE-BF38-6BF85A826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2" name="Freeform 488">
              <a:extLst>
                <a:ext uri="{FF2B5EF4-FFF2-40B4-BE49-F238E27FC236}">
                  <a16:creationId xmlns:a16="http://schemas.microsoft.com/office/drawing/2014/main" id="{1A9BD09B-53A8-463C-AA06-F64EE3051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" name="Freeform 489">
              <a:extLst>
                <a:ext uri="{FF2B5EF4-FFF2-40B4-BE49-F238E27FC236}">
                  <a16:creationId xmlns:a16="http://schemas.microsoft.com/office/drawing/2014/main" id="{805D6E62-40F8-41DA-B37C-13D31B35F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" name="Freeform 490">
              <a:extLst>
                <a:ext uri="{FF2B5EF4-FFF2-40B4-BE49-F238E27FC236}">
                  <a16:creationId xmlns:a16="http://schemas.microsoft.com/office/drawing/2014/main" id="{40A3086F-02C3-4B6A-A677-A4DB40C45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5" name="Freeform 491">
              <a:extLst>
                <a:ext uri="{FF2B5EF4-FFF2-40B4-BE49-F238E27FC236}">
                  <a16:creationId xmlns:a16="http://schemas.microsoft.com/office/drawing/2014/main" id="{5396F959-F347-4A23-8DA2-437B03B98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6" name="Freeform 492">
              <a:extLst>
                <a:ext uri="{FF2B5EF4-FFF2-40B4-BE49-F238E27FC236}">
                  <a16:creationId xmlns:a16="http://schemas.microsoft.com/office/drawing/2014/main" id="{434EEFC8-C99B-410B-B54A-FA7556DBD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7" name="Freeform 493">
              <a:extLst>
                <a:ext uri="{FF2B5EF4-FFF2-40B4-BE49-F238E27FC236}">
                  <a16:creationId xmlns:a16="http://schemas.microsoft.com/office/drawing/2014/main" id="{A71FE3E7-8DC1-4C6B-AA92-84B1C4D5F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8" name="Freeform 494">
              <a:extLst>
                <a:ext uri="{FF2B5EF4-FFF2-40B4-BE49-F238E27FC236}">
                  <a16:creationId xmlns:a16="http://schemas.microsoft.com/office/drawing/2014/main" id="{4FC618ED-9657-4B80-B5A3-D0090BAE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9" name="Freeform 495">
              <a:extLst>
                <a:ext uri="{FF2B5EF4-FFF2-40B4-BE49-F238E27FC236}">
                  <a16:creationId xmlns:a16="http://schemas.microsoft.com/office/drawing/2014/main" id="{C0908B93-1465-4EB0-ADB5-1A1D60539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0" name="Freeform 496">
              <a:extLst>
                <a:ext uri="{FF2B5EF4-FFF2-40B4-BE49-F238E27FC236}">
                  <a16:creationId xmlns:a16="http://schemas.microsoft.com/office/drawing/2014/main" id="{EF8137C7-5BEC-436E-AB35-AC8BF772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1" name="Freeform 497">
              <a:extLst>
                <a:ext uri="{FF2B5EF4-FFF2-40B4-BE49-F238E27FC236}">
                  <a16:creationId xmlns:a16="http://schemas.microsoft.com/office/drawing/2014/main" id="{B58EFF70-C97B-4EB6-BF94-0E3EF2560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2" name="Freeform 498">
              <a:extLst>
                <a:ext uri="{FF2B5EF4-FFF2-40B4-BE49-F238E27FC236}">
                  <a16:creationId xmlns:a16="http://schemas.microsoft.com/office/drawing/2014/main" id="{0A62F3FF-AD53-4226-A46B-D51A2F7C8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3" name="Freeform 499">
              <a:extLst>
                <a:ext uri="{FF2B5EF4-FFF2-40B4-BE49-F238E27FC236}">
                  <a16:creationId xmlns:a16="http://schemas.microsoft.com/office/drawing/2014/main" id="{CD65A80B-2651-428F-9E9E-CCCB9C3BB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4" name="Freeform 500">
              <a:extLst>
                <a:ext uri="{FF2B5EF4-FFF2-40B4-BE49-F238E27FC236}">
                  <a16:creationId xmlns:a16="http://schemas.microsoft.com/office/drawing/2014/main" id="{4E5428E6-20B9-4279-9868-10660E6DA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5" name="Freeform 501">
              <a:extLst>
                <a:ext uri="{FF2B5EF4-FFF2-40B4-BE49-F238E27FC236}">
                  <a16:creationId xmlns:a16="http://schemas.microsoft.com/office/drawing/2014/main" id="{29532659-C040-445B-BEE1-C8855BE80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6" name="Freeform 502">
              <a:extLst>
                <a:ext uri="{FF2B5EF4-FFF2-40B4-BE49-F238E27FC236}">
                  <a16:creationId xmlns:a16="http://schemas.microsoft.com/office/drawing/2014/main" id="{5E54D7C0-30CB-481A-9191-815D8224D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7" name="Freeform 503">
              <a:extLst>
                <a:ext uri="{FF2B5EF4-FFF2-40B4-BE49-F238E27FC236}">
                  <a16:creationId xmlns:a16="http://schemas.microsoft.com/office/drawing/2014/main" id="{A3D43ACA-C0E3-44B3-88ED-C32F02A46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8" name="Freeform 504">
              <a:extLst>
                <a:ext uri="{FF2B5EF4-FFF2-40B4-BE49-F238E27FC236}">
                  <a16:creationId xmlns:a16="http://schemas.microsoft.com/office/drawing/2014/main" id="{706BA079-0039-437C-89C2-555113BDA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9" name="Freeform 505">
              <a:extLst>
                <a:ext uri="{FF2B5EF4-FFF2-40B4-BE49-F238E27FC236}">
                  <a16:creationId xmlns:a16="http://schemas.microsoft.com/office/drawing/2014/main" id="{0F46835D-0D3A-4F19-B8E3-E8DEF3FC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0" name="Freeform 506">
              <a:extLst>
                <a:ext uri="{FF2B5EF4-FFF2-40B4-BE49-F238E27FC236}">
                  <a16:creationId xmlns:a16="http://schemas.microsoft.com/office/drawing/2014/main" id="{23BF7881-CFF5-410C-AB06-EF192EDA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1" name="Freeform 507">
              <a:extLst>
                <a:ext uri="{FF2B5EF4-FFF2-40B4-BE49-F238E27FC236}">
                  <a16:creationId xmlns:a16="http://schemas.microsoft.com/office/drawing/2014/main" id="{6230BF16-60B4-4B29-9A4D-0ED042157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2" name="Freeform 508">
              <a:extLst>
                <a:ext uri="{FF2B5EF4-FFF2-40B4-BE49-F238E27FC236}">
                  <a16:creationId xmlns:a16="http://schemas.microsoft.com/office/drawing/2014/main" id="{86C45C95-EE0F-4F9C-ACC0-A79C2F25E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3" name="Freeform 509">
              <a:extLst>
                <a:ext uri="{FF2B5EF4-FFF2-40B4-BE49-F238E27FC236}">
                  <a16:creationId xmlns:a16="http://schemas.microsoft.com/office/drawing/2014/main" id="{164CF607-1CC3-4009-9847-0B958073D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4" name="Freeform 510">
              <a:extLst>
                <a:ext uri="{FF2B5EF4-FFF2-40B4-BE49-F238E27FC236}">
                  <a16:creationId xmlns:a16="http://schemas.microsoft.com/office/drawing/2014/main" id="{22616915-E27C-417E-9E26-9A454A040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5" name="Freeform 511">
              <a:extLst>
                <a:ext uri="{FF2B5EF4-FFF2-40B4-BE49-F238E27FC236}">
                  <a16:creationId xmlns:a16="http://schemas.microsoft.com/office/drawing/2014/main" id="{18645F72-A8D4-4EAB-8B75-6BDE46D51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6" name="Freeform 512">
              <a:extLst>
                <a:ext uri="{FF2B5EF4-FFF2-40B4-BE49-F238E27FC236}">
                  <a16:creationId xmlns:a16="http://schemas.microsoft.com/office/drawing/2014/main" id="{FCE9CE1C-4DD2-4BDE-BBEB-57E096003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7" name="Freeform 513">
              <a:extLst>
                <a:ext uri="{FF2B5EF4-FFF2-40B4-BE49-F238E27FC236}">
                  <a16:creationId xmlns:a16="http://schemas.microsoft.com/office/drawing/2014/main" id="{9F6C4A76-6804-45BD-A17E-8ED96DB3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8" name="Freeform 514">
              <a:extLst>
                <a:ext uri="{FF2B5EF4-FFF2-40B4-BE49-F238E27FC236}">
                  <a16:creationId xmlns:a16="http://schemas.microsoft.com/office/drawing/2014/main" id="{A11D2E55-03DA-4938-B074-CCA9F370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9" name="Freeform 515">
              <a:extLst>
                <a:ext uri="{FF2B5EF4-FFF2-40B4-BE49-F238E27FC236}">
                  <a16:creationId xmlns:a16="http://schemas.microsoft.com/office/drawing/2014/main" id="{836D3044-9F32-4713-92BB-689E4EAF0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0" name="Freeform 516">
              <a:extLst>
                <a:ext uri="{FF2B5EF4-FFF2-40B4-BE49-F238E27FC236}">
                  <a16:creationId xmlns:a16="http://schemas.microsoft.com/office/drawing/2014/main" id="{8DE8BC8F-3E27-4D91-92E5-7A1A7652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1" name="Freeform 517">
              <a:extLst>
                <a:ext uri="{FF2B5EF4-FFF2-40B4-BE49-F238E27FC236}">
                  <a16:creationId xmlns:a16="http://schemas.microsoft.com/office/drawing/2014/main" id="{E8F54BEF-126A-4C3F-B3D2-834271A14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2" name="Freeform 518">
              <a:extLst>
                <a:ext uri="{FF2B5EF4-FFF2-40B4-BE49-F238E27FC236}">
                  <a16:creationId xmlns:a16="http://schemas.microsoft.com/office/drawing/2014/main" id="{56E522A1-666C-4FE4-B669-90648446C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3" name="Freeform 519">
              <a:extLst>
                <a:ext uri="{FF2B5EF4-FFF2-40B4-BE49-F238E27FC236}">
                  <a16:creationId xmlns:a16="http://schemas.microsoft.com/office/drawing/2014/main" id="{0BA3C09B-264E-46B4-BF13-F3EEE6C31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4" name="Freeform 520">
              <a:extLst>
                <a:ext uri="{FF2B5EF4-FFF2-40B4-BE49-F238E27FC236}">
                  <a16:creationId xmlns:a16="http://schemas.microsoft.com/office/drawing/2014/main" id="{B2CA02CF-C3A2-487E-B184-0909E575C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5" name="Freeform 521">
              <a:extLst>
                <a:ext uri="{FF2B5EF4-FFF2-40B4-BE49-F238E27FC236}">
                  <a16:creationId xmlns:a16="http://schemas.microsoft.com/office/drawing/2014/main" id="{9B279995-F55F-41A4-A9B6-F92DFA09E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6" name="Freeform 522">
              <a:extLst>
                <a:ext uri="{FF2B5EF4-FFF2-40B4-BE49-F238E27FC236}">
                  <a16:creationId xmlns:a16="http://schemas.microsoft.com/office/drawing/2014/main" id="{3D9C3BE5-666D-4FBC-8E5E-57EE28C24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7" name="Freeform 523">
              <a:extLst>
                <a:ext uri="{FF2B5EF4-FFF2-40B4-BE49-F238E27FC236}">
                  <a16:creationId xmlns:a16="http://schemas.microsoft.com/office/drawing/2014/main" id="{EB276674-0687-4583-BB9E-CD7AFC24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8" name="Freeform 524">
              <a:extLst>
                <a:ext uri="{FF2B5EF4-FFF2-40B4-BE49-F238E27FC236}">
                  <a16:creationId xmlns:a16="http://schemas.microsoft.com/office/drawing/2014/main" id="{403BA3B6-542B-42E4-8E72-82C2F446B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9" name="Freeform 525">
              <a:extLst>
                <a:ext uri="{FF2B5EF4-FFF2-40B4-BE49-F238E27FC236}">
                  <a16:creationId xmlns:a16="http://schemas.microsoft.com/office/drawing/2014/main" id="{D2A2BB9C-86D2-417D-B375-FDAB2F8A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0" name="Freeform 526">
              <a:extLst>
                <a:ext uri="{FF2B5EF4-FFF2-40B4-BE49-F238E27FC236}">
                  <a16:creationId xmlns:a16="http://schemas.microsoft.com/office/drawing/2014/main" id="{00C2073B-2C7C-4B38-8C53-7E00B60C5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1" name="Freeform 527">
              <a:extLst>
                <a:ext uri="{FF2B5EF4-FFF2-40B4-BE49-F238E27FC236}">
                  <a16:creationId xmlns:a16="http://schemas.microsoft.com/office/drawing/2014/main" id="{1DD4A785-B16C-4ECE-AEC7-7D89D3FB4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2" name="Freeform 528">
              <a:extLst>
                <a:ext uri="{FF2B5EF4-FFF2-40B4-BE49-F238E27FC236}">
                  <a16:creationId xmlns:a16="http://schemas.microsoft.com/office/drawing/2014/main" id="{8D640FF8-7D0C-40E4-9D45-46D04A166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3" name="Freeform 529">
              <a:extLst>
                <a:ext uri="{FF2B5EF4-FFF2-40B4-BE49-F238E27FC236}">
                  <a16:creationId xmlns:a16="http://schemas.microsoft.com/office/drawing/2014/main" id="{CB5C6181-3CE3-49FD-A2DC-97C58DFB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4" name="Freeform 530">
              <a:extLst>
                <a:ext uri="{FF2B5EF4-FFF2-40B4-BE49-F238E27FC236}">
                  <a16:creationId xmlns:a16="http://schemas.microsoft.com/office/drawing/2014/main" id="{0B76A3A6-1929-4714-84A7-78CDA6A11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5" name="Freeform 531">
              <a:extLst>
                <a:ext uri="{FF2B5EF4-FFF2-40B4-BE49-F238E27FC236}">
                  <a16:creationId xmlns:a16="http://schemas.microsoft.com/office/drawing/2014/main" id="{BBD66B52-37F6-49E7-B0E2-42EE26C7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6" name="Freeform 532">
              <a:extLst>
                <a:ext uri="{FF2B5EF4-FFF2-40B4-BE49-F238E27FC236}">
                  <a16:creationId xmlns:a16="http://schemas.microsoft.com/office/drawing/2014/main" id="{C681B812-75A3-49F1-A580-C49D04EF0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7" name="Freeform 533">
              <a:extLst>
                <a:ext uri="{FF2B5EF4-FFF2-40B4-BE49-F238E27FC236}">
                  <a16:creationId xmlns:a16="http://schemas.microsoft.com/office/drawing/2014/main" id="{83C96B10-6D7C-4232-B499-BA07BB8F7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8" name="Freeform 534">
              <a:extLst>
                <a:ext uri="{FF2B5EF4-FFF2-40B4-BE49-F238E27FC236}">
                  <a16:creationId xmlns:a16="http://schemas.microsoft.com/office/drawing/2014/main" id="{453C2A12-2724-43C8-B6A7-F9FD7B1A5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9" name="Freeform 535">
              <a:extLst>
                <a:ext uri="{FF2B5EF4-FFF2-40B4-BE49-F238E27FC236}">
                  <a16:creationId xmlns:a16="http://schemas.microsoft.com/office/drawing/2014/main" id="{9E4982D1-86EC-45E4-8C76-ED8FBA883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0" name="Freeform 536">
              <a:extLst>
                <a:ext uri="{FF2B5EF4-FFF2-40B4-BE49-F238E27FC236}">
                  <a16:creationId xmlns:a16="http://schemas.microsoft.com/office/drawing/2014/main" id="{D2C78AC0-573E-4414-85C8-79ED68E3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1" name="Freeform 537">
              <a:extLst>
                <a:ext uri="{FF2B5EF4-FFF2-40B4-BE49-F238E27FC236}">
                  <a16:creationId xmlns:a16="http://schemas.microsoft.com/office/drawing/2014/main" id="{56404F52-619A-4E5F-BE88-7EE9C6614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2" name="Freeform 538">
              <a:extLst>
                <a:ext uri="{FF2B5EF4-FFF2-40B4-BE49-F238E27FC236}">
                  <a16:creationId xmlns:a16="http://schemas.microsoft.com/office/drawing/2014/main" id="{BAB78ECA-D4C3-470C-B854-825D2C09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3" name="Freeform 539">
              <a:extLst>
                <a:ext uri="{FF2B5EF4-FFF2-40B4-BE49-F238E27FC236}">
                  <a16:creationId xmlns:a16="http://schemas.microsoft.com/office/drawing/2014/main" id="{869BEB88-6CE8-474D-8506-73545376C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4" name="Freeform 540">
              <a:extLst>
                <a:ext uri="{FF2B5EF4-FFF2-40B4-BE49-F238E27FC236}">
                  <a16:creationId xmlns:a16="http://schemas.microsoft.com/office/drawing/2014/main" id="{A237AD8D-2EF8-46F4-9E6E-A351F4449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5" name="Freeform 541">
              <a:extLst>
                <a:ext uri="{FF2B5EF4-FFF2-40B4-BE49-F238E27FC236}">
                  <a16:creationId xmlns:a16="http://schemas.microsoft.com/office/drawing/2014/main" id="{1734C02E-EB57-4F72-8C23-4A84284A8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6" name="Freeform 542">
              <a:extLst>
                <a:ext uri="{FF2B5EF4-FFF2-40B4-BE49-F238E27FC236}">
                  <a16:creationId xmlns:a16="http://schemas.microsoft.com/office/drawing/2014/main" id="{0B581892-9582-4546-9CD8-0A3BB91A1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7" name="Freeform 543">
              <a:extLst>
                <a:ext uri="{FF2B5EF4-FFF2-40B4-BE49-F238E27FC236}">
                  <a16:creationId xmlns:a16="http://schemas.microsoft.com/office/drawing/2014/main" id="{F02EF95C-CD43-4A84-89F8-4ACB49095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8" name="Freeform 544">
              <a:extLst>
                <a:ext uri="{FF2B5EF4-FFF2-40B4-BE49-F238E27FC236}">
                  <a16:creationId xmlns:a16="http://schemas.microsoft.com/office/drawing/2014/main" id="{14F8A407-27D6-40CD-98B3-7BFC427C6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79" name="Freeform 545">
              <a:extLst>
                <a:ext uri="{FF2B5EF4-FFF2-40B4-BE49-F238E27FC236}">
                  <a16:creationId xmlns:a16="http://schemas.microsoft.com/office/drawing/2014/main" id="{E3A304CE-AACE-49FC-A05A-0BA339DF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0" name="Rectangle 546">
              <a:extLst>
                <a:ext uri="{FF2B5EF4-FFF2-40B4-BE49-F238E27FC236}">
                  <a16:creationId xmlns:a16="http://schemas.microsoft.com/office/drawing/2014/main" id="{6391CC18-3AE4-4D28-B9DD-1D15B6D4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9081" name="Freeform 547">
              <a:extLst>
                <a:ext uri="{FF2B5EF4-FFF2-40B4-BE49-F238E27FC236}">
                  <a16:creationId xmlns:a16="http://schemas.microsoft.com/office/drawing/2014/main" id="{1A81352E-7C67-4ED2-AA0B-0E7DAE9F3AA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2" name="Freeform 548">
              <a:extLst>
                <a:ext uri="{FF2B5EF4-FFF2-40B4-BE49-F238E27FC236}">
                  <a16:creationId xmlns:a16="http://schemas.microsoft.com/office/drawing/2014/main" id="{13DBE7C3-1E77-49B7-B997-882DB3C1E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3" name="Freeform 549">
              <a:extLst>
                <a:ext uri="{FF2B5EF4-FFF2-40B4-BE49-F238E27FC236}">
                  <a16:creationId xmlns:a16="http://schemas.microsoft.com/office/drawing/2014/main" id="{1441CD8C-C248-411E-AB74-3A8C13A48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4" name="Freeform 550">
              <a:extLst>
                <a:ext uri="{FF2B5EF4-FFF2-40B4-BE49-F238E27FC236}">
                  <a16:creationId xmlns:a16="http://schemas.microsoft.com/office/drawing/2014/main" id="{24A2B4EE-4EE7-4FDE-A8F9-1A8269DC5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5" name="Freeform 551">
              <a:extLst>
                <a:ext uri="{FF2B5EF4-FFF2-40B4-BE49-F238E27FC236}">
                  <a16:creationId xmlns:a16="http://schemas.microsoft.com/office/drawing/2014/main" id="{76BF4277-C4D8-4173-A8BD-26FDAC5CC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6" name="Freeform 552">
              <a:extLst>
                <a:ext uri="{FF2B5EF4-FFF2-40B4-BE49-F238E27FC236}">
                  <a16:creationId xmlns:a16="http://schemas.microsoft.com/office/drawing/2014/main" id="{245DFE10-C37F-4035-940D-328D78F3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7" name="Freeform 553">
              <a:extLst>
                <a:ext uri="{FF2B5EF4-FFF2-40B4-BE49-F238E27FC236}">
                  <a16:creationId xmlns:a16="http://schemas.microsoft.com/office/drawing/2014/main" id="{38598265-9F61-481B-8740-01BBCBDC4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8" name="Freeform 554">
              <a:extLst>
                <a:ext uri="{FF2B5EF4-FFF2-40B4-BE49-F238E27FC236}">
                  <a16:creationId xmlns:a16="http://schemas.microsoft.com/office/drawing/2014/main" id="{3E050BB6-3299-4887-8C9F-1486C5A7C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89" name="Freeform 555">
              <a:extLst>
                <a:ext uri="{FF2B5EF4-FFF2-40B4-BE49-F238E27FC236}">
                  <a16:creationId xmlns:a16="http://schemas.microsoft.com/office/drawing/2014/main" id="{CF0FB61C-F39C-4221-8106-47D992DD4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0" name="Freeform 556">
              <a:extLst>
                <a:ext uri="{FF2B5EF4-FFF2-40B4-BE49-F238E27FC236}">
                  <a16:creationId xmlns:a16="http://schemas.microsoft.com/office/drawing/2014/main" id="{DC26DC15-FAF2-4180-B3BE-EA14EF61C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1" name="Freeform 557">
              <a:extLst>
                <a:ext uri="{FF2B5EF4-FFF2-40B4-BE49-F238E27FC236}">
                  <a16:creationId xmlns:a16="http://schemas.microsoft.com/office/drawing/2014/main" id="{A259BE65-0600-459D-AAFE-072EDD914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2" name="Freeform 558">
              <a:extLst>
                <a:ext uri="{FF2B5EF4-FFF2-40B4-BE49-F238E27FC236}">
                  <a16:creationId xmlns:a16="http://schemas.microsoft.com/office/drawing/2014/main" id="{9DE21FCF-F019-49D5-8CB3-99DE1F84D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3" name="Freeform 559">
              <a:extLst>
                <a:ext uri="{FF2B5EF4-FFF2-40B4-BE49-F238E27FC236}">
                  <a16:creationId xmlns:a16="http://schemas.microsoft.com/office/drawing/2014/main" id="{4D16450C-6DDD-4E22-AA91-43D987E2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4" name="Freeform 560">
              <a:extLst>
                <a:ext uri="{FF2B5EF4-FFF2-40B4-BE49-F238E27FC236}">
                  <a16:creationId xmlns:a16="http://schemas.microsoft.com/office/drawing/2014/main" id="{29265F23-13AE-4A92-915C-A151E26A3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5" name="Freeform 561">
              <a:extLst>
                <a:ext uri="{FF2B5EF4-FFF2-40B4-BE49-F238E27FC236}">
                  <a16:creationId xmlns:a16="http://schemas.microsoft.com/office/drawing/2014/main" id="{0C1AD994-3B73-4C38-8C1E-E8174188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6" name="Freeform 562">
              <a:extLst>
                <a:ext uri="{FF2B5EF4-FFF2-40B4-BE49-F238E27FC236}">
                  <a16:creationId xmlns:a16="http://schemas.microsoft.com/office/drawing/2014/main" id="{B6AB9C8E-052B-4F01-B08C-616FF1369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7" name="Freeform 563">
              <a:extLst>
                <a:ext uri="{FF2B5EF4-FFF2-40B4-BE49-F238E27FC236}">
                  <a16:creationId xmlns:a16="http://schemas.microsoft.com/office/drawing/2014/main" id="{716978D4-E2F8-438A-87B5-0A0F61156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8" name="Freeform 564">
              <a:extLst>
                <a:ext uri="{FF2B5EF4-FFF2-40B4-BE49-F238E27FC236}">
                  <a16:creationId xmlns:a16="http://schemas.microsoft.com/office/drawing/2014/main" id="{953C3A01-4351-403B-8908-DD6AAD104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99" name="Freeform 565">
              <a:extLst>
                <a:ext uri="{FF2B5EF4-FFF2-40B4-BE49-F238E27FC236}">
                  <a16:creationId xmlns:a16="http://schemas.microsoft.com/office/drawing/2014/main" id="{EF3EBAAA-E2BE-4109-9694-186BDD840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0" name="Freeform 566">
              <a:extLst>
                <a:ext uri="{FF2B5EF4-FFF2-40B4-BE49-F238E27FC236}">
                  <a16:creationId xmlns:a16="http://schemas.microsoft.com/office/drawing/2014/main" id="{64904F54-74B4-4D47-9BF3-FA3C489BA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1" name="Freeform 567">
              <a:extLst>
                <a:ext uri="{FF2B5EF4-FFF2-40B4-BE49-F238E27FC236}">
                  <a16:creationId xmlns:a16="http://schemas.microsoft.com/office/drawing/2014/main" id="{DC6EE298-2D79-403F-A60A-4D1B9D914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2" name="Freeform 568">
              <a:extLst>
                <a:ext uri="{FF2B5EF4-FFF2-40B4-BE49-F238E27FC236}">
                  <a16:creationId xmlns:a16="http://schemas.microsoft.com/office/drawing/2014/main" id="{95F29BFD-3557-4498-B3B6-F989CE9D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3" name="Freeform 569">
              <a:extLst>
                <a:ext uri="{FF2B5EF4-FFF2-40B4-BE49-F238E27FC236}">
                  <a16:creationId xmlns:a16="http://schemas.microsoft.com/office/drawing/2014/main" id="{710A0AFC-EEF5-469F-BED9-9CA5A9E09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4" name="Freeform 570">
              <a:extLst>
                <a:ext uri="{FF2B5EF4-FFF2-40B4-BE49-F238E27FC236}">
                  <a16:creationId xmlns:a16="http://schemas.microsoft.com/office/drawing/2014/main" id="{2B416095-3000-4468-8F7D-8E2EBFAE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5" name="Freeform 571">
              <a:extLst>
                <a:ext uri="{FF2B5EF4-FFF2-40B4-BE49-F238E27FC236}">
                  <a16:creationId xmlns:a16="http://schemas.microsoft.com/office/drawing/2014/main" id="{9CD60AFB-CA63-494E-91E1-1D722A25D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6" name="Freeform 572">
              <a:extLst>
                <a:ext uri="{FF2B5EF4-FFF2-40B4-BE49-F238E27FC236}">
                  <a16:creationId xmlns:a16="http://schemas.microsoft.com/office/drawing/2014/main" id="{CE2EB3C4-569B-4370-BD60-7248020BA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7" name="Freeform 573">
              <a:extLst>
                <a:ext uri="{FF2B5EF4-FFF2-40B4-BE49-F238E27FC236}">
                  <a16:creationId xmlns:a16="http://schemas.microsoft.com/office/drawing/2014/main" id="{C5A35E1F-72DC-4C78-A106-DAA9895E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8" name="Freeform 574">
              <a:extLst>
                <a:ext uri="{FF2B5EF4-FFF2-40B4-BE49-F238E27FC236}">
                  <a16:creationId xmlns:a16="http://schemas.microsoft.com/office/drawing/2014/main" id="{B47EC9A9-2E0B-4958-8004-51B5032F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09" name="Freeform 575">
              <a:extLst>
                <a:ext uri="{FF2B5EF4-FFF2-40B4-BE49-F238E27FC236}">
                  <a16:creationId xmlns:a16="http://schemas.microsoft.com/office/drawing/2014/main" id="{E1A3FC32-6B9F-4906-BC97-0CF37FEAF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0" name="Freeform 576">
              <a:extLst>
                <a:ext uri="{FF2B5EF4-FFF2-40B4-BE49-F238E27FC236}">
                  <a16:creationId xmlns:a16="http://schemas.microsoft.com/office/drawing/2014/main" id="{5DD4DCD0-0EDC-4BD8-B25F-DD67D110B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1" name="Freeform 577">
              <a:extLst>
                <a:ext uri="{FF2B5EF4-FFF2-40B4-BE49-F238E27FC236}">
                  <a16:creationId xmlns:a16="http://schemas.microsoft.com/office/drawing/2014/main" id="{6FD685F3-01ED-440F-8167-8D4D122C8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2" name="Freeform 578">
              <a:extLst>
                <a:ext uri="{FF2B5EF4-FFF2-40B4-BE49-F238E27FC236}">
                  <a16:creationId xmlns:a16="http://schemas.microsoft.com/office/drawing/2014/main" id="{A4D90958-A6D0-4DBC-8B6D-8C5C11506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3" name="Freeform 579">
              <a:extLst>
                <a:ext uri="{FF2B5EF4-FFF2-40B4-BE49-F238E27FC236}">
                  <a16:creationId xmlns:a16="http://schemas.microsoft.com/office/drawing/2014/main" id="{EF5DC264-393C-49BF-84AE-87BFA5406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4" name="Freeform 580">
              <a:extLst>
                <a:ext uri="{FF2B5EF4-FFF2-40B4-BE49-F238E27FC236}">
                  <a16:creationId xmlns:a16="http://schemas.microsoft.com/office/drawing/2014/main" id="{05AF5339-E8E1-4ABA-B303-2B1EC36BF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5" name="Freeform 581">
              <a:extLst>
                <a:ext uri="{FF2B5EF4-FFF2-40B4-BE49-F238E27FC236}">
                  <a16:creationId xmlns:a16="http://schemas.microsoft.com/office/drawing/2014/main" id="{F6FEFD02-43C4-4574-9532-352791BF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6" name="Freeform 583">
              <a:extLst>
                <a:ext uri="{FF2B5EF4-FFF2-40B4-BE49-F238E27FC236}">
                  <a16:creationId xmlns:a16="http://schemas.microsoft.com/office/drawing/2014/main" id="{0AF72C98-4D91-4A1E-90A2-E594DCB6C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7" name="Freeform 584">
              <a:extLst>
                <a:ext uri="{FF2B5EF4-FFF2-40B4-BE49-F238E27FC236}">
                  <a16:creationId xmlns:a16="http://schemas.microsoft.com/office/drawing/2014/main" id="{E5C3C988-DA7C-40E7-9C4E-2FC1A86E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8" name="Freeform 585">
              <a:extLst>
                <a:ext uri="{FF2B5EF4-FFF2-40B4-BE49-F238E27FC236}">
                  <a16:creationId xmlns:a16="http://schemas.microsoft.com/office/drawing/2014/main" id="{B0F52798-AF05-42F7-97F5-26FD1ADF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19" name="Freeform 586">
              <a:extLst>
                <a:ext uri="{FF2B5EF4-FFF2-40B4-BE49-F238E27FC236}">
                  <a16:creationId xmlns:a16="http://schemas.microsoft.com/office/drawing/2014/main" id="{EA01ED3E-8B71-47EA-917A-F8C66A8F1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0" name="Freeform 587">
              <a:extLst>
                <a:ext uri="{FF2B5EF4-FFF2-40B4-BE49-F238E27FC236}">
                  <a16:creationId xmlns:a16="http://schemas.microsoft.com/office/drawing/2014/main" id="{937AB5D9-FB98-4A3A-86D2-F3922037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1" name="Freeform 588">
              <a:extLst>
                <a:ext uri="{FF2B5EF4-FFF2-40B4-BE49-F238E27FC236}">
                  <a16:creationId xmlns:a16="http://schemas.microsoft.com/office/drawing/2014/main" id="{6562DEF7-6328-418E-B561-05C709073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2" name="Freeform 589">
              <a:extLst>
                <a:ext uri="{FF2B5EF4-FFF2-40B4-BE49-F238E27FC236}">
                  <a16:creationId xmlns:a16="http://schemas.microsoft.com/office/drawing/2014/main" id="{8E2D12EE-5EC6-4A60-951E-905E89A6A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3" name="Freeform 590">
              <a:extLst>
                <a:ext uri="{FF2B5EF4-FFF2-40B4-BE49-F238E27FC236}">
                  <a16:creationId xmlns:a16="http://schemas.microsoft.com/office/drawing/2014/main" id="{2C079459-5EA9-496F-9737-0C56FA46F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4" name="Freeform 591">
              <a:extLst>
                <a:ext uri="{FF2B5EF4-FFF2-40B4-BE49-F238E27FC236}">
                  <a16:creationId xmlns:a16="http://schemas.microsoft.com/office/drawing/2014/main" id="{85FCE5EC-B4C9-41B5-8687-8A022F368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5" name="Freeform 592">
              <a:extLst>
                <a:ext uri="{FF2B5EF4-FFF2-40B4-BE49-F238E27FC236}">
                  <a16:creationId xmlns:a16="http://schemas.microsoft.com/office/drawing/2014/main" id="{889BFBF2-F31B-4AA1-BE8D-9F09E4F8A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6" name="Freeform 593">
              <a:extLst>
                <a:ext uri="{FF2B5EF4-FFF2-40B4-BE49-F238E27FC236}">
                  <a16:creationId xmlns:a16="http://schemas.microsoft.com/office/drawing/2014/main" id="{D937AC52-A37D-4F4C-85BB-3F350CDE4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7" name="Freeform 594">
              <a:extLst>
                <a:ext uri="{FF2B5EF4-FFF2-40B4-BE49-F238E27FC236}">
                  <a16:creationId xmlns:a16="http://schemas.microsoft.com/office/drawing/2014/main" id="{D4D8C780-337C-47CD-9E33-415F4239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8" name="Freeform 595">
              <a:extLst>
                <a:ext uri="{FF2B5EF4-FFF2-40B4-BE49-F238E27FC236}">
                  <a16:creationId xmlns:a16="http://schemas.microsoft.com/office/drawing/2014/main" id="{30A7971C-DEE8-414A-BD0B-F9B386A8A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29" name="Freeform 596">
              <a:extLst>
                <a:ext uri="{FF2B5EF4-FFF2-40B4-BE49-F238E27FC236}">
                  <a16:creationId xmlns:a16="http://schemas.microsoft.com/office/drawing/2014/main" id="{5E9117AC-2A9C-401D-95A6-6014E0968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0" name="Freeform 597">
              <a:extLst>
                <a:ext uri="{FF2B5EF4-FFF2-40B4-BE49-F238E27FC236}">
                  <a16:creationId xmlns:a16="http://schemas.microsoft.com/office/drawing/2014/main" id="{8AF77E1B-AA13-4AA4-BBF7-F3FC0EC69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1" name="Freeform 598">
              <a:extLst>
                <a:ext uri="{FF2B5EF4-FFF2-40B4-BE49-F238E27FC236}">
                  <a16:creationId xmlns:a16="http://schemas.microsoft.com/office/drawing/2014/main" id="{38281395-0DE2-4FB9-8631-BBF518C4F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2" name="Freeform 599">
              <a:extLst>
                <a:ext uri="{FF2B5EF4-FFF2-40B4-BE49-F238E27FC236}">
                  <a16:creationId xmlns:a16="http://schemas.microsoft.com/office/drawing/2014/main" id="{BFED0850-B3C5-481D-9EE5-455776CD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3" name="Freeform 600">
              <a:extLst>
                <a:ext uri="{FF2B5EF4-FFF2-40B4-BE49-F238E27FC236}">
                  <a16:creationId xmlns:a16="http://schemas.microsoft.com/office/drawing/2014/main" id="{297BB1EE-9710-40FE-ADE2-C4F21C63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4" name="Freeform 601">
              <a:extLst>
                <a:ext uri="{FF2B5EF4-FFF2-40B4-BE49-F238E27FC236}">
                  <a16:creationId xmlns:a16="http://schemas.microsoft.com/office/drawing/2014/main" id="{1898F10E-82EF-4B2A-8EEC-E62131738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5" name="Freeform 602">
              <a:extLst>
                <a:ext uri="{FF2B5EF4-FFF2-40B4-BE49-F238E27FC236}">
                  <a16:creationId xmlns:a16="http://schemas.microsoft.com/office/drawing/2014/main" id="{D25C363B-D2DE-4D78-B3E0-A816B3A43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6" name="Freeform 603">
              <a:extLst>
                <a:ext uri="{FF2B5EF4-FFF2-40B4-BE49-F238E27FC236}">
                  <a16:creationId xmlns:a16="http://schemas.microsoft.com/office/drawing/2014/main" id="{C2D39E6A-766D-4647-810D-8D18F8BCE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7" name="Freeform 604">
              <a:extLst>
                <a:ext uri="{FF2B5EF4-FFF2-40B4-BE49-F238E27FC236}">
                  <a16:creationId xmlns:a16="http://schemas.microsoft.com/office/drawing/2014/main" id="{6A4166D4-9EF6-4294-BEA1-038DD6E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8" name="Freeform 605">
              <a:extLst>
                <a:ext uri="{FF2B5EF4-FFF2-40B4-BE49-F238E27FC236}">
                  <a16:creationId xmlns:a16="http://schemas.microsoft.com/office/drawing/2014/main" id="{0D08A10D-3029-4CCA-B7EF-034D7BB24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39" name="Freeform 606">
              <a:extLst>
                <a:ext uri="{FF2B5EF4-FFF2-40B4-BE49-F238E27FC236}">
                  <a16:creationId xmlns:a16="http://schemas.microsoft.com/office/drawing/2014/main" id="{AA90B9E9-0F52-418E-843E-9AA2CFFA7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0" name="Freeform 607">
              <a:extLst>
                <a:ext uri="{FF2B5EF4-FFF2-40B4-BE49-F238E27FC236}">
                  <a16:creationId xmlns:a16="http://schemas.microsoft.com/office/drawing/2014/main" id="{71B4B38F-6F89-40B6-B35B-BA5B304C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1" name="Freeform 608">
              <a:extLst>
                <a:ext uri="{FF2B5EF4-FFF2-40B4-BE49-F238E27FC236}">
                  <a16:creationId xmlns:a16="http://schemas.microsoft.com/office/drawing/2014/main" id="{766EAAB5-6372-4328-9E93-0C8ADB291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2" name="Freeform 609">
              <a:extLst>
                <a:ext uri="{FF2B5EF4-FFF2-40B4-BE49-F238E27FC236}">
                  <a16:creationId xmlns:a16="http://schemas.microsoft.com/office/drawing/2014/main" id="{2D018F51-5B56-4946-B5F7-825FD2404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3" name="Freeform 610">
              <a:extLst>
                <a:ext uri="{FF2B5EF4-FFF2-40B4-BE49-F238E27FC236}">
                  <a16:creationId xmlns:a16="http://schemas.microsoft.com/office/drawing/2014/main" id="{44D627BE-4C6F-4111-AA89-7AFAF1C35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4" name="Freeform 611">
              <a:extLst>
                <a:ext uri="{FF2B5EF4-FFF2-40B4-BE49-F238E27FC236}">
                  <a16:creationId xmlns:a16="http://schemas.microsoft.com/office/drawing/2014/main" id="{3729741F-744B-45ED-96E4-B35FB274E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5" name="Freeform 612">
              <a:extLst>
                <a:ext uri="{FF2B5EF4-FFF2-40B4-BE49-F238E27FC236}">
                  <a16:creationId xmlns:a16="http://schemas.microsoft.com/office/drawing/2014/main" id="{31389F9B-F527-4FE7-8E57-30DDC8E91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6" name="Freeform 613">
              <a:extLst>
                <a:ext uri="{FF2B5EF4-FFF2-40B4-BE49-F238E27FC236}">
                  <a16:creationId xmlns:a16="http://schemas.microsoft.com/office/drawing/2014/main" id="{284152EE-3401-48E3-91C3-F20E1BD8B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7" name="Freeform 614">
              <a:extLst>
                <a:ext uri="{FF2B5EF4-FFF2-40B4-BE49-F238E27FC236}">
                  <a16:creationId xmlns:a16="http://schemas.microsoft.com/office/drawing/2014/main" id="{AF3CF0C9-EA0A-49BB-891F-0750D9A0B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8" name="Freeform 615">
              <a:extLst>
                <a:ext uri="{FF2B5EF4-FFF2-40B4-BE49-F238E27FC236}">
                  <a16:creationId xmlns:a16="http://schemas.microsoft.com/office/drawing/2014/main" id="{AFA92ADF-9A74-44F6-A41E-A2E76C767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49" name="Freeform 616">
              <a:extLst>
                <a:ext uri="{FF2B5EF4-FFF2-40B4-BE49-F238E27FC236}">
                  <a16:creationId xmlns:a16="http://schemas.microsoft.com/office/drawing/2014/main" id="{DDA72B5B-C735-444E-A9F9-002F18F8D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0" name="Freeform 617">
              <a:extLst>
                <a:ext uri="{FF2B5EF4-FFF2-40B4-BE49-F238E27FC236}">
                  <a16:creationId xmlns:a16="http://schemas.microsoft.com/office/drawing/2014/main" id="{14E7EA1B-9965-4C2F-9112-179CBAA0E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1" name="Freeform 618">
              <a:extLst>
                <a:ext uri="{FF2B5EF4-FFF2-40B4-BE49-F238E27FC236}">
                  <a16:creationId xmlns:a16="http://schemas.microsoft.com/office/drawing/2014/main" id="{0AD84B05-34E6-4D6C-929C-C17CC3D14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2" name="Freeform 619">
              <a:extLst>
                <a:ext uri="{FF2B5EF4-FFF2-40B4-BE49-F238E27FC236}">
                  <a16:creationId xmlns:a16="http://schemas.microsoft.com/office/drawing/2014/main" id="{43AF09A7-8F2A-480C-B46A-60DB468C3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3" name="Freeform 620">
              <a:extLst>
                <a:ext uri="{FF2B5EF4-FFF2-40B4-BE49-F238E27FC236}">
                  <a16:creationId xmlns:a16="http://schemas.microsoft.com/office/drawing/2014/main" id="{7088F9C3-6DF7-411D-9756-98DEA5FE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4" name="Freeform 621">
              <a:extLst>
                <a:ext uri="{FF2B5EF4-FFF2-40B4-BE49-F238E27FC236}">
                  <a16:creationId xmlns:a16="http://schemas.microsoft.com/office/drawing/2014/main" id="{B37DE388-BAF3-4ECA-8022-1832CA7FF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5" name="Freeform 622">
              <a:extLst>
                <a:ext uri="{FF2B5EF4-FFF2-40B4-BE49-F238E27FC236}">
                  <a16:creationId xmlns:a16="http://schemas.microsoft.com/office/drawing/2014/main" id="{5A8C6175-B854-4BF9-8E07-1A3C21EF0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6" name="Freeform 623">
              <a:extLst>
                <a:ext uri="{FF2B5EF4-FFF2-40B4-BE49-F238E27FC236}">
                  <a16:creationId xmlns:a16="http://schemas.microsoft.com/office/drawing/2014/main" id="{DE6E01C8-4093-4221-9D16-7C58598C8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7" name="Freeform 624">
              <a:extLst>
                <a:ext uri="{FF2B5EF4-FFF2-40B4-BE49-F238E27FC236}">
                  <a16:creationId xmlns:a16="http://schemas.microsoft.com/office/drawing/2014/main" id="{8CAFBC91-FEE1-43E9-9B23-1B2A602A5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8" name="Freeform 625">
              <a:extLst>
                <a:ext uri="{FF2B5EF4-FFF2-40B4-BE49-F238E27FC236}">
                  <a16:creationId xmlns:a16="http://schemas.microsoft.com/office/drawing/2014/main" id="{8BF33976-A29F-465C-9A27-EC8CCF7D8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59" name="Freeform 626">
              <a:extLst>
                <a:ext uri="{FF2B5EF4-FFF2-40B4-BE49-F238E27FC236}">
                  <a16:creationId xmlns:a16="http://schemas.microsoft.com/office/drawing/2014/main" id="{85687589-5A44-4FDE-8BD3-9738CBA9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0" name="Freeform 627">
              <a:extLst>
                <a:ext uri="{FF2B5EF4-FFF2-40B4-BE49-F238E27FC236}">
                  <a16:creationId xmlns:a16="http://schemas.microsoft.com/office/drawing/2014/main" id="{964D60C5-DCDD-4A51-A508-5FAEEBF52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1" name="Freeform 628">
              <a:extLst>
                <a:ext uri="{FF2B5EF4-FFF2-40B4-BE49-F238E27FC236}">
                  <a16:creationId xmlns:a16="http://schemas.microsoft.com/office/drawing/2014/main" id="{EF52DF38-5228-4896-BAF5-62D972229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2" name="Freeform 629">
              <a:extLst>
                <a:ext uri="{FF2B5EF4-FFF2-40B4-BE49-F238E27FC236}">
                  <a16:creationId xmlns:a16="http://schemas.microsoft.com/office/drawing/2014/main" id="{FB66E09C-B5B4-429C-8EF6-5F2EA36FC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3" name="Freeform 630">
              <a:extLst>
                <a:ext uri="{FF2B5EF4-FFF2-40B4-BE49-F238E27FC236}">
                  <a16:creationId xmlns:a16="http://schemas.microsoft.com/office/drawing/2014/main" id="{C30945AA-3C78-4096-82AE-FAB341C45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4" name="Freeform 631">
              <a:extLst>
                <a:ext uri="{FF2B5EF4-FFF2-40B4-BE49-F238E27FC236}">
                  <a16:creationId xmlns:a16="http://schemas.microsoft.com/office/drawing/2014/main" id="{354D59D7-D434-4199-ACD5-1C01F78A4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5" name="Freeform 632">
              <a:extLst>
                <a:ext uri="{FF2B5EF4-FFF2-40B4-BE49-F238E27FC236}">
                  <a16:creationId xmlns:a16="http://schemas.microsoft.com/office/drawing/2014/main" id="{E1C24BE2-04D5-43A5-B18B-794BE7EE4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6" name="Freeform 633">
              <a:extLst>
                <a:ext uri="{FF2B5EF4-FFF2-40B4-BE49-F238E27FC236}">
                  <a16:creationId xmlns:a16="http://schemas.microsoft.com/office/drawing/2014/main" id="{0ADF6F12-30FE-4F12-B98B-E94CD8E63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7" name="Freeform 634">
              <a:extLst>
                <a:ext uri="{FF2B5EF4-FFF2-40B4-BE49-F238E27FC236}">
                  <a16:creationId xmlns:a16="http://schemas.microsoft.com/office/drawing/2014/main" id="{1E042A24-6CAB-48D1-8C04-5808EA56E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8" name="Freeform 635">
              <a:extLst>
                <a:ext uri="{FF2B5EF4-FFF2-40B4-BE49-F238E27FC236}">
                  <a16:creationId xmlns:a16="http://schemas.microsoft.com/office/drawing/2014/main" id="{BE0D780D-04EA-4E72-9D0F-239188EFA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69" name="Freeform 636">
              <a:extLst>
                <a:ext uri="{FF2B5EF4-FFF2-40B4-BE49-F238E27FC236}">
                  <a16:creationId xmlns:a16="http://schemas.microsoft.com/office/drawing/2014/main" id="{0F538213-80F4-49A9-BF0F-991FA287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0" name="Freeform 637">
              <a:extLst>
                <a:ext uri="{FF2B5EF4-FFF2-40B4-BE49-F238E27FC236}">
                  <a16:creationId xmlns:a16="http://schemas.microsoft.com/office/drawing/2014/main" id="{3CC26AED-C33B-4152-ABDD-96CA58583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1" name="Freeform 638">
              <a:extLst>
                <a:ext uri="{FF2B5EF4-FFF2-40B4-BE49-F238E27FC236}">
                  <a16:creationId xmlns:a16="http://schemas.microsoft.com/office/drawing/2014/main" id="{ED4F1758-E2C0-4C2D-BDCE-0C0FA3718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2" name="Freeform 639">
              <a:extLst>
                <a:ext uri="{FF2B5EF4-FFF2-40B4-BE49-F238E27FC236}">
                  <a16:creationId xmlns:a16="http://schemas.microsoft.com/office/drawing/2014/main" id="{F598F1D2-71AF-436C-B5FF-93BEBF074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3" name="Freeform 640">
              <a:extLst>
                <a:ext uri="{FF2B5EF4-FFF2-40B4-BE49-F238E27FC236}">
                  <a16:creationId xmlns:a16="http://schemas.microsoft.com/office/drawing/2014/main" id="{647AF221-AF20-4C98-9C04-A03C106D9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4" name="Freeform 641">
              <a:extLst>
                <a:ext uri="{FF2B5EF4-FFF2-40B4-BE49-F238E27FC236}">
                  <a16:creationId xmlns:a16="http://schemas.microsoft.com/office/drawing/2014/main" id="{247CDB5C-261B-4573-BAF1-607B6C469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5" name="Freeform 642">
              <a:extLst>
                <a:ext uri="{FF2B5EF4-FFF2-40B4-BE49-F238E27FC236}">
                  <a16:creationId xmlns:a16="http://schemas.microsoft.com/office/drawing/2014/main" id="{E2342633-A88A-4315-8553-2A9B5563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6" name="Freeform 643">
              <a:extLst>
                <a:ext uri="{FF2B5EF4-FFF2-40B4-BE49-F238E27FC236}">
                  <a16:creationId xmlns:a16="http://schemas.microsoft.com/office/drawing/2014/main" id="{F6E066F6-CB74-42B6-9C9B-4E935B3BD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7" name="Rectangle 644">
              <a:extLst>
                <a:ext uri="{FF2B5EF4-FFF2-40B4-BE49-F238E27FC236}">
                  <a16:creationId xmlns:a16="http://schemas.microsoft.com/office/drawing/2014/main" id="{F9DADD6B-9182-4C96-852C-FD28778D0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9178" name="Freeform 645">
              <a:extLst>
                <a:ext uri="{FF2B5EF4-FFF2-40B4-BE49-F238E27FC236}">
                  <a16:creationId xmlns:a16="http://schemas.microsoft.com/office/drawing/2014/main" id="{30B9F521-4226-4715-B619-2F7BB7EA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79" name="Freeform 646">
              <a:extLst>
                <a:ext uri="{FF2B5EF4-FFF2-40B4-BE49-F238E27FC236}">
                  <a16:creationId xmlns:a16="http://schemas.microsoft.com/office/drawing/2014/main" id="{BB5A5C22-1518-4B1A-93ED-99C1BA853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0" name="Freeform 647">
              <a:extLst>
                <a:ext uri="{FF2B5EF4-FFF2-40B4-BE49-F238E27FC236}">
                  <a16:creationId xmlns:a16="http://schemas.microsoft.com/office/drawing/2014/main" id="{40A79F63-675D-4DEF-BF99-BA27ABDC5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1" name="Freeform 648">
              <a:extLst>
                <a:ext uri="{FF2B5EF4-FFF2-40B4-BE49-F238E27FC236}">
                  <a16:creationId xmlns:a16="http://schemas.microsoft.com/office/drawing/2014/main" id="{9396D4DC-CC18-43B2-8A68-BCD0B9007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2" name="Freeform 649">
              <a:extLst>
                <a:ext uri="{FF2B5EF4-FFF2-40B4-BE49-F238E27FC236}">
                  <a16:creationId xmlns:a16="http://schemas.microsoft.com/office/drawing/2014/main" id="{7E1518FA-67A5-43CC-92DF-D95171C82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3" name="Freeform 650">
              <a:extLst>
                <a:ext uri="{FF2B5EF4-FFF2-40B4-BE49-F238E27FC236}">
                  <a16:creationId xmlns:a16="http://schemas.microsoft.com/office/drawing/2014/main" id="{DE0675B8-2B08-4B64-A02D-590A44B22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4" name="Freeform 651">
              <a:extLst>
                <a:ext uri="{FF2B5EF4-FFF2-40B4-BE49-F238E27FC236}">
                  <a16:creationId xmlns:a16="http://schemas.microsoft.com/office/drawing/2014/main" id="{98E3905C-9E85-402D-A196-F146A2E70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5" name="Freeform 652">
              <a:extLst>
                <a:ext uri="{FF2B5EF4-FFF2-40B4-BE49-F238E27FC236}">
                  <a16:creationId xmlns:a16="http://schemas.microsoft.com/office/drawing/2014/main" id="{9AC146FB-596C-4933-9040-88E65A11A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6" name="Freeform 653">
              <a:extLst>
                <a:ext uri="{FF2B5EF4-FFF2-40B4-BE49-F238E27FC236}">
                  <a16:creationId xmlns:a16="http://schemas.microsoft.com/office/drawing/2014/main" id="{3939F929-C3A4-414B-933F-D04E9C375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7" name="Freeform 654">
              <a:extLst>
                <a:ext uri="{FF2B5EF4-FFF2-40B4-BE49-F238E27FC236}">
                  <a16:creationId xmlns:a16="http://schemas.microsoft.com/office/drawing/2014/main" id="{BCDA4139-A8D5-4AA4-AB58-2519EF63C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8" name="Freeform 655">
              <a:extLst>
                <a:ext uri="{FF2B5EF4-FFF2-40B4-BE49-F238E27FC236}">
                  <a16:creationId xmlns:a16="http://schemas.microsoft.com/office/drawing/2014/main" id="{31A59860-10E7-4BAA-B0E5-1B23FB477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89" name="Freeform 656">
              <a:extLst>
                <a:ext uri="{FF2B5EF4-FFF2-40B4-BE49-F238E27FC236}">
                  <a16:creationId xmlns:a16="http://schemas.microsoft.com/office/drawing/2014/main" id="{4F416467-E75A-4DDF-85FC-06907D5A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0" name="Freeform 657">
              <a:extLst>
                <a:ext uri="{FF2B5EF4-FFF2-40B4-BE49-F238E27FC236}">
                  <a16:creationId xmlns:a16="http://schemas.microsoft.com/office/drawing/2014/main" id="{A94EF329-DF4A-49BD-9D87-95156CE95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1" name="Freeform 658">
              <a:extLst>
                <a:ext uri="{FF2B5EF4-FFF2-40B4-BE49-F238E27FC236}">
                  <a16:creationId xmlns:a16="http://schemas.microsoft.com/office/drawing/2014/main" id="{D764E463-9DF2-441C-8764-93045A25E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2" name="Freeform 659">
              <a:extLst>
                <a:ext uri="{FF2B5EF4-FFF2-40B4-BE49-F238E27FC236}">
                  <a16:creationId xmlns:a16="http://schemas.microsoft.com/office/drawing/2014/main" id="{B7588037-61E9-40D5-8A25-EEFD9BF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3" name="Freeform 660">
              <a:extLst>
                <a:ext uri="{FF2B5EF4-FFF2-40B4-BE49-F238E27FC236}">
                  <a16:creationId xmlns:a16="http://schemas.microsoft.com/office/drawing/2014/main" id="{404BFC03-AA0B-4369-926C-AEA9448D5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4" name="Freeform 661">
              <a:extLst>
                <a:ext uri="{FF2B5EF4-FFF2-40B4-BE49-F238E27FC236}">
                  <a16:creationId xmlns:a16="http://schemas.microsoft.com/office/drawing/2014/main" id="{0D224D26-3FFC-4E01-BEFC-33A70419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5" name="Freeform 662">
              <a:extLst>
                <a:ext uri="{FF2B5EF4-FFF2-40B4-BE49-F238E27FC236}">
                  <a16:creationId xmlns:a16="http://schemas.microsoft.com/office/drawing/2014/main" id="{8D0805FB-13FB-4792-BD86-81BF1C9E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6" name="Freeform 663">
              <a:extLst>
                <a:ext uri="{FF2B5EF4-FFF2-40B4-BE49-F238E27FC236}">
                  <a16:creationId xmlns:a16="http://schemas.microsoft.com/office/drawing/2014/main" id="{3CBDF769-0ABD-48B1-B04C-2B49EB44A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7" name="Freeform 664">
              <a:extLst>
                <a:ext uri="{FF2B5EF4-FFF2-40B4-BE49-F238E27FC236}">
                  <a16:creationId xmlns:a16="http://schemas.microsoft.com/office/drawing/2014/main" id="{17C2776F-3060-41BF-A85F-1C777F49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8" name="Freeform 665">
              <a:extLst>
                <a:ext uri="{FF2B5EF4-FFF2-40B4-BE49-F238E27FC236}">
                  <a16:creationId xmlns:a16="http://schemas.microsoft.com/office/drawing/2014/main" id="{43070BDD-5339-4684-889E-D198DCC9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99" name="Freeform 666">
              <a:extLst>
                <a:ext uri="{FF2B5EF4-FFF2-40B4-BE49-F238E27FC236}">
                  <a16:creationId xmlns:a16="http://schemas.microsoft.com/office/drawing/2014/main" id="{1CA682DD-82C9-4B7B-BA08-99F23D13A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0" name="Freeform 667">
              <a:extLst>
                <a:ext uri="{FF2B5EF4-FFF2-40B4-BE49-F238E27FC236}">
                  <a16:creationId xmlns:a16="http://schemas.microsoft.com/office/drawing/2014/main" id="{993BDE68-56F3-4482-8A5D-1EE93141F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1" name="Freeform 668">
              <a:extLst>
                <a:ext uri="{FF2B5EF4-FFF2-40B4-BE49-F238E27FC236}">
                  <a16:creationId xmlns:a16="http://schemas.microsoft.com/office/drawing/2014/main" id="{AD16A92C-6203-45AC-B5FA-45747A048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2" name="Freeform 669">
              <a:extLst>
                <a:ext uri="{FF2B5EF4-FFF2-40B4-BE49-F238E27FC236}">
                  <a16:creationId xmlns:a16="http://schemas.microsoft.com/office/drawing/2014/main" id="{FF4B43C0-A4E7-45CF-958A-6C77E7CD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3" name="Freeform 670">
              <a:extLst>
                <a:ext uri="{FF2B5EF4-FFF2-40B4-BE49-F238E27FC236}">
                  <a16:creationId xmlns:a16="http://schemas.microsoft.com/office/drawing/2014/main" id="{29CC5814-127E-4797-A2E4-BFCC396DD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4" name="Freeform 671">
              <a:extLst>
                <a:ext uri="{FF2B5EF4-FFF2-40B4-BE49-F238E27FC236}">
                  <a16:creationId xmlns:a16="http://schemas.microsoft.com/office/drawing/2014/main" id="{D7CA72A1-ACB5-4C03-8501-E7B651A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5" name="Freeform 672">
              <a:extLst>
                <a:ext uri="{FF2B5EF4-FFF2-40B4-BE49-F238E27FC236}">
                  <a16:creationId xmlns:a16="http://schemas.microsoft.com/office/drawing/2014/main" id="{EC617913-FE01-4263-BBCE-88104E5C0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6" name="Freeform 673">
              <a:extLst>
                <a:ext uri="{FF2B5EF4-FFF2-40B4-BE49-F238E27FC236}">
                  <a16:creationId xmlns:a16="http://schemas.microsoft.com/office/drawing/2014/main" id="{CC7F34B4-6DEA-40EF-80EA-4D497C3BA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7" name="Freeform 674">
              <a:extLst>
                <a:ext uri="{FF2B5EF4-FFF2-40B4-BE49-F238E27FC236}">
                  <a16:creationId xmlns:a16="http://schemas.microsoft.com/office/drawing/2014/main" id="{E5F4C916-B2D5-49D3-B13B-8789DBE6C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8" name="Freeform 675">
              <a:extLst>
                <a:ext uri="{FF2B5EF4-FFF2-40B4-BE49-F238E27FC236}">
                  <a16:creationId xmlns:a16="http://schemas.microsoft.com/office/drawing/2014/main" id="{2E2EC002-4526-4741-B17E-2AB3F3268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09" name="Freeform 676">
              <a:extLst>
                <a:ext uri="{FF2B5EF4-FFF2-40B4-BE49-F238E27FC236}">
                  <a16:creationId xmlns:a16="http://schemas.microsoft.com/office/drawing/2014/main" id="{2D16A045-8548-43E9-AE01-8D1D94E0C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0" name="Freeform 677">
              <a:extLst>
                <a:ext uri="{FF2B5EF4-FFF2-40B4-BE49-F238E27FC236}">
                  <a16:creationId xmlns:a16="http://schemas.microsoft.com/office/drawing/2014/main" id="{B32D0268-22EE-4CC3-A6D2-388260B50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1" name="Freeform 678">
              <a:extLst>
                <a:ext uri="{FF2B5EF4-FFF2-40B4-BE49-F238E27FC236}">
                  <a16:creationId xmlns:a16="http://schemas.microsoft.com/office/drawing/2014/main" id="{A1039FAD-FA10-4FF8-A15B-95CE5EEC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2" name="Freeform 679">
              <a:extLst>
                <a:ext uri="{FF2B5EF4-FFF2-40B4-BE49-F238E27FC236}">
                  <a16:creationId xmlns:a16="http://schemas.microsoft.com/office/drawing/2014/main" id="{4A9CA490-73A8-45D7-AAD6-9A3A88602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3" name="Freeform 680">
              <a:extLst>
                <a:ext uri="{FF2B5EF4-FFF2-40B4-BE49-F238E27FC236}">
                  <a16:creationId xmlns:a16="http://schemas.microsoft.com/office/drawing/2014/main" id="{68598D2E-0699-4C76-B739-9CA5FA927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4" name="Freeform 681">
              <a:extLst>
                <a:ext uri="{FF2B5EF4-FFF2-40B4-BE49-F238E27FC236}">
                  <a16:creationId xmlns:a16="http://schemas.microsoft.com/office/drawing/2014/main" id="{CF1B184F-249E-4880-B263-F8E40CACC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5" name="Freeform 682">
              <a:extLst>
                <a:ext uri="{FF2B5EF4-FFF2-40B4-BE49-F238E27FC236}">
                  <a16:creationId xmlns:a16="http://schemas.microsoft.com/office/drawing/2014/main" id="{F8D65953-73E8-45C2-A653-379F53D8B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6" name="Freeform 683">
              <a:extLst>
                <a:ext uri="{FF2B5EF4-FFF2-40B4-BE49-F238E27FC236}">
                  <a16:creationId xmlns:a16="http://schemas.microsoft.com/office/drawing/2014/main" id="{DF18F651-FAF3-46A3-B6DA-4345C535D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7" name="Freeform 684">
              <a:extLst>
                <a:ext uri="{FF2B5EF4-FFF2-40B4-BE49-F238E27FC236}">
                  <a16:creationId xmlns:a16="http://schemas.microsoft.com/office/drawing/2014/main" id="{3C761395-7900-42CC-99FD-1196282D8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8" name="Freeform 685">
              <a:extLst>
                <a:ext uri="{FF2B5EF4-FFF2-40B4-BE49-F238E27FC236}">
                  <a16:creationId xmlns:a16="http://schemas.microsoft.com/office/drawing/2014/main" id="{3E8BCBBF-8541-406F-AFDF-91A506625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9" name="Freeform 686">
              <a:extLst>
                <a:ext uri="{FF2B5EF4-FFF2-40B4-BE49-F238E27FC236}">
                  <a16:creationId xmlns:a16="http://schemas.microsoft.com/office/drawing/2014/main" id="{F29C710A-24F7-47F8-9888-7DDBE369C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0" name="Freeform 687">
              <a:extLst>
                <a:ext uri="{FF2B5EF4-FFF2-40B4-BE49-F238E27FC236}">
                  <a16:creationId xmlns:a16="http://schemas.microsoft.com/office/drawing/2014/main" id="{2C829F3F-AD68-47E7-BA97-8ED087E1F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" name="Freeform 688">
              <a:extLst>
                <a:ext uri="{FF2B5EF4-FFF2-40B4-BE49-F238E27FC236}">
                  <a16:creationId xmlns:a16="http://schemas.microsoft.com/office/drawing/2014/main" id="{60E8B762-C19F-4924-816D-9D405FE41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2" name="Freeform 689">
              <a:extLst>
                <a:ext uri="{FF2B5EF4-FFF2-40B4-BE49-F238E27FC236}">
                  <a16:creationId xmlns:a16="http://schemas.microsoft.com/office/drawing/2014/main" id="{7942C4D5-6555-4AB4-A690-6ED3AD14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3" name="Freeform 690">
              <a:extLst>
                <a:ext uri="{FF2B5EF4-FFF2-40B4-BE49-F238E27FC236}">
                  <a16:creationId xmlns:a16="http://schemas.microsoft.com/office/drawing/2014/main" id="{C938347E-31EF-4235-BFC5-7A3F5595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4" name="Freeform 691">
              <a:extLst>
                <a:ext uri="{FF2B5EF4-FFF2-40B4-BE49-F238E27FC236}">
                  <a16:creationId xmlns:a16="http://schemas.microsoft.com/office/drawing/2014/main" id="{C0FBE7F7-EA6D-438A-93C5-6DF019AB5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5" name="Freeform 692">
              <a:extLst>
                <a:ext uri="{FF2B5EF4-FFF2-40B4-BE49-F238E27FC236}">
                  <a16:creationId xmlns:a16="http://schemas.microsoft.com/office/drawing/2014/main" id="{2D095117-031B-491C-96CA-284BA890C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6" name="Freeform 693">
              <a:extLst>
                <a:ext uri="{FF2B5EF4-FFF2-40B4-BE49-F238E27FC236}">
                  <a16:creationId xmlns:a16="http://schemas.microsoft.com/office/drawing/2014/main" id="{200D6FF4-5415-46BA-95B8-6EE74C26A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7" name="Freeform 694">
              <a:extLst>
                <a:ext uri="{FF2B5EF4-FFF2-40B4-BE49-F238E27FC236}">
                  <a16:creationId xmlns:a16="http://schemas.microsoft.com/office/drawing/2014/main" id="{7635D970-E716-4B70-9F56-DDE0E8411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8" name="Freeform 695">
              <a:extLst>
                <a:ext uri="{FF2B5EF4-FFF2-40B4-BE49-F238E27FC236}">
                  <a16:creationId xmlns:a16="http://schemas.microsoft.com/office/drawing/2014/main" id="{76E336F3-E4E6-4A7E-9288-ABCC1CD6D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9" name="Freeform 696">
              <a:extLst>
                <a:ext uri="{FF2B5EF4-FFF2-40B4-BE49-F238E27FC236}">
                  <a16:creationId xmlns:a16="http://schemas.microsoft.com/office/drawing/2014/main" id="{A7D0701F-7479-471E-B479-EC7AED4B6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0" name="Freeform 697">
              <a:extLst>
                <a:ext uri="{FF2B5EF4-FFF2-40B4-BE49-F238E27FC236}">
                  <a16:creationId xmlns:a16="http://schemas.microsoft.com/office/drawing/2014/main" id="{39F53621-C8B1-419A-9511-56F9A1045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1" name="Freeform 698">
              <a:extLst>
                <a:ext uri="{FF2B5EF4-FFF2-40B4-BE49-F238E27FC236}">
                  <a16:creationId xmlns:a16="http://schemas.microsoft.com/office/drawing/2014/main" id="{493DFA6B-497F-4364-9966-03B3698F7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2" name="Freeform 699">
              <a:extLst>
                <a:ext uri="{FF2B5EF4-FFF2-40B4-BE49-F238E27FC236}">
                  <a16:creationId xmlns:a16="http://schemas.microsoft.com/office/drawing/2014/main" id="{8633C76A-6E38-4D22-A23C-811A70D4C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" name="Freeform 700">
              <a:extLst>
                <a:ext uri="{FF2B5EF4-FFF2-40B4-BE49-F238E27FC236}">
                  <a16:creationId xmlns:a16="http://schemas.microsoft.com/office/drawing/2014/main" id="{360E3631-C646-4DB5-907E-0B3403B45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4" name="Freeform 701">
              <a:extLst>
                <a:ext uri="{FF2B5EF4-FFF2-40B4-BE49-F238E27FC236}">
                  <a16:creationId xmlns:a16="http://schemas.microsoft.com/office/drawing/2014/main" id="{FCFEC678-F66D-4847-AD87-33E95717F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5" name="Freeform 702">
              <a:extLst>
                <a:ext uri="{FF2B5EF4-FFF2-40B4-BE49-F238E27FC236}">
                  <a16:creationId xmlns:a16="http://schemas.microsoft.com/office/drawing/2014/main" id="{B383510F-5168-4CF5-A130-C14E74807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6" name="Freeform 703">
              <a:extLst>
                <a:ext uri="{FF2B5EF4-FFF2-40B4-BE49-F238E27FC236}">
                  <a16:creationId xmlns:a16="http://schemas.microsoft.com/office/drawing/2014/main" id="{D45EC942-7769-4AA3-BAAA-099F7BBF2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7" name="Freeform 704">
              <a:extLst>
                <a:ext uri="{FF2B5EF4-FFF2-40B4-BE49-F238E27FC236}">
                  <a16:creationId xmlns:a16="http://schemas.microsoft.com/office/drawing/2014/main" id="{4304B719-3431-436F-9C2A-BFFA6BE98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" name="Freeform 705">
              <a:extLst>
                <a:ext uri="{FF2B5EF4-FFF2-40B4-BE49-F238E27FC236}">
                  <a16:creationId xmlns:a16="http://schemas.microsoft.com/office/drawing/2014/main" id="{B9BC14CB-201E-4F96-8034-ECDEB5085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" name="Freeform 706">
              <a:extLst>
                <a:ext uri="{FF2B5EF4-FFF2-40B4-BE49-F238E27FC236}">
                  <a16:creationId xmlns:a16="http://schemas.microsoft.com/office/drawing/2014/main" id="{A5F57E76-2FEF-4A35-9E32-BF5A3B21A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0" name="Freeform 707">
              <a:extLst>
                <a:ext uri="{FF2B5EF4-FFF2-40B4-BE49-F238E27FC236}">
                  <a16:creationId xmlns:a16="http://schemas.microsoft.com/office/drawing/2014/main" id="{075D287F-EAD2-4591-BB05-684F99D0C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" name="Freeform 708">
              <a:extLst>
                <a:ext uri="{FF2B5EF4-FFF2-40B4-BE49-F238E27FC236}">
                  <a16:creationId xmlns:a16="http://schemas.microsoft.com/office/drawing/2014/main" id="{84876D72-2E9E-4482-B78B-377D55829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2" name="Freeform 709">
              <a:extLst>
                <a:ext uri="{FF2B5EF4-FFF2-40B4-BE49-F238E27FC236}">
                  <a16:creationId xmlns:a16="http://schemas.microsoft.com/office/drawing/2014/main" id="{D392E24A-FA1E-45D9-A534-8A0EE3FBF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3" name="Freeform 710">
              <a:extLst>
                <a:ext uri="{FF2B5EF4-FFF2-40B4-BE49-F238E27FC236}">
                  <a16:creationId xmlns:a16="http://schemas.microsoft.com/office/drawing/2014/main" id="{EFE6E31F-6E65-4DFA-9318-83683719E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4" name="Freeform 711">
              <a:extLst>
                <a:ext uri="{FF2B5EF4-FFF2-40B4-BE49-F238E27FC236}">
                  <a16:creationId xmlns:a16="http://schemas.microsoft.com/office/drawing/2014/main" id="{D8FFA484-6C5F-461D-9CAC-F6467241B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5" name="Freeform 712">
              <a:extLst>
                <a:ext uri="{FF2B5EF4-FFF2-40B4-BE49-F238E27FC236}">
                  <a16:creationId xmlns:a16="http://schemas.microsoft.com/office/drawing/2014/main" id="{C438C420-B3F8-47E6-9869-DFC67BF7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6" name="Freeform 713">
              <a:extLst>
                <a:ext uri="{FF2B5EF4-FFF2-40B4-BE49-F238E27FC236}">
                  <a16:creationId xmlns:a16="http://schemas.microsoft.com/office/drawing/2014/main" id="{DF7ED0E9-BE58-4B55-BFFE-3B96EFF63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7" name="Freeform 714">
              <a:extLst>
                <a:ext uri="{FF2B5EF4-FFF2-40B4-BE49-F238E27FC236}">
                  <a16:creationId xmlns:a16="http://schemas.microsoft.com/office/drawing/2014/main" id="{FA53EF84-C1B5-4219-9599-257A275AE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8" name="Freeform 715">
              <a:extLst>
                <a:ext uri="{FF2B5EF4-FFF2-40B4-BE49-F238E27FC236}">
                  <a16:creationId xmlns:a16="http://schemas.microsoft.com/office/drawing/2014/main" id="{38FFF3E0-133F-413F-989C-80467090C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9" name="Freeform 716">
              <a:extLst>
                <a:ext uri="{FF2B5EF4-FFF2-40B4-BE49-F238E27FC236}">
                  <a16:creationId xmlns:a16="http://schemas.microsoft.com/office/drawing/2014/main" id="{7FF8C3A2-23AB-46AA-9330-7C25EDBCE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0" name="Freeform 717">
              <a:extLst>
                <a:ext uri="{FF2B5EF4-FFF2-40B4-BE49-F238E27FC236}">
                  <a16:creationId xmlns:a16="http://schemas.microsoft.com/office/drawing/2014/main" id="{37E7C20B-592B-4D64-84F9-230416DBC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1" name="Freeform 718">
              <a:extLst>
                <a:ext uri="{FF2B5EF4-FFF2-40B4-BE49-F238E27FC236}">
                  <a16:creationId xmlns:a16="http://schemas.microsoft.com/office/drawing/2014/main" id="{21B9F5CE-D41B-40D3-B43C-59E5D9B6E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2" name="Freeform 719">
              <a:extLst>
                <a:ext uri="{FF2B5EF4-FFF2-40B4-BE49-F238E27FC236}">
                  <a16:creationId xmlns:a16="http://schemas.microsoft.com/office/drawing/2014/main" id="{9843A4B7-0C35-46C9-907A-B45A77828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3" name="Freeform 720">
              <a:extLst>
                <a:ext uri="{FF2B5EF4-FFF2-40B4-BE49-F238E27FC236}">
                  <a16:creationId xmlns:a16="http://schemas.microsoft.com/office/drawing/2014/main" id="{FB2ED7BA-A32D-46A8-A986-2D363CE08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4" name="Freeform 721">
              <a:extLst>
                <a:ext uri="{FF2B5EF4-FFF2-40B4-BE49-F238E27FC236}">
                  <a16:creationId xmlns:a16="http://schemas.microsoft.com/office/drawing/2014/main" id="{D12C897F-DAC5-41CE-8476-BC99C756C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5" name="Freeform 722">
              <a:extLst>
                <a:ext uri="{FF2B5EF4-FFF2-40B4-BE49-F238E27FC236}">
                  <a16:creationId xmlns:a16="http://schemas.microsoft.com/office/drawing/2014/main" id="{0C3E9CC6-25F4-457B-BAFE-44025F68B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6" name="Freeform 723">
              <a:extLst>
                <a:ext uri="{FF2B5EF4-FFF2-40B4-BE49-F238E27FC236}">
                  <a16:creationId xmlns:a16="http://schemas.microsoft.com/office/drawing/2014/main" id="{4BE06DDF-D788-454A-AAFF-E58A75A4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7" name="Freeform 724">
              <a:extLst>
                <a:ext uri="{FF2B5EF4-FFF2-40B4-BE49-F238E27FC236}">
                  <a16:creationId xmlns:a16="http://schemas.microsoft.com/office/drawing/2014/main" id="{162EEFAB-166F-4E49-8125-92A899B8A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8" name="Freeform 725">
              <a:extLst>
                <a:ext uri="{FF2B5EF4-FFF2-40B4-BE49-F238E27FC236}">
                  <a16:creationId xmlns:a16="http://schemas.microsoft.com/office/drawing/2014/main" id="{62AB72B0-6CCF-423B-994D-86B907746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59" name="Freeform 726">
              <a:extLst>
                <a:ext uri="{FF2B5EF4-FFF2-40B4-BE49-F238E27FC236}">
                  <a16:creationId xmlns:a16="http://schemas.microsoft.com/office/drawing/2014/main" id="{A2915573-A991-4DB6-85EF-935510D4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0" name="Freeform 727">
              <a:extLst>
                <a:ext uri="{FF2B5EF4-FFF2-40B4-BE49-F238E27FC236}">
                  <a16:creationId xmlns:a16="http://schemas.microsoft.com/office/drawing/2014/main" id="{D06C15A8-EF21-49B6-9EA2-51A3B7FF6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1" name="Freeform 728">
              <a:extLst>
                <a:ext uri="{FF2B5EF4-FFF2-40B4-BE49-F238E27FC236}">
                  <a16:creationId xmlns:a16="http://schemas.microsoft.com/office/drawing/2014/main" id="{D465596C-CC99-4236-91AE-892ABD83F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2" name="Freeform 729">
              <a:extLst>
                <a:ext uri="{FF2B5EF4-FFF2-40B4-BE49-F238E27FC236}">
                  <a16:creationId xmlns:a16="http://schemas.microsoft.com/office/drawing/2014/main" id="{6A42583D-E3C7-4C78-A4CA-01DEC6C92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3" name="Freeform 730">
              <a:extLst>
                <a:ext uri="{FF2B5EF4-FFF2-40B4-BE49-F238E27FC236}">
                  <a16:creationId xmlns:a16="http://schemas.microsoft.com/office/drawing/2014/main" id="{3EA6F2DE-D410-45B3-AAF9-5AC0CA3EA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4" name="Freeform 731">
              <a:extLst>
                <a:ext uri="{FF2B5EF4-FFF2-40B4-BE49-F238E27FC236}">
                  <a16:creationId xmlns:a16="http://schemas.microsoft.com/office/drawing/2014/main" id="{D1ADF873-AAD7-4956-859F-369C84A3B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5" name="Freeform 732">
              <a:extLst>
                <a:ext uri="{FF2B5EF4-FFF2-40B4-BE49-F238E27FC236}">
                  <a16:creationId xmlns:a16="http://schemas.microsoft.com/office/drawing/2014/main" id="{F3FF46C2-961F-4FD7-A6FF-63D2DFE83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6" name="Freeform 733">
              <a:extLst>
                <a:ext uri="{FF2B5EF4-FFF2-40B4-BE49-F238E27FC236}">
                  <a16:creationId xmlns:a16="http://schemas.microsoft.com/office/drawing/2014/main" id="{449C010D-1210-4EC5-AA2B-7E59ECA2B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7" name="Freeform 734">
              <a:extLst>
                <a:ext uri="{FF2B5EF4-FFF2-40B4-BE49-F238E27FC236}">
                  <a16:creationId xmlns:a16="http://schemas.microsoft.com/office/drawing/2014/main" id="{6C20879B-BCB1-4340-ADBE-8B095B632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8" name="Freeform 735">
              <a:extLst>
                <a:ext uri="{FF2B5EF4-FFF2-40B4-BE49-F238E27FC236}">
                  <a16:creationId xmlns:a16="http://schemas.microsoft.com/office/drawing/2014/main" id="{57CA62FA-076F-4138-8786-54346C3EF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69" name="Freeform 736">
              <a:extLst>
                <a:ext uri="{FF2B5EF4-FFF2-40B4-BE49-F238E27FC236}">
                  <a16:creationId xmlns:a16="http://schemas.microsoft.com/office/drawing/2014/main" id="{402F98EE-5707-4CB6-A200-94FB851F5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0" name="Freeform 737">
              <a:extLst>
                <a:ext uri="{FF2B5EF4-FFF2-40B4-BE49-F238E27FC236}">
                  <a16:creationId xmlns:a16="http://schemas.microsoft.com/office/drawing/2014/main" id="{5752B82B-B89F-4047-9079-2CD4FD9A7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1" name="Freeform 738">
              <a:extLst>
                <a:ext uri="{FF2B5EF4-FFF2-40B4-BE49-F238E27FC236}">
                  <a16:creationId xmlns:a16="http://schemas.microsoft.com/office/drawing/2014/main" id="{5F74F66F-CFC3-4DE3-8E3B-19979E382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2" name="Freeform 739">
              <a:extLst>
                <a:ext uri="{FF2B5EF4-FFF2-40B4-BE49-F238E27FC236}">
                  <a16:creationId xmlns:a16="http://schemas.microsoft.com/office/drawing/2014/main" id="{12FB8A23-DDA2-4BDF-ABC7-BB3EEA23D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3" name="Line 740">
              <a:extLst>
                <a:ext uri="{FF2B5EF4-FFF2-40B4-BE49-F238E27FC236}">
                  <a16:creationId xmlns:a16="http://schemas.microsoft.com/office/drawing/2014/main" id="{8EE640E1-BF6B-4C0E-B2FA-321E11910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4" name="Freeform 741">
              <a:extLst>
                <a:ext uri="{FF2B5EF4-FFF2-40B4-BE49-F238E27FC236}">
                  <a16:creationId xmlns:a16="http://schemas.microsoft.com/office/drawing/2014/main" id="{062983B7-C1FB-4131-A3F0-F27A5D70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5" name="Freeform 742">
              <a:extLst>
                <a:ext uri="{FF2B5EF4-FFF2-40B4-BE49-F238E27FC236}">
                  <a16:creationId xmlns:a16="http://schemas.microsoft.com/office/drawing/2014/main" id="{932A3B59-FD96-4DC6-8EA2-DAED26DB7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6" name="Freeform 743">
              <a:extLst>
                <a:ext uri="{FF2B5EF4-FFF2-40B4-BE49-F238E27FC236}">
                  <a16:creationId xmlns:a16="http://schemas.microsoft.com/office/drawing/2014/main" id="{1925C586-AE8B-4178-BE15-38041F51E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7" name="Freeform 744">
              <a:extLst>
                <a:ext uri="{FF2B5EF4-FFF2-40B4-BE49-F238E27FC236}">
                  <a16:creationId xmlns:a16="http://schemas.microsoft.com/office/drawing/2014/main" id="{620DEF8C-8C47-418E-804B-73823AF3B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8" name="Freeform 745">
              <a:extLst>
                <a:ext uri="{FF2B5EF4-FFF2-40B4-BE49-F238E27FC236}">
                  <a16:creationId xmlns:a16="http://schemas.microsoft.com/office/drawing/2014/main" id="{F32BDC10-1495-4650-ABA6-070192232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79" name="Freeform 746">
              <a:extLst>
                <a:ext uri="{FF2B5EF4-FFF2-40B4-BE49-F238E27FC236}">
                  <a16:creationId xmlns:a16="http://schemas.microsoft.com/office/drawing/2014/main" id="{62E28961-B835-4D29-9389-3302ECF0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0" name="Freeform 747">
              <a:extLst>
                <a:ext uri="{FF2B5EF4-FFF2-40B4-BE49-F238E27FC236}">
                  <a16:creationId xmlns:a16="http://schemas.microsoft.com/office/drawing/2014/main" id="{61B3754E-0606-4A54-91EB-7E21ABD7D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1" name="Freeform 748">
              <a:extLst>
                <a:ext uri="{FF2B5EF4-FFF2-40B4-BE49-F238E27FC236}">
                  <a16:creationId xmlns:a16="http://schemas.microsoft.com/office/drawing/2014/main" id="{D3F80C27-D01B-47D7-B4CE-35D314D81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2" name="Freeform 749">
              <a:extLst>
                <a:ext uri="{FF2B5EF4-FFF2-40B4-BE49-F238E27FC236}">
                  <a16:creationId xmlns:a16="http://schemas.microsoft.com/office/drawing/2014/main" id="{BE49DF97-A8CD-450D-A8EC-062323F7A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3" name="Freeform 750">
              <a:extLst>
                <a:ext uri="{FF2B5EF4-FFF2-40B4-BE49-F238E27FC236}">
                  <a16:creationId xmlns:a16="http://schemas.microsoft.com/office/drawing/2014/main" id="{303FDF28-53AB-49F6-9077-479A45BCB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4" name="Freeform 751">
              <a:extLst>
                <a:ext uri="{FF2B5EF4-FFF2-40B4-BE49-F238E27FC236}">
                  <a16:creationId xmlns:a16="http://schemas.microsoft.com/office/drawing/2014/main" id="{E25BF0EE-3825-4C67-98DF-89A7D20FD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5" name="Freeform 752">
              <a:extLst>
                <a:ext uri="{FF2B5EF4-FFF2-40B4-BE49-F238E27FC236}">
                  <a16:creationId xmlns:a16="http://schemas.microsoft.com/office/drawing/2014/main" id="{4C459F89-5AEA-4594-9CC9-4236A177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6" name="Freeform 753">
              <a:extLst>
                <a:ext uri="{FF2B5EF4-FFF2-40B4-BE49-F238E27FC236}">
                  <a16:creationId xmlns:a16="http://schemas.microsoft.com/office/drawing/2014/main" id="{D639F972-5D17-4B8A-BAD3-ECB4C68E7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7" name="Freeform 754">
              <a:extLst>
                <a:ext uri="{FF2B5EF4-FFF2-40B4-BE49-F238E27FC236}">
                  <a16:creationId xmlns:a16="http://schemas.microsoft.com/office/drawing/2014/main" id="{DC984998-1364-4647-ADD3-A958AA7F7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8" name="Freeform 755">
              <a:extLst>
                <a:ext uri="{FF2B5EF4-FFF2-40B4-BE49-F238E27FC236}">
                  <a16:creationId xmlns:a16="http://schemas.microsoft.com/office/drawing/2014/main" id="{2A32F3A7-9F03-4F01-934B-32DCF8CE7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89" name="Freeform 756">
              <a:extLst>
                <a:ext uri="{FF2B5EF4-FFF2-40B4-BE49-F238E27FC236}">
                  <a16:creationId xmlns:a16="http://schemas.microsoft.com/office/drawing/2014/main" id="{74AD498E-FA60-4AD8-9A98-77D806DB8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0" name="Freeform 757">
              <a:extLst>
                <a:ext uri="{FF2B5EF4-FFF2-40B4-BE49-F238E27FC236}">
                  <a16:creationId xmlns:a16="http://schemas.microsoft.com/office/drawing/2014/main" id="{16982775-83A9-4F40-9F01-332839CAF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1" name="Freeform 758">
              <a:extLst>
                <a:ext uri="{FF2B5EF4-FFF2-40B4-BE49-F238E27FC236}">
                  <a16:creationId xmlns:a16="http://schemas.microsoft.com/office/drawing/2014/main" id="{808B06FA-9032-4D4C-8EF3-3A9111038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2" name="Freeform 759">
              <a:extLst>
                <a:ext uri="{FF2B5EF4-FFF2-40B4-BE49-F238E27FC236}">
                  <a16:creationId xmlns:a16="http://schemas.microsoft.com/office/drawing/2014/main" id="{2BC5B811-6F29-4B69-A2F4-5EA494EF1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3" name="Freeform 760">
              <a:extLst>
                <a:ext uri="{FF2B5EF4-FFF2-40B4-BE49-F238E27FC236}">
                  <a16:creationId xmlns:a16="http://schemas.microsoft.com/office/drawing/2014/main" id="{185F0CFC-F763-4E02-BFDC-57956BF67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4" name="Rectangle 761">
              <a:extLst>
                <a:ext uri="{FF2B5EF4-FFF2-40B4-BE49-F238E27FC236}">
                  <a16:creationId xmlns:a16="http://schemas.microsoft.com/office/drawing/2014/main" id="{E9014991-9D16-4DA8-8BDC-244D50218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9295" name="Freeform 762">
              <a:extLst>
                <a:ext uri="{FF2B5EF4-FFF2-40B4-BE49-F238E27FC236}">
                  <a16:creationId xmlns:a16="http://schemas.microsoft.com/office/drawing/2014/main" id="{ACE53645-5D23-4E0E-91A4-A698D4E0D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6" name="Rectangle 763">
              <a:extLst>
                <a:ext uri="{FF2B5EF4-FFF2-40B4-BE49-F238E27FC236}">
                  <a16:creationId xmlns:a16="http://schemas.microsoft.com/office/drawing/2014/main" id="{59106D00-424E-4835-BA8C-0D3B3B39F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9297" name="Freeform 764">
              <a:extLst>
                <a:ext uri="{FF2B5EF4-FFF2-40B4-BE49-F238E27FC236}">
                  <a16:creationId xmlns:a16="http://schemas.microsoft.com/office/drawing/2014/main" id="{F1D908B8-C0F5-4EC7-B9B1-C9BAD197F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98" name="Rectangle 765">
              <a:extLst>
                <a:ext uri="{FF2B5EF4-FFF2-40B4-BE49-F238E27FC236}">
                  <a16:creationId xmlns:a16="http://schemas.microsoft.com/office/drawing/2014/main" id="{A848AA16-CD7F-4D47-813B-ADF5C6E5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9299" name="Freeform 766">
              <a:extLst>
                <a:ext uri="{FF2B5EF4-FFF2-40B4-BE49-F238E27FC236}">
                  <a16:creationId xmlns:a16="http://schemas.microsoft.com/office/drawing/2014/main" id="{58EC1E79-FDA3-458D-A0AF-B2DE709AA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00" name="Rectangle 767">
              <a:extLst>
                <a:ext uri="{FF2B5EF4-FFF2-40B4-BE49-F238E27FC236}">
                  <a16:creationId xmlns:a16="http://schemas.microsoft.com/office/drawing/2014/main" id="{20A0DFCB-7667-48C4-82BF-C039C3B78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9301" name="Freeform 768">
              <a:extLst>
                <a:ext uri="{FF2B5EF4-FFF2-40B4-BE49-F238E27FC236}">
                  <a16:creationId xmlns:a16="http://schemas.microsoft.com/office/drawing/2014/main" id="{622EEB30-15FB-448E-B573-3FB75F4D3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302" name="文本框 775">
            <a:extLst>
              <a:ext uri="{FF2B5EF4-FFF2-40B4-BE49-F238E27FC236}">
                <a16:creationId xmlns:a16="http://schemas.microsoft.com/office/drawing/2014/main" id="{6672F2DB-828B-44B7-B593-6BF412921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313" y="3373439"/>
            <a:ext cx="4245414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07BE63E1-EA5F-493E-BFA2-D47E35EAD30B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663E1973-7F88-4763-88A6-40F850A281C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9306" name="图片 771">
            <a:extLst>
              <a:ext uri="{FF2B5EF4-FFF2-40B4-BE49-F238E27FC236}">
                <a16:creationId xmlns:a16="http://schemas.microsoft.com/office/drawing/2014/main" id="{C2C526AB-C6CC-49A8-BDCE-DA00C5B6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3E9DEEE8-ACBF-4390-A59E-6C1847E830A3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6" name="文本框 776">
            <a:extLst>
              <a:ext uri="{FF2B5EF4-FFF2-40B4-BE49-F238E27FC236}">
                <a16:creationId xmlns:a16="http://schemas.microsoft.com/office/drawing/2014/main" id="{AD726336-9CCD-4C98-9FA5-052C603F8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028" y="3974362"/>
            <a:ext cx="45704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· · · · · · · · · · · · · · · · · · · · · · · · · · · · · · · ·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</a:t>
            </a:r>
            <a:r>
              <a:rPr lang="en-US" altLang="zh-CN" sz="2000" b="1">
                <a:solidFill>
                  <a:srgbClr val="FFFF00"/>
                </a:solidFill>
                <a:latin typeface="Bahnschrift" panose="020B0502040204020203" pitchFamily="34" charset="0"/>
                <a:ea typeface="楷体_GB2312" panose="02010609030101010101" pitchFamily="49" charset="-122"/>
              </a:rPr>
              <a:t>ll</a:t>
            </a:r>
            <a:r>
              <a:rPr lang="en-US" altLang="zh-CN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课本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测验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进入方式</a:t>
            </a:r>
            <a:endParaRPr lang="zh-CN" altLang="en-US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4">
            <a:extLst>
              <a:ext uri="{FF2B5EF4-FFF2-40B4-BE49-F238E27FC236}">
                <a16:creationId xmlns:a16="http://schemas.microsoft.com/office/drawing/2014/main" id="{52E9D271-432F-417B-A128-823EACD2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5">
            <a:extLst>
              <a:ext uri="{FF2B5EF4-FFF2-40B4-BE49-F238E27FC236}">
                <a16:creationId xmlns:a16="http://schemas.microsoft.com/office/drawing/2014/main" id="{67D8F607-6BC4-4603-A9BF-7C4249DDC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4" y="2686050"/>
            <a:ext cx="5868987" cy="8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1.1  </a:t>
            </a:r>
            <a:r>
              <a:rPr lang="zh-CN" altLang="en-US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信息系统的组成  </a:t>
            </a:r>
          </a:p>
        </p:txBody>
      </p:sp>
      <p:sp>
        <p:nvSpPr>
          <p:cNvPr id="20484" name="文本框 6">
            <a:extLst>
              <a:ext uri="{FF2B5EF4-FFF2-40B4-BE49-F238E27FC236}">
                <a16:creationId xmlns:a16="http://schemas.microsoft.com/office/drawing/2014/main" id="{2A073371-F907-433D-813D-5C0DB304C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PEOFILE</a:t>
            </a:r>
            <a:endParaRPr lang="zh-CN" altLang="en-US" sz="10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6056A-4F37-424F-9F6C-C0F2127F69F0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2ECD41-3064-4B4C-9EE9-5DE96EC8922D}"/>
              </a:ext>
            </a:extLst>
          </p:cNvPr>
          <p:cNvSpPr/>
          <p:nvPr/>
        </p:nvSpPr>
        <p:spPr>
          <a:xfrm>
            <a:off x="2430463" y="3700463"/>
            <a:ext cx="4570412" cy="16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3@|17FFC:16777215|FBC:16777215|LFC:16777215|LBC:16777215">
            <a:extLst>
              <a:ext uri="{FF2B5EF4-FFF2-40B4-BE49-F238E27FC236}">
                <a16:creationId xmlns:a16="http://schemas.microsoft.com/office/drawing/2014/main" id="{205AD971-B4FE-4603-A2FE-2D8D72AF6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3213"/>
            <a:ext cx="57340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信息系统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→ 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实践指导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P2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8FB664BB-D63D-4A6C-8C06-517FC3C74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6175375"/>
            <a:ext cx="1720850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以人为主导</a:t>
            </a: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5FA402C8-98EB-46DC-ACD9-2648FDD7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6175375"/>
            <a:ext cx="4483100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以计算机技术和网络技术为基础</a:t>
            </a: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594E84C8-9DEB-4F10-A6BA-41D4FE2C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6175375"/>
            <a:ext cx="2017712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处理的是数据</a:t>
            </a:r>
          </a:p>
        </p:txBody>
      </p:sp>
      <p:sp>
        <p:nvSpPr>
          <p:cNvPr id="22533" name="Rectangle 171">
            <a:extLst>
              <a:ext uri="{FF2B5EF4-FFF2-40B4-BE49-F238E27FC236}">
                <a16:creationId xmlns:a16="http://schemas.microsoft.com/office/drawing/2014/main" id="{A8E52746-195E-4FF2-BEEE-13CD3C561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1584936"/>
            <a:ext cx="8455025" cy="3034292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indent="4683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latinLnBrk="1" hangingPunct="0">
              <a:lnSpc>
                <a:spcPct val="17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补充：实践指导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P2→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信息系统的定义</a:t>
            </a:r>
            <a:endParaRPr lang="zh-CN" altLang="en-US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atinLnBrk="1" hangingPunct="0">
              <a:lnSpc>
                <a:spcPct val="17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信息系统，是指由计算机硬件、网络和通信设备、计算机软件、信息资源、信息用户和规章制度组成的以处理信息流不目的的人机一体化系统。简单地说，信息系统是输入数据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信息，通过加工处理产生信息的系统，是人造系统。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225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13@|17FFC:16777215|FBC:16777215|LFC:16777215|LBC:16777215">
            <a:extLst>
              <a:ext uri="{FF2B5EF4-FFF2-40B4-BE49-F238E27FC236}">
                <a16:creationId xmlns:a16="http://schemas.microsoft.com/office/drawing/2014/main" id="{E23F024D-5A98-416D-A77F-F4F7F5B7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076" y="303213"/>
            <a:ext cx="5362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① 信息系统以人为主导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P5</a:t>
            </a:r>
          </a:p>
        </p:txBody>
      </p:sp>
      <p:sp>
        <p:nvSpPr>
          <p:cNvPr id="23554" name="Rectangle 171">
            <a:extLst>
              <a:ext uri="{FF2B5EF4-FFF2-40B4-BE49-F238E27FC236}">
                <a16:creationId xmlns:a16="http://schemas.microsoft.com/office/drawing/2014/main" id="{EAA92B8F-F3FB-4695-8720-E6383F79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6175375"/>
            <a:ext cx="1720850" cy="467436"/>
          </a:xfrm>
          <a:prstGeom prst="rect">
            <a:avLst/>
          </a:prstGeom>
          <a:solidFill>
            <a:srgbClr val="FF0000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以人为主导</a:t>
            </a:r>
          </a:p>
        </p:txBody>
      </p:sp>
      <p:sp>
        <p:nvSpPr>
          <p:cNvPr id="23555" name="Rectangle 171">
            <a:extLst>
              <a:ext uri="{FF2B5EF4-FFF2-40B4-BE49-F238E27FC236}">
                <a16:creationId xmlns:a16="http://schemas.microsoft.com/office/drawing/2014/main" id="{E6EAC32E-A2C1-4398-8DCE-106BC3B3D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6175375"/>
            <a:ext cx="4483100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以计算机技术和网络技术为基础</a:t>
            </a:r>
          </a:p>
        </p:txBody>
      </p:sp>
      <p:sp>
        <p:nvSpPr>
          <p:cNvPr id="23556" name="Rectangle 171">
            <a:extLst>
              <a:ext uri="{FF2B5EF4-FFF2-40B4-BE49-F238E27FC236}">
                <a16:creationId xmlns:a16="http://schemas.microsoft.com/office/drawing/2014/main" id="{73E4C754-9419-4595-BE9E-C4EFBB0B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6175375"/>
            <a:ext cx="2017712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处理的是数据</a:t>
            </a:r>
          </a:p>
        </p:txBody>
      </p:sp>
      <p:sp>
        <p:nvSpPr>
          <p:cNvPr id="8" name="Rectangle 171">
            <a:extLst>
              <a:ext uri="{FF2B5EF4-FFF2-40B4-BE49-F238E27FC236}">
                <a16:creationId xmlns:a16="http://schemas.microsoft.com/office/drawing/2014/main" id="{783724B5-6A8F-4739-B67D-6C7F3B00835F}"/>
              </a:ext>
            </a:extLst>
          </p:cNvPr>
          <p:cNvSpPr/>
          <p:nvPr/>
        </p:nvSpPr>
        <p:spPr>
          <a:xfrm>
            <a:off x="1870075" y="2052638"/>
            <a:ext cx="8453438" cy="1778564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indent="467995" algn="just" fontAlgn="auto" latinLnBrk="1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信息用户是信息系统的具体使用者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，信息系统是为信息用户提供信息处理服务的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人造系统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。</a:t>
            </a:r>
          </a:p>
          <a:p>
            <a:pPr algn="ctr" fontAlgn="auto" latinLnBrk="1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人是信息系统的主导</a:t>
            </a:r>
            <a:endParaRPr lang="zh-CN" altLang="en-US" sz="24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3@|17FFC:16777215|FBC:16777215|LFC:16777215|LBC:16777215">
            <a:extLst>
              <a:ext uri="{FF2B5EF4-FFF2-40B4-BE49-F238E27FC236}">
                <a16:creationId xmlns:a16="http://schemas.microsoft.com/office/drawing/2014/main" id="{630ED75F-AB2A-4DB0-BD7E-4BCB94C2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303213"/>
            <a:ext cx="7254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② 信息系统以计算机技术和网络技术为基础</a:t>
            </a:r>
            <a:endParaRPr lang="en-US" altLang="zh-CN" sz="2800" b="1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578" name="Rectangle 171">
            <a:extLst>
              <a:ext uri="{FF2B5EF4-FFF2-40B4-BE49-F238E27FC236}">
                <a16:creationId xmlns:a16="http://schemas.microsoft.com/office/drawing/2014/main" id="{BF330991-34F6-4AF7-BBB9-C0A3D6161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2452688"/>
            <a:ext cx="8067675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计算机硬件</a:t>
            </a:r>
            <a:r>
              <a:rPr lang="zh-CN" altLang="zh-CN" sz="2400" b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是信息系统的物质基础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24579" name="Rectangle 171">
            <a:extLst>
              <a:ext uri="{FF2B5EF4-FFF2-40B4-BE49-F238E27FC236}">
                <a16:creationId xmlns:a16="http://schemas.microsoft.com/office/drawing/2014/main" id="{E5990A19-7F0A-4D75-8992-881E2F2A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1116014"/>
            <a:ext cx="8067675" cy="102143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信息系统的运行还依托于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计算机硬件、软件、数据库系统和网络技术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24580" name="Rectangle 171">
            <a:extLst>
              <a:ext uri="{FF2B5EF4-FFF2-40B4-BE49-F238E27FC236}">
                <a16:creationId xmlns:a16="http://schemas.microsoft.com/office/drawing/2014/main" id="{73D741D4-43B9-4DBE-8FFD-B3A627A60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6175375"/>
            <a:ext cx="1720850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以人为主导</a:t>
            </a:r>
          </a:p>
        </p:txBody>
      </p:sp>
      <p:sp>
        <p:nvSpPr>
          <p:cNvPr id="24581" name="Rectangle 171">
            <a:extLst>
              <a:ext uri="{FF2B5EF4-FFF2-40B4-BE49-F238E27FC236}">
                <a16:creationId xmlns:a16="http://schemas.microsoft.com/office/drawing/2014/main" id="{45F5A63D-6E4A-49F1-A887-0ED16C7BE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6175375"/>
            <a:ext cx="4483100" cy="467436"/>
          </a:xfrm>
          <a:prstGeom prst="rect">
            <a:avLst/>
          </a:prstGeom>
          <a:solidFill>
            <a:srgbClr val="FF0000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以计算机技术和网络技术为基础</a:t>
            </a:r>
          </a:p>
        </p:txBody>
      </p:sp>
      <p:sp>
        <p:nvSpPr>
          <p:cNvPr id="24582" name="Rectangle 171">
            <a:extLst>
              <a:ext uri="{FF2B5EF4-FFF2-40B4-BE49-F238E27FC236}">
                <a16:creationId xmlns:a16="http://schemas.microsoft.com/office/drawing/2014/main" id="{8E1857AF-5839-4429-8DE0-289D1080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6175375"/>
            <a:ext cx="2017712" cy="4674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处理的是数据</a:t>
            </a:r>
          </a:p>
        </p:txBody>
      </p:sp>
      <p:sp>
        <p:nvSpPr>
          <p:cNvPr id="10" name="Rectangle 171">
            <a:extLst>
              <a:ext uri="{FF2B5EF4-FFF2-40B4-BE49-F238E27FC236}">
                <a16:creationId xmlns:a16="http://schemas.microsoft.com/office/drawing/2014/main" id="{8269CF30-7C3D-4F96-A1ED-CC37CF28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4" y="4249738"/>
            <a:ext cx="8066087" cy="4120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信息系统的组成：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人、硬件/软件、数据和通信方式。</a:t>
            </a:r>
          </a:p>
        </p:txBody>
      </p:sp>
      <p:sp>
        <p:nvSpPr>
          <p:cNvPr id="11" name="TextBox 13@|17FFC:16777215|FBC:16777215|LFC:16777215|LBC:16777215">
            <a:extLst>
              <a:ext uri="{FF2B5EF4-FFF2-40B4-BE49-F238E27FC236}">
                <a16:creationId xmlns:a16="http://schemas.microsoft.com/office/drawing/2014/main" id="{A61018A7-5E47-4265-8792-E03B7E0ED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6" y="3556001"/>
            <a:ext cx="5364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③ 信息系统处理的是数据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P6</a:t>
            </a:r>
          </a:p>
        </p:txBody>
      </p:sp>
      <p:sp>
        <p:nvSpPr>
          <p:cNvPr id="12" name="Rectangle 171">
            <a:extLst>
              <a:ext uri="{FF2B5EF4-FFF2-40B4-BE49-F238E27FC236}">
                <a16:creationId xmlns:a16="http://schemas.microsoft.com/office/drawing/2014/main" id="{C239B9F9-F866-46FB-8278-78CF6A2FB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6175375"/>
            <a:ext cx="2017712" cy="467436"/>
          </a:xfrm>
          <a:prstGeom prst="rect">
            <a:avLst/>
          </a:prstGeom>
          <a:solidFill>
            <a:srgbClr val="FF0000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处理的是数据</a:t>
            </a:r>
          </a:p>
        </p:txBody>
      </p:sp>
      <p:sp>
        <p:nvSpPr>
          <p:cNvPr id="13" name="Rectangle 171">
            <a:extLst>
              <a:ext uri="{FF2B5EF4-FFF2-40B4-BE49-F238E27FC236}">
                <a16:creationId xmlns:a16="http://schemas.microsoft.com/office/drawing/2014/main" id="{FE732B21-5D2C-412E-80B3-0ECB6EC7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6175375"/>
            <a:ext cx="4483100" cy="467436"/>
          </a:xfrm>
          <a:prstGeom prst="rect">
            <a:avLst/>
          </a:prstGeom>
          <a:solidFill>
            <a:schemeClr val="bg1"/>
          </a:solidFill>
          <a:ln w="28575">
            <a:solidFill>
              <a:srgbClr val="FED16C"/>
            </a:solidFill>
            <a:prstDash val="sys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以计算机技术和网络技术为基础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580" grpId="0" animBg="1"/>
      <p:bldP spid="24581" grpId="0" animBg="1"/>
      <p:bldP spid="24582" grpId="0" animBg="1"/>
      <p:bldP spid="10" grpId="0" animBg="1"/>
      <p:bldP spid="10" grpId="2" animBg="1"/>
      <p:bldP spid="11" grpId="0"/>
      <p:bldP spid="12" grpId="0" animBg="1"/>
      <p:bldP spid="12" grpId="2" animBg="1"/>
      <p:bldP spid="13" grpId="0" animBg="1"/>
      <p:bldP spid="1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71">
            <a:extLst>
              <a:ext uri="{FF2B5EF4-FFF2-40B4-BE49-F238E27FC236}">
                <a16:creationId xmlns:a16="http://schemas.microsoft.com/office/drawing/2014/main" id="{ACB517FE-D264-4860-BBEF-F53FB8F1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938" y="1339850"/>
            <a:ext cx="9355016" cy="545342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信息系统：</a:t>
            </a:r>
            <a:r>
              <a:rPr lang="zh-CN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简单系统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复杂系统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随机系统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25602" name="TextBox 13@|17FFC:16777215|FBC:16777215|LFC:16777215|LBC:16777215">
            <a:extLst>
              <a:ext uri="{FF2B5EF4-FFF2-40B4-BE49-F238E27FC236}">
                <a16:creationId xmlns:a16="http://schemas.microsoft.com/office/drawing/2014/main" id="{5E3A3828-1AD8-4BFC-ADA8-19B54EE5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303213"/>
            <a:ext cx="7254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信息系统分类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P7</a:t>
            </a:r>
          </a:p>
        </p:txBody>
      </p:sp>
      <p:sp>
        <p:nvSpPr>
          <p:cNvPr id="9" name="Rectangle 171">
            <a:extLst>
              <a:ext uri="{FF2B5EF4-FFF2-40B4-BE49-F238E27FC236}">
                <a16:creationId xmlns:a16="http://schemas.microsoft.com/office/drawing/2014/main" id="{E46FAD22-BFFF-45B9-AA93-A0D04D807E23}"/>
              </a:ext>
            </a:extLst>
          </p:cNvPr>
          <p:cNvSpPr/>
          <p:nvPr/>
        </p:nvSpPr>
        <p:spPr>
          <a:xfrm>
            <a:off x="1441938" y="2358193"/>
            <a:ext cx="9355016" cy="4084773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latinLnBrk="1" hangingPunct="0">
              <a:lnSpc>
                <a:spcPct val="150000"/>
              </a:lnSpc>
              <a:spcBef>
                <a:spcPts val="1200"/>
              </a:spcBef>
            </a:pPr>
            <a:r>
              <a:rPr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简单系统</a:t>
            </a: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元素</a:t>
            </a:r>
            <a:r>
              <a:rPr sz="2800" b="1" noProof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数目少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，可以用较少的变量数来描述。</a:t>
            </a:r>
          </a:p>
          <a:p>
            <a:pPr latinLnBrk="1" hangingPunct="0">
              <a:lnSpc>
                <a:spcPct val="150000"/>
              </a:lnSpc>
              <a:spcBef>
                <a:spcPts val="1200"/>
              </a:spcBef>
            </a:pPr>
            <a:r>
              <a:rPr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复杂系统：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元素</a:t>
            </a:r>
            <a:r>
              <a:rPr sz="2800" b="1" noProof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数目多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，元素间存在着</a:t>
            </a:r>
            <a:r>
              <a:rPr sz="2800" b="1" noProof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强烈的耦合作用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，各元素通过紧密与相互影响，共同完成工作。</a:t>
            </a: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复杂系统由多个子系统构成。</a:t>
            </a:r>
            <a:r>
              <a:rPr lang="zh-CN" altLang="en-US" sz="2800" u="wavyHeavy" noProof="1">
                <a:uFill>
                  <a:solidFill>
                    <a:srgbClr val="FF7467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可包含多个简单系统、随机系统</a:t>
            </a: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。</a:t>
            </a:r>
            <a:endParaRPr sz="2800" noProof="1"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latinLnBrk="1" hangingPunct="0">
              <a:lnSpc>
                <a:spcPct val="150000"/>
              </a:lnSpc>
              <a:spcBef>
                <a:spcPts val="1200"/>
              </a:spcBef>
            </a:pPr>
            <a:r>
              <a:rPr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随机系统：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元素和变量</a:t>
            </a:r>
            <a:r>
              <a:rPr sz="2800" b="1" noProof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数虽多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，但它们之间的</a:t>
            </a:r>
            <a:r>
              <a:rPr sz="2800" b="1" noProof="1">
                <a:solidFill>
                  <a:srgbClr val="A8D37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耦合是微弱的或随机的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。随机系统的组成、结果都是不可预料的。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 animBg="1"/>
      <p:bldP spid="9" grpId="0" animBg="1"/>
      <p:bldP spid="9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4">
            <a:extLst>
              <a:ext uri="{FF2B5EF4-FFF2-40B4-BE49-F238E27FC236}">
                <a16:creationId xmlns:a16="http://schemas.microsoft.com/office/drawing/2014/main" id="{6E54E124-BCF2-4FDF-A9F5-A45D7EDF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37532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5">
            <a:extLst>
              <a:ext uri="{FF2B5EF4-FFF2-40B4-BE49-F238E27FC236}">
                <a16:creationId xmlns:a16="http://schemas.microsoft.com/office/drawing/2014/main" id="{0E6A4DB8-A0B7-4662-BCBB-734C283D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942" y="2639702"/>
            <a:ext cx="5280392" cy="8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1.2  </a:t>
            </a:r>
            <a:r>
              <a:rPr lang="zh-CN" altLang="en-US" sz="4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信息系统的功能</a:t>
            </a:r>
          </a:p>
        </p:txBody>
      </p:sp>
      <p:sp>
        <p:nvSpPr>
          <p:cNvPr id="26628" name="文本框 6">
            <a:extLst>
              <a:ext uri="{FF2B5EF4-FFF2-40B4-BE49-F238E27FC236}">
                <a16:creationId xmlns:a16="http://schemas.microsoft.com/office/drawing/2014/main" id="{2C037C80-A756-4C0C-A70D-77D9992E5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60FCDE-B56E-4E47-99FD-5BE229A33464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A5F0E7-2232-4512-A994-506FB656E6C2}"/>
              </a:ext>
            </a:extLst>
          </p:cNvPr>
          <p:cNvSpPr/>
          <p:nvPr/>
        </p:nvSpPr>
        <p:spPr>
          <a:xfrm>
            <a:off x="5213350" y="3771901"/>
            <a:ext cx="45402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13@|17FFC:16777215|FBC:16777215|LFC:16777215|LBC:16777215">
            <a:extLst>
              <a:ext uri="{FF2B5EF4-FFF2-40B4-BE49-F238E27FC236}">
                <a16:creationId xmlns:a16="http://schemas.microsoft.com/office/drawing/2014/main" id="{8C4964B2-E65B-40D5-AE7F-51280435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8" y="303213"/>
            <a:ext cx="77771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信息系统的基本功能 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P12</a:t>
            </a:r>
          </a:p>
        </p:txBody>
      </p:sp>
      <p:sp>
        <p:nvSpPr>
          <p:cNvPr id="27650" name="Rectangle 171">
            <a:extLst>
              <a:ext uri="{FF2B5EF4-FFF2-40B4-BE49-F238E27FC236}">
                <a16:creationId xmlns:a16="http://schemas.microsoft.com/office/drawing/2014/main" id="{9AD8884C-097A-4F24-ABFF-0FD08503E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38" y="1135309"/>
            <a:ext cx="10117015" cy="545342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信息系统五大基本功能：</a:t>
            </a:r>
            <a:r>
              <a:rPr lang="zh-CN" altLang="zh-CN" sz="2800" b="1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zh-CN" sz="2800" b="1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存储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zh-CN" sz="2800" b="1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处理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zh-CN" sz="2800" b="1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zh-CN" sz="2800" b="1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控制</a:t>
            </a:r>
            <a:r>
              <a:rPr lang="zh-CN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9" name="Rectangle 171">
            <a:extLst>
              <a:ext uri="{FF2B5EF4-FFF2-40B4-BE49-F238E27FC236}">
                <a16:creationId xmlns:a16="http://schemas.microsoft.com/office/drawing/2014/main" id="{FD70692C-8A6C-4DAF-ABC1-670ACE508896}"/>
              </a:ext>
            </a:extLst>
          </p:cNvPr>
          <p:cNvSpPr/>
          <p:nvPr/>
        </p:nvSpPr>
        <p:spPr>
          <a:xfrm>
            <a:off x="1137138" y="2045411"/>
            <a:ext cx="10117015" cy="457721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latinLnBrk="1" hangingPunct="0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输入功能</a:t>
            </a:r>
            <a:r>
              <a:rPr lang="zh-CN" alt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：取决于</a:t>
            </a:r>
            <a:r>
              <a:rPr sz="2800" b="1" u="wavyHeavy" noProof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7467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系统所要达到的目的、系统的能力以及信息环境的许可</a:t>
            </a:r>
            <a:r>
              <a:rPr sz="2800" noProof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。</a:t>
            </a:r>
          </a:p>
          <a:p>
            <a:pPr latinLnBrk="1" hangingPunct="0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存储功能</a:t>
            </a:r>
            <a:r>
              <a:rPr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</a:t>
            </a:r>
            <a:r>
              <a:rPr lang="zh-CN" alt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系统能够</a:t>
            </a:r>
            <a:r>
              <a:rPr sz="2800" b="1" u="wavyHeavy" noProof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7467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存储各种信息资料和数据</a:t>
            </a:r>
            <a:r>
              <a:rPr lang="zh-CN" alt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。</a:t>
            </a:r>
          </a:p>
          <a:p>
            <a:pPr latinLnBrk="1" hangingPunct="0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处理功能</a:t>
            </a:r>
            <a:r>
              <a:rPr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：基于</a:t>
            </a:r>
            <a:r>
              <a:rPr sz="2800" b="1" u="wavyHeavy" noProof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7467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数据仓库技术的联机分析处理和数据挖掘</a:t>
            </a:r>
            <a:r>
              <a:rPr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等。</a:t>
            </a:r>
          </a:p>
          <a:p>
            <a:pPr latinLnBrk="1" hangingPunct="0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输出功能</a:t>
            </a:r>
            <a:r>
              <a:rPr lang="zh-CN" alt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：不仅是显示信息，也包含输出指令、动作等。</a:t>
            </a:r>
          </a:p>
          <a:p>
            <a:pPr latinLnBrk="1" hangingPunct="0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控制功能</a:t>
            </a:r>
            <a:r>
              <a:rPr lang="zh-CN" alt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：对构成系统的各种信息处理设备进行控制和管理，对信息的加工、处理、传输、输出等环节通过各种程序进行控制。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9" grpId="0" animBg="1"/>
      <p:bldP spid="9" grpId="1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840</Words>
  <Application>Microsoft Office PowerPoint</Application>
  <PresentationFormat>宽屏</PresentationFormat>
  <Paragraphs>104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Calibri Light</vt:lpstr>
      <vt:lpstr>楷体_GB2312</vt:lpstr>
      <vt:lpstr>微软雅黑</vt:lpstr>
      <vt:lpstr>Bahnschrift</vt:lpstr>
      <vt:lpstr>Segoe Print</vt:lpstr>
      <vt:lpstr>Times New Roman</vt:lpstr>
      <vt:lpstr>Gabriola</vt:lpstr>
      <vt:lpstr>楷体</vt:lpstr>
      <vt:lpstr>Arial Unicode MS</vt:lpstr>
      <vt:lpstr>FZZDXJW--GB1-0</vt:lpstr>
      <vt:lpstr>等线</vt:lpstr>
      <vt:lpstr>Tahoma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hongming xu</cp:lastModifiedBy>
  <cp:revision>249</cp:revision>
  <dcterms:created xsi:type="dcterms:W3CDTF">2015-06-27T04:33:00Z</dcterms:created>
  <dcterms:modified xsi:type="dcterms:W3CDTF">2021-03-16T07:48:52Z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