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7" r:id="rId1"/>
  </p:sldMasterIdLst>
  <p:notesMasterIdLst>
    <p:notesMasterId r:id="rId29"/>
  </p:notesMasterIdLst>
  <p:handoutMasterIdLst>
    <p:handoutMasterId r:id="rId30"/>
  </p:handoutMasterIdLst>
  <p:sldIdLst>
    <p:sldId id="256" r:id="rId2"/>
    <p:sldId id="664" r:id="rId3"/>
    <p:sldId id="748" r:id="rId4"/>
    <p:sldId id="785" r:id="rId5"/>
    <p:sldId id="258" r:id="rId6"/>
    <p:sldId id="820" r:id="rId7"/>
    <p:sldId id="732" r:id="rId8"/>
    <p:sldId id="821" r:id="rId9"/>
    <p:sldId id="860" r:id="rId10"/>
    <p:sldId id="858" r:id="rId11"/>
    <p:sldId id="859" r:id="rId12"/>
    <p:sldId id="861" r:id="rId13"/>
    <p:sldId id="862" r:id="rId14"/>
    <p:sldId id="890" r:id="rId15"/>
    <p:sldId id="891" r:id="rId16"/>
    <p:sldId id="873" r:id="rId17"/>
    <p:sldId id="871" r:id="rId18"/>
    <p:sldId id="892" r:id="rId19"/>
    <p:sldId id="893" r:id="rId20"/>
    <p:sldId id="894" r:id="rId21"/>
    <p:sldId id="895" r:id="rId22"/>
    <p:sldId id="896" r:id="rId23"/>
    <p:sldId id="897" r:id="rId24"/>
    <p:sldId id="851" r:id="rId25"/>
    <p:sldId id="852" r:id="rId26"/>
    <p:sldId id="898" r:id="rId27"/>
    <p:sldId id="34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A8D37A"/>
    <a:srgbClr val="ED6B6D"/>
    <a:srgbClr val="87C7E3"/>
    <a:srgbClr val="FF7467"/>
    <a:srgbClr val="FED16C"/>
    <a:srgbClr val="5B9BD5"/>
    <a:srgbClr val="4CC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393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150" y="60"/>
      </p:cViewPr>
      <p:guideLst>
        <p:guide orient="horz" pos="2244"/>
        <p:guide pos="36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1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420BA0-5916-49EF-B50B-BCD4F7EF64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8EB123-981C-4F0B-930B-A9B2A6F44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>
              <a:defRPr/>
            </a:pPr>
            <a:fld id="{0F9B84EA-7D68-4D60-9CB1-D50884785D1C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87788D-209F-44F1-86A7-3041AC5349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E9A5-2606-44DB-958C-EFDC242377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D6B18F-1E9B-45D9-8C1F-7EC9020A74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71B8BA6-38BB-46C7-90C8-93FBD96DA4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86D4B9-50E8-485F-9DD8-EAFB1F0E6F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2D2FBF07-153B-406E-9C0D-817A5DD16296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36868" name="幻灯片图像占位符 3">
            <a:extLst>
              <a:ext uri="{FF2B5EF4-FFF2-40B4-BE49-F238E27FC236}">
                <a16:creationId xmlns:a16="http://schemas.microsoft.com/office/drawing/2014/main" id="{471508C6-0E5C-4634-8D63-D69A4B8773C9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备注占位符 4">
            <a:extLst>
              <a:ext uri="{FF2B5EF4-FFF2-40B4-BE49-F238E27FC236}">
                <a16:creationId xmlns:a16="http://schemas.microsoft.com/office/drawing/2014/main" id="{183606B2-29D3-4ED6-91FE-683C297F823F}"/>
              </a:ext>
            </a:extLst>
          </p:cNvPr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AB1F80-5217-4BBD-AB5A-9A2E3C523F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36A203-EEFA-42E2-A566-D691AE08A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86988B-6BCE-460A-B51C-D7FE0E5EC80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>
            <a:extLst>
              <a:ext uri="{FF2B5EF4-FFF2-40B4-BE49-F238E27FC236}">
                <a16:creationId xmlns:a16="http://schemas.microsoft.com/office/drawing/2014/main" id="{5C7834CA-D7BE-455A-88E2-537334BB8DC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38914" name="备注占位符 2">
            <a:extLst>
              <a:ext uri="{FF2B5EF4-FFF2-40B4-BE49-F238E27FC236}">
                <a16:creationId xmlns:a16="http://schemas.microsoft.com/office/drawing/2014/main" id="{9CEC6C49-FF11-4ECA-B282-2A2433A10B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18D52DC-1AE5-409A-8E44-968CE00C1F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40E61B8-06CA-4C29-918D-5D03BEECEED7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1BF76C29-23C9-4541-B513-F30F4991C700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7890" name="文本占位符 2">
            <a:extLst>
              <a:ext uri="{FF2B5EF4-FFF2-40B4-BE49-F238E27FC236}">
                <a16:creationId xmlns:a16="http://schemas.microsoft.com/office/drawing/2014/main" id="{7FB5BAD4-AED6-4FCC-941B-9DA1EE3F35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演示教师文件：表单-GUI-图书信息管理系统-多功能</a:t>
            </a:r>
            <a:r>
              <a:rPr lang="en-US" altLang="zh-CN"/>
              <a:t> </a:t>
            </a:r>
            <a:r>
              <a:rPr lang="zh-CN" altLang="en-US"/>
              <a:t>程序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EF88619A-ED34-46D2-831B-A6FA55EEBF7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BE1EB25C-DB1C-407E-A529-45C677C420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5EAEBC91-8CD7-45BB-9C0F-EA89010E0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3BD1D82-0DD4-4CAD-B816-4BD26062BA87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FE7D2915-31CA-4591-BE43-6912B03EAFBF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6" name="文本占位符 2">
            <a:extLst>
              <a:ext uri="{FF2B5EF4-FFF2-40B4-BE49-F238E27FC236}">
                <a16:creationId xmlns:a16="http://schemas.microsoft.com/office/drawing/2014/main" id="{C53CC23E-5D33-4FBB-A575-15046E81E2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演示活动</a:t>
            </a:r>
            <a:r>
              <a:rPr lang="en-US" altLang="zh-CN"/>
              <a:t>1</a:t>
            </a:r>
            <a:r>
              <a:rPr lang="zh-CN" altLang="en-US"/>
              <a:t>：学生登录(GUI)程序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>
            <a:extLst>
              <a:ext uri="{FF2B5EF4-FFF2-40B4-BE49-F238E27FC236}">
                <a16:creationId xmlns:a16="http://schemas.microsoft.com/office/drawing/2014/main" id="{BD7CB9B1-9F29-4CCA-9048-8A85CA614AF1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8" name="文本占位符 2">
            <a:extLst>
              <a:ext uri="{FF2B5EF4-FFF2-40B4-BE49-F238E27FC236}">
                <a16:creationId xmlns:a16="http://schemas.microsoft.com/office/drawing/2014/main" id="{0E2360A5-AB5D-4DE0-8FA5-626EFE6C6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演示上节课</a:t>
            </a:r>
            <a:r>
              <a:rPr lang="en-US" altLang="zh-CN"/>
              <a:t> table</a:t>
            </a:r>
            <a:r>
              <a:rPr lang="zh-CN" altLang="en-US"/>
              <a:t>查询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遍历查询-ALL - SELECT</a:t>
            </a:r>
            <a:r>
              <a:rPr lang="en-US" altLang="zh-CN"/>
              <a:t> </a:t>
            </a:r>
            <a:r>
              <a:rPr lang="zh-CN" altLang="en-US"/>
              <a:t>程序对比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>
            <a:extLst>
              <a:ext uri="{FF2B5EF4-FFF2-40B4-BE49-F238E27FC236}">
                <a16:creationId xmlns:a16="http://schemas.microsoft.com/office/drawing/2014/main" id="{6A7725DB-90B9-484F-A7C0-B9AF6430001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8" name="备注占位符 2">
            <a:extLst>
              <a:ext uri="{FF2B5EF4-FFF2-40B4-BE49-F238E27FC236}">
                <a16:creationId xmlns:a16="http://schemas.microsoft.com/office/drawing/2014/main" id="{E1107279-260B-41B5-9335-3A836581EC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19" name="灯片编号占位符 3">
            <a:extLst>
              <a:ext uri="{FF2B5EF4-FFF2-40B4-BE49-F238E27FC236}">
                <a16:creationId xmlns:a16="http://schemas.microsoft.com/office/drawing/2014/main" id="{44D8CDB5-BF56-4456-8A59-1A52634E8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5603CB0-858B-4E2C-BC24-E47ED0320784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0491DC3B-C190-473A-B74F-2A3F57CEF90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685800" y="1143000"/>
            <a:ext cx="5486400" cy="3086100"/>
          </a:xfrm>
          <a:ln>
            <a:miter lim="800000"/>
          </a:ln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81178C4B-8B0E-432A-A460-7CF484E8B8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408C42BB-89BF-426E-83AA-43C046D5A1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B6D3A7-B1A5-413B-8A75-DE54EA992B64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57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01A416D-1290-4851-8328-09D27ADA38F1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2801F5-91BC-477E-B8A5-A8BA4FF8CFB7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93A68C8C-0394-41DF-8931-209EE39FE89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03CBE19E-DC67-424A-B16D-1F9AB42376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C3E016-4BEA-449A-8286-C569010B8D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738B00C-0D01-4672-93B9-F17FBCB901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DFB25-BB92-46A6-A7A2-333F7A13D14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2FD492-48FA-4D8F-B645-4A9B53355F6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1F787086-23EF-408C-9460-717D3E6166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B2F147F7-AFCB-4DB7-85AA-4DB3C1A63A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FCE63D02-CBD8-40B3-9CB1-11C80A9F43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BEC16386-2320-4D70-82D8-276EE03137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F089673-129F-4303-9596-14A876EACEEC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0D752-B774-4085-9D05-6331ACC122D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D6170D6B-D030-4D80-948A-0A312CCFD3F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8D032E53-AC9B-493A-BC97-F246DC19D2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9C643F2-A0D5-415C-A5E0-4639FD4B2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A57DDC1E-FC5B-4DC6-96B6-FD8C52D26D8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960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7E44E0-D165-4AA9-B9D4-F9F1E0A9F38D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9EA42-FE12-4DA7-848E-8288C9C1472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276180B7-908E-49D2-A2FE-D00048C6C4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6A55C8D6-176E-4A4D-B6D4-C12FF63A3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324E01FE-F2A8-4001-982A-E44BEEF284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403A7AF1-FD72-41C4-B9C9-EF0B5FB4B2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35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17BE74B-FB70-4635-B6EA-7EDE2F5A1962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BF53FE-2C2F-441B-8908-25CFEB9DC6DB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49905B-EE94-4C44-8C1F-4E57FDA275A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1935A1EF-25FF-4231-AA81-1828E7C6AA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CE6E2685-F953-485B-9640-8E52756F9C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26641552-ECC5-4562-9659-8E869EDFA7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17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0AE705E-B083-40E4-A8AC-65831A1FF993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7BA81-608C-4EA4-AE2E-1AB355538B3C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E3CBC947-DAB4-43A9-A8C1-4A0DC2AEC8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2CDAB5B-4BC8-4AEE-874A-F678FB1CDC7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160E8293-8C32-40D5-B66D-8E2D558F460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65EACD47-497C-47E3-8C57-BDDAA8449C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6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E8FEFE8-2FFF-4FB6-9E9B-F0FAEC26B44B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998866-847E-4CDB-8069-18A6499E7EB8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4662E9BA-A23D-45EB-A24D-2327714B087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FA61BE4C-35A0-42B9-914A-20736F0675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9FAF4420-C1FA-4797-9D67-D55B2FD4C9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87F6CDC8-6CDC-4814-95B8-7FE57F8ECA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8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内容页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E3F752-6FB0-4223-80FB-FE99E67F63D0}"/>
              </a:ext>
            </a:extLst>
          </p:cNvPr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788B59-8892-42EE-AB37-BF8A69BB541F}"/>
              </a:ext>
            </a:extLst>
          </p:cNvPr>
          <p:cNvSpPr/>
          <p:nvPr/>
        </p:nvSpPr>
        <p:spPr>
          <a:xfrm>
            <a:off x="0" y="6626226"/>
            <a:ext cx="12219517" cy="231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28792" y="342902"/>
            <a:ext cx="10961937" cy="4915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1">
            <a:extLst>
              <a:ext uri="{FF2B5EF4-FFF2-40B4-BE49-F238E27FC236}">
                <a16:creationId xmlns:a16="http://schemas.microsoft.com/office/drawing/2014/main" id="{3AC8ABF3-154D-43C3-AB70-53CD3AD7E15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 rot="5400000">
            <a:off x="10279592" y="1739900"/>
            <a:ext cx="742950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8576B6-377A-4B9E-AD56-3553F73D8F43}" type="datetimeFigureOut">
              <a:rPr lang="zh-CN" altLang="en-US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4EB4F18B-AFE3-44D1-B842-820FF0EA5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5400000">
            <a:off x="9434778" y="3174207"/>
            <a:ext cx="2894013" cy="4064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ECB56E53-4D1A-4210-9338-FC3BA73C6F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52617" y="295275"/>
            <a:ext cx="838200" cy="7683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800">
                <a:solidFill>
                  <a:srgbClr val="898989"/>
                </a:solidFill>
              </a:defRPr>
            </a:lvl1pPr>
          </a:lstStyle>
          <a:p>
            <a:fld id="{FB4A9690-6DF3-49A8-87ED-C56D025C7C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8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26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AF583-4DF2-420B-AA64-FF5210FD9D01}"/>
              </a:ext>
            </a:extLst>
          </p:cNvPr>
          <p:cNvSpPr/>
          <p:nvPr/>
        </p:nvSpPr>
        <p:spPr>
          <a:xfrm>
            <a:off x="0" y="447676"/>
            <a:ext cx="12192000" cy="6410325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  <p:grpSp>
        <p:nvGrpSpPr>
          <p:cNvPr id="3" name="组合 3">
            <a:extLst>
              <a:ext uri="{FF2B5EF4-FFF2-40B4-BE49-F238E27FC236}">
                <a16:creationId xmlns:a16="http://schemas.microsoft.com/office/drawing/2014/main" id="{665E524D-2976-43C7-BB93-370FAE927E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1" y="4887914"/>
            <a:ext cx="12077700" cy="2439987"/>
            <a:chOff x="383" y="6320"/>
            <a:chExt cx="14264" cy="3842"/>
          </a:xfrm>
        </p:grpSpPr>
        <p:sp>
          <p:nvSpPr>
            <p:cNvPr id="4" name="圆角矩形 5">
              <a:extLst>
                <a:ext uri="{FF2B5EF4-FFF2-40B4-BE49-F238E27FC236}">
                  <a16:creationId xmlns:a16="http://schemas.microsoft.com/office/drawing/2014/main" id="{EFC5360D-7211-437E-B533-F6DE205339EB}"/>
                </a:ext>
              </a:extLst>
            </p:cNvPr>
            <p:cNvSpPr/>
            <p:nvPr/>
          </p:nvSpPr>
          <p:spPr>
            <a:xfrm rot="2700000">
              <a:off x="323" y="6485"/>
              <a:ext cx="1465" cy="1465"/>
            </a:xfrm>
            <a:prstGeom prst="roundRect">
              <a:avLst/>
            </a:pr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5" name="圆角矩形 6">
              <a:extLst>
                <a:ext uri="{FF2B5EF4-FFF2-40B4-BE49-F238E27FC236}">
                  <a16:creationId xmlns:a16="http://schemas.microsoft.com/office/drawing/2014/main" id="{739DDB35-2C8B-4600-A9FD-237C158E17E0}"/>
                </a:ext>
              </a:extLst>
            </p:cNvPr>
            <p:cNvSpPr/>
            <p:nvPr/>
          </p:nvSpPr>
          <p:spPr>
            <a:xfrm rot="2700000">
              <a:off x="1405" y="8225"/>
              <a:ext cx="790" cy="83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6" name="任意多边形 7">
              <a:extLst>
                <a:ext uri="{FF2B5EF4-FFF2-40B4-BE49-F238E27FC236}">
                  <a16:creationId xmlns:a16="http://schemas.microsoft.com/office/drawing/2014/main" id="{D48A1CF8-4BFF-45E6-8ACC-A868847A2ADC}"/>
                </a:ext>
              </a:extLst>
            </p:cNvPr>
            <p:cNvSpPr/>
            <p:nvPr/>
          </p:nvSpPr>
          <p:spPr>
            <a:xfrm rot="2700000">
              <a:off x="2124" y="8731"/>
              <a:ext cx="1305" cy="1317"/>
            </a:xfrm>
            <a:custGeom>
              <a:avLst/>
              <a:gdLst>
                <a:gd name="connsiteX0" fmla="*/ 59374 w 1105993"/>
                <a:gd name="connsiteY0" fmla="*/ 59374 h 1117010"/>
                <a:gd name="connsiteX1" fmla="*/ 202718 w 1105993"/>
                <a:gd name="connsiteY1" fmla="*/ 0 h 1117010"/>
                <a:gd name="connsiteX2" fmla="*/ 1013563 w 1105993"/>
                <a:gd name="connsiteY2" fmla="*/ 0 h 1117010"/>
                <a:gd name="connsiteX3" fmla="*/ 1092470 w 1105993"/>
                <a:gd name="connsiteY3" fmla="*/ 15930 h 1117010"/>
                <a:gd name="connsiteX4" fmla="*/ 1105993 w 1105993"/>
                <a:gd name="connsiteY4" fmla="*/ 25047 h 1117010"/>
                <a:gd name="connsiteX5" fmla="*/ 14030 w 1105993"/>
                <a:gd name="connsiteY5" fmla="*/ 1117010 h 1117010"/>
                <a:gd name="connsiteX6" fmla="*/ 0 w 1105993"/>
                <a:gd name="connsiteY6" fmla="*/ 1047518 h 1117010"/>
                <a:gd name="connsiteX7" fmla="*/ 0 w 1105993"/>
                <a:gd name="connsiteY7" fmla="*/ 202717 h 1117010"/>
                <a:gd name="connsiteX8" fmla="*/ 59374 w 1105993"/>
                <a:gd name="connsiteY8" fmla="*/ 59374 h 111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5993" h="1117010">
                  <a:moveTo>
                    <a:pt x="59374" y="59374"/>
                  </a:moveTo>
                  <a:cubicBezTo>
                    <a:pt x="96059" y="22689"/>
                    <a:pt x="146739" y="0"/>
                    <a:pt x="202718" y="0"/>
                  </a:cubicBezTo>
                  <a:lnTo>
                    <a:pt x="1013563" y="0"/>
                  </a:lnTo>
                  <a:cubicBezTo>
                    <a:pt x="1041553" y="0"/>
                    <a:pt x="1068217" y="5672"/>
                    <a:pt x="1092470" y="15930"/>
                  </a:cubicBezTo>
                  <a:lnTo>
                    <a:pt x="1105993" y="25047"/>
                  </a:lnTo>
                  <a:lnTo>
                    <a:pt x="14030" y="1117010"/>
                  </a:lnTo>
                  <a:lnTo>
                    <a:pt x="0" y="1047518"/>
                  </a:lnTo>
                  <a:lnTo>
                    <a:pt x="0" y="202717"/>
                  </a:lnTo>
                  <a:cubicBezTo>
                    <a:pt x="0" y="146738"/>
                    <a:pt x="22690" y="96058"/>
                    <a:pt x="59374" y="59374"/>
                  </a:cubicBezTo>
                  <a:close/>
                </a:path>
              </a:pathLst>
            </a:custGeom>
            <a:solidFill>
              <a:srgbClr val="56CD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7" name="任意多边形 8">
              <a:extLst>
                <a:ext uri="{FF2B5EF4-FFF2-40B4-BE49-F238E27FC236}">
                  <a16:creationId xmlns:a16="http://schemas.microsoft.com/office/drawing/2014/main" id="{A09E416C-268A-418C-AA4A-C40AA5BE3309}"/>
                </a:ext>
              </a:extLst>
            </p:cNvPr>
            <p:cNvSpPr/>
            <p:nvPr/>
          </p:nvSpPr>
          <p:spPr>
            <a:xfrm rot="2700000">
              <a:off x="3934" y="8731"/>
              <a:ext cx="745" cy="767"/>
            </a:xfrm>
            <a:custGeom>
              <a:avLst/>
              <a:gdLst>
                <a:gd name="connsiteX0" fmla="*/ 30920 w 633379"/>
                <a:gd name="connsiteY0" fmla="*/ 30919 h 651061"/>
                <a:gd name="connsiteX1" fmla="*/ 105565 w 633379"/>
                <a:gd name="connsiteY1" fmla="*/ 0 h 651061"/>
                <a:gd name="connsiteX2" fmla="*/ 527814 w 633379"/>
                <a:gd name="connsiteY2" fmla="*/ 0 h 651061"/>
                <a:gd name="connsiteX3" fmla="*/ 633379 w 633379"/>
                <a:gd name="connsiteY3" fmla="*/ 105565 h 651061"/>
                <a:gd name="connsiteX4" fmla="*/ 633379 w 633379"/>
                <a:gd name="connsiteY4" fmla="*/ 356755 h 651061"/>
                <a:gd name="connsiteX5" fmla="*/ 339073 w 633379"/>
                <a:gd name="connsiteY5" fmla="*/ 651061 h 651061"/>
                <a:gd name="connsiteX6" fmla="*/ 105565 w 633379"/>
                <a:gd name="connsiteY6" fmla="*/ 651061 h 651061"/>
                <a:gd name="connsiteX7" fmla="*/ 0 w 633379"/>
                <a:gd name="connsiteY7" fmla="*/ 545496 h 651061"/>
                <a:gd name="connsiteX8" fmla="*/ 0 w 633379"/>
                <a:gd name="connsiteY8" fmla="*/ 105565 h 651061"/>
                <a:gd name="connsiteX9" fmla="*/ 30920 w 633379"/>
                <a:gd name="connsiteY9" fmla="*/ 30919 h 6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379" h="651061">
                  <a:moveTo>
                    <a:pt x="30920" y="30919"/>
                  </a:moveTo>
                  <a:cubicBezTo>
                    <a:pt x="50023" y="11816"/>
                    <a:pt x="76414" y="0"/>
                    <a:pt x="105565" y="0"/>
                  </a:cubicBezTo>
                  <a:lnTo>
                    <a:pt x="527814" y="0"/>
                  </a:lnTo>
                  <a:cubicBezTo>
                    <a:pt x="586116" y="0"/>
                    <a:pt x="633379" y="47263"/>
                    <a:pt x="633379" y="105565"/>
                  </a:cubicBezTo>
                  <a:lnTo>
                    <a:pt x="633379" y="356755"/>
                  </a:lnTo>
                  <a:lnTo>
                    <a:pt x="339073" y="651061"/>
                  </a:lnTo>
                  <a:lnTo>
                    <a:pt x="105565" y="651061"/>
                  </a:lnTo>
                  <a:cubicBezTo>
                    <a:pt x="47263" y="651061"/>
                    <a:pt x="0" y="603798"/>
                    <a:pt x="0" y="545496"/>
                  </a:cubicBezTo>
                  <a:lnTo>
                    <a:pt x="0" y="105565"/>
                  </a:lnTo>
                  <a:cubicBezTo>
                    <a:pt x="0" y="76414"/>
                    <a:pt x="11816" y="50023"/>
                    <a:pt x="30920" y="30919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8" name="任意多边形 9">
              <a:extLst>
                <a:ext uri="{FF2B5EF4-FFF2-40B4-BE49-F238E27FC236}">
                  <a16:creationId xmlns:a16="http://schemas.microsoft.com/office/drawing/2014/main" id="{1C116C49-7F64-4544-9807-E23754EACF7A}"/>
                </a:ext>
              </a:extLst>
            </p:cNvPr>
            <p:cNvSpPr/>
            <p:nvPr/>
          </p:nvSpPr>
          <p:spPr>
            <a:xfrm rot="2700000">
              <a:off x="4762" y="7054"/>
              <a:ext cx="2187" cy="2250"/>
            </a:xfrm>
            <a:custGeom>
              <a:avLst/>
              <a:gdLst>
                <a:gd name="connsiteX0" fmla="*/ 90469 w 1853243"/>
                <a:gd name="connsiteY0" fmla="*/ 90469 h 1904979"/>
                <a:gd name="connsiteX1" fmla="*/ 308880 w 1853243"/>
                <a:gd name="connsiteY1" fmla="*/ 0 h 1904979"/>
                <a:gd name="connsiteX2" fmla="*/ 1544363 w 1853243"/>
                <a:gd name="connsiteY2" fmla="*/ 0 h 1904979"/>
                <a:gd name="connsiteX3" fmla="*/ 1853243 w 1853243"/>
                <a:gd name="connsiteY3" fmla="*/ 308880 h 1904979"/>
                <a:gd name="connsiteX4" fmla="*/ 1853243 w 1853243"/>
                <a:gd name="connsiteY4" fmla="*/ 1499779 h 1904979"/>
                <a:gd name="connsiteX5" fmla="*/ 1448044 w 1853243"/>
                <a:gd name="connsiteY5" fmla="*/ 1904979 h 1904979"/>
                <a:gd name="connsiteX6" fmla="*/ 308880 w 1853243"/>
                <a:gd name="connsiteY6" fmla="*/ 1904979 h 1904979"/>
                <a:gd name="connsiteX7" fmla="*/ 0 w 1853243"/>
                <a:gd name="connsiteY7" fmla="*/ 1596099 h 1904979"/>
                <a:gd name="connsiteX8" fmla="*/ 0 w 1853243"/>
                <a:gd name="connsiteY8" fmla="*/ 308880 h 1904979"/>
                <a:gd name="connsiteX9" fmla="*/ 90469 w 1853243"/>
                <a:gd name="connsiteY9" fmla="*/ 90469 h 190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3243" h="1904979">
                  <a:moveTo>
                    <a:pt x="90469" y="90469"/>
                  </a:moveTo>
                  <a:cubicBezTo>
                    <a:pt x="146365" y="34572"/>
                    <a:pt x="223585" y="0"/>
                    <a:pt x="308880" y="0"/>
                  </a:cubicBezTo>
                  <a:lnTo>
                    <a:pt x="1544363" y="0"/>
                  </a:lnTo>
                  <a:cubicBezTo>
                    <a:pt x="1714953" y="0"/>
                    <a:pt x="1853243" y="138290"/>
                    <a:pt x="1853243" y="308880"/>
                  </a:cubicBezTo>
                  <a:lnTo>
                    <a:pt x="1853243" y="1499779"/>
                  </a:lnTo>
                  <a:lnTo>
                    <a:pt x="1448044" y="1904979"/>
                  </a:lnTo>
                  <a:lnTo>
                    <a:pt x="308880" y="1904979"/>
                  </a:lnTo>
                  <a:cubicBezTo>
                    <a:pt x="138290" y="1904979"/>
                    <a:pt x="0" y="1766689"/>
                    <a:pt x="0" y="1596099"/>
                  </a:cubicBezTo>
                  <a:lnTo>
                    <a:pt x="0" y="308880"/>
                  </a:lnTo>
                  <a:cubicBezTo>
                    <a:pt x="0" y="223584"/>
                    <a:pt x="34573" y="146365"/>
                    <a:pt x="90469" y="90469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9" name="圆角矩形 10">
              <a:extLst>
                <a:ext uri="{FF2B5EF4-FFF2-40B4-BE49-F238E27FC236}">
                  <a16:creationId xmlns:a16="http://schemas.microsoft.com/office/drawing/2014/main" id="{35388988-E0A2-4DBD-B073-C0BF15852E67}"/>
                </a:ext>
              </a:extLst>
            </p:cNvPr>
            <p:cNvSpPr/>
            <p:nvPr/>
          </p:nvSpPr>
          <p:spPr>
            <a:xfrm rot="2700000">
              <a:off x="7718" y="6535"/>
              <a:ext cx="1575" cy="1620"/>
            </a:xfrm>
            <a:prstGeom prst="roundRect">
              <a:avLst/>
            </a:pr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0" name="任意多边形 11">
              <a:extLst>
                <a:ext uri="{FF2B5EF4-FFF2-40B4-BE49-F238E27FC236}">
                  <a16:creationId xmlns:a16="http://schemas.microsoft.com/office/drawing/2014/main" id="{E2F0597D-42AA-4CF5-A3E2-5018EAA84F88}"/>
                </a:ext>
              </a:extLst>
            </p:cNvPr>
            <p:cNvSpPr/>
            <p:nvPr/>
          </p:nvSpPr>
          <p:spPr>
            <a:xfrm rot="2700000">
              <a:off x="6964" y="8571"/>
              <a:ext cx="1515" cy="1542"/>
            </a:xfrm>
            <a:custGeom>
              <a:avLst/>
              <a:gdLst>
                <a:gd name="connsiteX0" fmla="*/ 65107 w 1282886"/>
                <a:gd name="connsiteY0" fmla="*/ 65107 h 1304781"/>
                <a:gd name="connsiteX1" fmla="*/ 222289 w 1282886"/>
                <a:gd name="connsiteY1" fmla="*/ 0 h 1304781"/>
                <a:gd name="connsiteX2" fmla="*/ 1111421 w 1282886"/>
                <a:gd name="connsiteY2" fmla="*/ 0 h 1304781"/>
                <a:gd name="connsiteX3" fmla="*/ 1268603 w 1282886"/>
                <a:gd name="connsiteY3" fmla="*/ 65107 h 1304781"/>
                <a:gd name="connsiteX4" fmla="*/ 1282886 w 1282886"/>
                <a:gd name="connsiteY4" fmla="*/ 86291 h 1304781"/>
                <a:gd name="connsiteX5" fmla="*/ 64396 w 1282886"/>
                <a:gd name="connsiteY5" fmla="*/ 1304781 h 1304781"/>
                <a:gd name="connsiteX6" fmla="*/ 17469 w 1282886"/>
                <a:gd name="connsiteY6" fmla="*/ 1235179 h 1304781"/>
                <a:gd name="connsiteX7" fmla="*/ 1 w 1282886"/>
                <a:gd name="connsiteY7" fmla="*/ 1148654 h 1304781"/>
                <a:gd name="connsiteX8" fmla="*/ 0 w 1282886"/>
                <a:gd name="connsiteY8" fmla="*/ 222289 h 1304781"/>
                <a:gd name="connsiteX9" fmla="*/ 65107 w 1282886"/>
                <a:gd name="connsiteY9" fmla="*/ 65107 h 1304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2886" h="1304781">
                  <a:moveTo>
                    <a:pt x="65107" y="65107"/>
                  </a:moveTo>
                  <a:cubicBezTo>
                    <a:pt x="105333" y="24881"/>
                    <a:pt x="160906" y="0"/>
                    <a:pt x="222289" y="0"/>
                  </a:cubicBezTo>
                  <a:lnTo>
                    <a:pt x="1111421" y="0"/>
                  </a:lnTo>
                  <a:cubicBezTo>
                    <a:pt x="1172804" y="0"/>
                    <a:pt x="1228377" y="24881"/>
                    <a:pt x="1268603" y="65107"/>
                  </a:cubicBezTo>
                  <a:lnTo>
                    <a:pt x="1282886" y="86291"/>
                  </a:lnTo>
                  <a:lnTo>
                    <a:pt x="64396" y="1304781"/>
                  </a:lnTo>
                  <a:lnTo>
                    <a:pt x="17469" y="1235179"/>
                  </a:lnTo>
                  <a:cubicBezTo>
                    <a:pt x="6220" y="1208585"/>
                    <a:pt x="1" y="1179346"/>
                    <a:pt x="1" y="1148654"/>
                  </a:cubicBezTo>
                  <a:lnTo>
                    <a:pt x="0" y="222289"/>
                  </a:lnTo>
                  <a:cubicBezTo>
                    <a:pt x="0" y="160906"/>
                    <a:pt x="24881" y="105334"/>
                    <a:pt x="65107" y="65107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2">
              <a:extLst>
                <a:ext uri="{FF2B5EF4-FFF2-40B4-BE49-F238E27FC236}">
                  <a16:creationId xmlns:a16="http://schemas.microsoft.com/office/drawing/2014/main" id="{6F8D991B-507F-450F-9F2C-BC24663B793F}"/>
                </a:ext>
              </a:extLst>
            </p:cNvPr>
            <p:cNvSpPr/>
            <p:nvPr/>
          </p:nvSpPr>
          <p:spPr>
            <a:xfrm rot="2700000">
              <a:off x="9016" y="9181"/>
              <a:ext cx="452" cy="455"/>
            </a:xfrm>
            <a:custGeom>
              <a:avLst/>
              <a:gdLst>
                <a:gd name="connsiteX0" fmla="*/ 32657 w 384021"/>
                <a:gd name="connsiteY0" fmla="*/ 32658 h 384021"/>
                <a:gd name="connsiteX1" fmla="*/ 111500 w 384021"/>
                <a:gd name="connsiteY1" fmla="*/ 0 h 384021"/>
                <a:gd name="connsiteX2" fmla="*/ 384021 w 384021"/>
                <a:gd name="connsiteY2" fmla="*/ 0 h 384021"/>
                <a:gd name="connsiteX3" fmla="*/ 0 w 384021"/>
                <a:gd name="connsiteY3" fmla="*/ 384021 h 384021"/>
                <a:gd name="connsiteX4" fmla="*/ 0 w 384021"/>
                <a:gd name="connsiteY4" fmla="*/ 111500 h 384021"/>
                <a:gd name="connsiteX5" fmla="*/ 32657 w 384021"/>
                <a:gd name="connsiteY5" fmla="*/ 32658 h 38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4021" h="384021">
                  <a:moveTo>
                    <a:pt x="32657" y="32658"/>
                  </a:moveTo>
                  <a:cubicBezTo>
                    <a:pt x="52835" y="12480"/>
                    <a:pt x="80710" y="0"/>
                    <a:pt x="111500" y="0"/>
                  </a:cubicBezTo>
                  <a:lnTo>
                    <a:pt x="384021" y="0"/>
                  </a:lnTo>
                  <a:lnTo>
                    <a:pt x="0" y="384021"/>
                  </a:lnTo>
                  <a:lnTo>
                    <a:pt x="0" y="111500"/>
                  </a:lnTo>
                  <a:cubicBezTo>
                    <a:pt x="0" y="80710"/>
                    <a:pt x="12480" y="52835"/>
                    <a:pt x="32657" y="32658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3">
              <a:extLst>
                <a:ext uri="{FF2B5EF4-FFF2-40B4-BE49-F238E27FC236}">
                  <a16:creationId xmlns:a16="http://schemas.microsoft.com/office/drawing/2014/main" id="{8F0D9463-EB98-4AB6-8833-797982B6B8CC}"/>
                </a:ext>
              </a:extLst>
            </p:cNvPr>
            <p:cNvSpPr/>
            <p:nvPr/>
          </p:nvSpPr>
          <p:spPr>
            <a:xfrm rot="2700000">
              <a:off x="9694" y="7726"/>
              <a:ext cx="2170" cy="2232"/>
            </a:xfrm>
            <a:custGeom>
              <a:avLst/>
              <a:gdLst>
                <a:gd name="connsiteX0" fmla="*/ 89667 w 1836815"/>
                <a:gd name="connsiteY0" fmla="*/ 89667 h 1888093"/>
                <a:gd name="connsiteX1" fmla="*/ 306142 w 1836815"/>
                <a:gd name="connsiteY1" fmla="*/ 0 h 1888093"/>
                <a:gd name="connsiteX2" fmla="*/ 1530673 w 1836815"/>
                <a:gd name="connsiteY2" fmla="*/ 0 h 1888093"/>
                <a:gd name="connsiteX3" fmla="*/ 1836815 w 1836815"/>
                <a:gd name="connsiteY3" fmla="*/ 306142 h 1888093"/>
                <a:gd name="connsiteX4" fmla="*/ 1836815 w 1836815"/>
                <a:gd name="connsiteY4" fmla="*/ 773062 h 1888093"/>
                <a:gd name="connsiteX5" fmla="*/ 721783 w 1836815"/>
                <a:gd name="connsiteY5" fmla="*/ 1888093 h 1888093"/>
                <a:gd name="connsiteX6" fmla="*/ 306142 w 1836815"/>
                <a:gd name="connsiteY6" fmla="*/ 1888093 h 1888093"/>
                <a:gd name="connsiteX7" fmla="*/ 0 w 1836815"/>
                <a:gd name="connsiteY7" fmla="*/ 1581951 h 1888093"/>
                <a:gd name="connsiteX8" fmla="*/ 0 w 1836815"/>
                <a:gd name="connsiteY8" fmla="*/ 306142 h 1888093"/>
                <a:gd name="connsiteX9" fmla="*/ 89667 w 1836815"/>
                <a:gd name="connsiteY9" fmla="*/ 89667 h 188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6815" h="1888093">
                  <a:moveTo>
                    <a:pt x="89667" y="89667"/>
                  </a:moveTo>
                  <a:cubicBezTo>
                    <a:pt x="145068" y="34266"/>
                    <a:pt x="221603" y="0"/>
                    <a:pt x="306142" y="0"/>
                  </a:cubicBezTo>
                  <a:lnTo>
                    <a:pt x="1530673" y="0"/>
                  </a:lnTo>
                  <a:cubicBezTo>
                    <a:pt x="1699751" y="0"/>
                    <a:pt x="1836815" y="137064"/>
                    <a:pt x="1836815" y="306142"/>
                  </a:cubicBezTo>
                  <a:lnTo>
                    <a:pt x="1836815" y="773062"/>
                  </a:lnTo>
                  <a:lnTo>
                    <a:pt x="721783" y="1888093"/>
                  </a:lnTo>
                  <a:lnTo>
                    <a:pt x="306142" y="1888093"/>
                  </a:lnTo>
                  <a:cubicBezTo>
                    <a:pt x="137064" y="1888093"/>
                    <a:pt x="0" y="1751029"/>
                    <a:pt x="0" y="1581951"/>
                  </a:cubicBezTo>
                  <a:lnTo>
                    <a:pt x="0" y="306142"/>
                  </a:lnTo>
                  <a:cubicBezTo>
                    <a:pt x="0" y="221603"/>
                    <a:pt x="34266" y="145067"/>
                    <a:pt x="89667" y="89667"/>
                  </a:cubicBezTo>
                  <a:close/>
                </a:path>
              </a:pathLst>
            </a:custGeom>
            <a:solidFill>
              <a:srgbClr val="57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3" name="圆角矩形 14">
              <a:extLst>
                <a:ext uri="{FF2B5EF4-FFF2-40B4-BE49-F238E27FC236}">
                  <a16:creationId xmlns:a16="http://schemas.microsoft.com/office/drawing/2014/main" id="{A35926DD-8B72-4027-927D-B68DCCDB3800}"/>
                </a:ext>
              </a:extLst>
            </p:cNvPr>
            <p:cNvSpPr/>
            <p:nvPr/>
          </p:nvSpPr>
          <p:spPr>
            <a:xfrm rot="2700000">
              <a:off x="10952" y="6245"/>
              <a:ext cx="1132" cy="1167"/>
            </a:xfrm>
            <a:prstGeom prst="roundRect">
              <a:avLst/>
            </a:pr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4" name="圆角矩形 15">
              <a:extLst>
                <a:ext uri="{FF2B5EF4-FFF2-40B4-BE49-F238E27FC236}">
                  <a16:creationId xmlns:a16="http://schemas.microsoft.com/office/drawing/2014/main" id="{9D5E2FB4-8778-45D4-8951-21B5BAF20E3B}"/>
                </a:ext>
              </a:extLst>
            </p:cNvPr>
            <p:cNvSpPr/>
            <p:nvPr/>
          </p:nvSpPr>
          <p:spPr>
            <a:xfrm rot="2700000">
              <a:off x="12282" y="7652"/>
              <a:ext cx="730" cy="750"/>
            </a:xfrm>
            <a:prstGeom prst="roundRect">
              <a:avLst/>
            </a:prstGeom>
            <a:solidFill>
              <a:srgbClr val="4ECC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5" name="任意多边形 16">
              <a:extLst>
                <a:ext uri="{FF2B5EF4-FFF2-40B4-BE49-F238E27FC236}">
                  <a16:creationId xmlns:a16="http://schemas.microsoft.com/office/drawing/2014/main" id="{9E279440-4397-412F-B72F-C9B7A0093DF4}"/>
                </a:ext>
              </a:extLst>
            </p:cNvPr>
            <p:cNvSpPr/>
            <p:nvPr/>
          </p:nvSpPr>
          <p:spPr>
            <a:xfrm rot="2700000">
              <a:off x="11957" y="9190"/>
              <a:ext cx="435" cy="435"/>
            </a:xfrm>
            <a:custGeom>
              <a:avLst/>
              <a:gdLst>
                <a:gd name="connsiteX0" fmla="*/ 30109 w 367529"/>
                <a:gd name="connsiteY0" fmla="*/ 30109 h 367529"/>
                <a:gd name="connsiteX1" fmla="*/ 102797 w 367529"/>
                <a:gd name="connsiteY1" fmla="*/ 0 h 367529"/>
                <a:gd name="connsiteX2" fmla="*/ 367529 w 367529"/>
                <a:gd name="connsiteY2" fmla="*/ 0 h 367529"/>
                <a:gd name="connsiteX3" fmla="*/ 0 w 367529"/>
                <a:gd name="connsiteY3" fmla="*/ 367529 h 367529"/>
                <a:gd name="connsiteX4" fmla="*/ 0 w 367529"/>
                <a:gd name="connsiteY4" fmla="*/ 102797 h 367529"/>
                <a:gd name="connsiteX5" fmla="*/ 30109 w 367529"/>
                <a:gd name="connsiteY5" fmla="*/ 30109 h 36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29" h="367529">
                  <a:moveTo>
                    <a:pt x="30109" y="30109"/>
                  </a:moveTo>
                  <a:cubicBezTo>
                    <a:pt x="48711" y="11506"/>
                    <a:pt x="74411" y="0"/>
                    <a:pt x="102797" y="0"/>
                  </a:cubicBezTo>
                  <a:lnTo>
                    <a:pt x="367529" y="0"/>
                  </a:lnTo>
                  <a:lnTo>
                    <a:pt x="0" y="367529"/>
                  </a:lnTo>
                  <a:lnTo>
                    <a:pt x="0" y="102797"/>
                  </a:lnTo>
                  <a:cubicBezTo>
                    <a:pt x="0" y="74411"/>
                    <a:pt x="11506" y="48711"/>
                    <a:pt x="30109" y="30109"/>
                  </a:cubicBezTo>
                  <a:close/>
                </a:path>
              </a:pathLst>
            </a:custGeom>
            <a:solidFill>
              <a:srgbClr val="FF74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6" name="任意多边形 17">
              <a:extLst>
                <a:ext uri="{FF2B5EF4-FFF2-40B4-BE49-F238E27FC236}">
                  <a16:creationId xmlns:a16="http://schemas.microsoft.com/office/drawing/2014/main" id="{8621C617-3378-4A9E-AC6A-202E15626C8E}"/>
                </a:ext>
              </a:extLst>
            </p:cNvPr>
            <p:cNvSpPr/>
            <p:nvPr/>
          </p:nvSpPr>
          <p:spPr>
            <a:xfrm rot="2700000">
              <a:off x="12926" y="8276"/>
              <a:ext cx="1520" cy="1562"/>
            </a:xfrm>
            <a:custGeom>
              <a:avLst/>
              <a:gdLst>
                <a:gd name="connsiteX0" fmla="*/ 62813 w 1286705"/>
                <a:gd name="connsiteY0" fmla="*/ 62812 h 1322626"/>
                <a:gd name="connsiteX1" fmla="*/ 214455 w 1286705"/>
                <a:gd name="connsiteY1" fmla="*/ 0 h 1322626"/>
                <a:gd name="connsiteX2" fmla="*/ 877486 w 1286705"/>
                <a:gd name="connsiteY2" fmla="*/ 0 h 1322626"/>
                <a:gd name="connsiteX3" fmla="*/ 1286705 w 1286705"/>
                <a:gd name="connsiteY3" fmla="*/ 409219 h 1322626"/>
                <a:gd name="connsiteX4" fmla="*/ 1286705 w 1286705"/>
                <a:gd name="connsiteY4" fmla="*/ 507658 h 1322626"/>
                <a:gd name="connsiteX5" fmla="*/ 471737 w 1286705"/>
                <a:gd name="connsiteY5" fmla="*/ 1322626 h 1322626"/>
                <a:gd name="connsiteX6" fmla="*/ 214455 w 1286705"/>
                <a:gd name="connsiteY6" fmla="*/ 1322626 h 1322626"/>
                <a:gd name="connsiteX7" fmla="*/ 0 w 1286705"/>
                <a:gd name="connsiteY7" fmla="*/ 1108171 h 1322626"/>
                <a:gd name="connsiteX8" fmla="*/ 0 w 1286705"/>
                <a:gd name="connsiteY8" fmla="*/ 214455 h 1322626"/>
                <a:gd name="connsiteX9" fmla="*/ 62813 w 1286705"/>
                <a:gd name="connsiteY9" fmla="*/ 62812 h 132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86705" h="1322626">
                  <a:moveTo>
                    <a:pt x="62813" y="62812"/>
                  </a:moveTo>
                  <a:cubicBezTo>
                    <a:pt x="101621" y="24004"/>
                    <a:pt x="155235" y="0"/>
                    <a:pt x="214455" y="0"/>
                  </a:cubicBezTo>
                  <a:lnTo>
                    <a:pt x="877486" y="0"/>
                  </a:lnTo>
                  <a:lnTo>
                    <a:pt x="1286705" y="409219"/>
                  </a:lnTo>
                  <a:lnTo>
                    <a:pt x="1286705" y="507658"/>
                  </a:lnTo>
                  <a:lnTo>
                    <a:pt x="471737" y="1322626"/>
                  </a:lnTo>
                  <a:lnTo>
                    <a:pt x="214455" y="1322626"/>
                  </a:lnTo>
                  <a:cubicBezTo>
                    <a:pt x="96015" y="1322626"/>
                    <a:pt x="0" y="1226611"/>
                    <a:pt x="0" y="1108171"/>
                  </a:cubicBezTo>
                  <a:lnTo>
                    <a:pt x="0" y="214455"/>
                  </a:lnTo>
                  <a:cubicBezTo>
                    <a:pt x="0" y="155235"/>
                    <a:pt x="24004" y="101621"/>
                    <a:pt x="62813" y="62812"/>
                  </a:cubicBezTo>
                  <a:close/>
                </a:path>
              </a:pathLst>
            </a:custGeom>
            <a:solidFill>
              <a:srgbClr val="4CC8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  <p:sp>
          <p:nvSpPr>
            <p:cNvPr id="17" name="任意多边形 18">
              <a:extLst>
                <a:ext uri="{FF2B5EF4-FFF2-40B4-BE49-F238E27FC236}">
                  <a16:creationId xmlns:a16="http://schemas.microsoft.com/office/drawing/2014/main" id="{9FD1ACA2-ED93-43B8-AA90-5EF8A10E583C}"/>
                </a:ext>
              </a:extLst>
            </p:cNvPr>
            <p:cNvSpPr/>
            <p:nvPr/>
          </p:nvSpPr>
          <p:spPr>
            <a:xfrm rot="2700000">
              <a:off x="14162" y="7615"/>
              <a:ext cx="425" cy="425"/>
            </a:xfrm>
            <a:custGeom>
              <a:avLst/>
              <a:gdLst>
                <a:gd name="connsiteX0" fmla="*/ 0 w 360091"/>
                <a:gd name="connsiteY0" fmla="*/ 0 h 360092"/>
                <a:gd name="connsiteX1" fmla="*/ 360091 w 360091"/>
                <a:gd name="connsiteY1" fmla="*/ 360092 h 360092"/>
                <a:gd name="connsiteX2" fmla="*/ 85022 w 360091"/>
                <a:gd name="connsiteY2" fmla="*/ 360092 h 360092"/>
                <a:gd name="connsiteX3" fmla="*/ 0 w 360091"/>
                <a:gd name="connsiteY3" fmla="*/ 275070 h 360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091" h="360092">
                  <a:moveTo>
                    <a:pt x="0" y="0"/>
                  </a:moveTo>
                  <a:lnTo>
                    <a:pt x="360091" y="360092"/>
                  </a:lnTo>
                  <a:lnTo>
                    <a:pt x="85022" y="360092"/>
                  </a:lnTo>
                  <a:cubicBezTo>
                    <a:pt x="38066" y="360092"/>
                    <a:pt x="0" y="322026"/>
                    <a:pt x="0" y="275070"/>
                  </a:cubicBezTo>
                  <a:close/>
                </a:path>
              </a:pathLst>
            </a:custGeom>
            <a:solidFill>
              <a:srgbClr val="F8D3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>
                <a:solidFill>
                  <a:prstClr val="white"/>
                </a:solidFill>
              </a:endParaRPr>
            </a:p>
          </p:txBody>
        </p:sp>
      </p:grpSp>
      <p:sp>
        <p:nvSpPr>
          <p:cNvPr id="18" name="任意多边形 19">
            <a:extLst>
              <a:ext uri="{FF2B5EF4-FFF2-40B4-BE49-F238E27FC236}">
                <a16:creationId xmlns:a16="http://schemas.microsoft.com/office/drawing/2014/main" id="{4E6259B7-A2CF-4A7E-A4BC-AF2FB76C0AA6}"/>
              </a:ext>
            </a:extLst>
          </p:cNvPr>
          <p:cNvSpPr/>
          <p:nvPr/>
        </p:nvSpPr>
        <p:spPr>
          <a:xfrm rot="2700000">
            <a:off x="-326761" y="6092560"/>
            <a:ext cx="1246188" cy="960968"/>
          </a:xfrm>
          <a:custGeom>
            <a:avLst/>
            <a:gdLst>
              <a:gd name="connsiteX0" fmla="*/ 0 w 1662262"/>
              <a:gd name="connsiteY0" fmla="*/ 81719 h 963420"/>
              <a:gd name="connsiteX1" fmla="*/ 37700 w 1662262"/>
              <a:gd name="connsiteY1" fmla="*/ 50614 h 963420"/>
              <a:gd name="connsiteX2" fmla="*/ 203399 w 1662262"/>
              <a:gd name="connsiteY2" fmla="*/ 0 h 963420"/>
              <a:gd name="connsiteX3" fmla="*/ 1388814 w 1662262"/>
              <a:gd name="connsiteY3" fmla="*/ 0 h 963420"/>
              <a:gd name="connsiteX4" fmla="*/ 1661888 w 1662262"/>
              <a:gd name="connsiteY4" fmla="*/ 181005 h 963420"/>
              <a:gd name="connsiteX5" fmla="*/ 1662262 w 1662262"/>
              <a:gd name="connsiteY5" fmla="*/ 182859 h 963420"/>
              <a:gd name="connsiteX6" fmla="*/ 881701 w 1662262"/>
              <a:gd name="connsiteY6" fmla="*/ 963420 h 963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2262" h="963420">
                <a:moveTo>
                  <a:pt x="0" y="81719"/>
                </a:moveTo>
                <a:lnTo>
                  <a:pt x="37700" y="50614"/>
                </a:lnTo>
                <a:cubicBezTo>
                  <a:pt x="85000" y="18659"/>
                  <a:pt x="142020" y="0"/>
                  <a:pt x="203399" y="0"/>
                </a:cubicBezTo>
                <a:lnTo>
                  <a:pt x="1388814" y="0"/>
                </a:lnTo>
                <a:cubicBezTo>
                  <a:pt x="1511572" y="0"/>
                  <a:pt x="1616897" y="74636"/>
                  <a:pt x="1661888" y="181005"/>
                </a:cubicBezTo>
                <a:lnTo>
                  <a:pt x="1662262" y="182859"/>
                </a:lnTo>
                <a:lnTo>
                  <a:pt x="881701" y="963420"/>
                </a:lnTo>
                <a:close/>
              </a:path>
            </a:pathLst>
          </a:custGeom>
          <a:solidFill>
            <a:srgbClr val="FF7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79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AE9401-E3DA-42DC-9F2E-692C1210B549}" type="datetimeFigureOut">
              <a:rPr lang="zh-CN" altLang="en-US" smtClean="0"/>
              <a:pPr>
                <a:defRPr/>
              </a:pPr>
              <a:t>2021/5/27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A2CF4-AEFB-480A-9494-1751EE7D62B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71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2B7557-6186-4C38-B13E-78057CF6664F}"/>
              </a:ext>
            </a:extLst>
          </p:cNvPr>
          <p:cNvGrpSpPr>
            <a:grpSpLocks/>
          </p:cNvGrpSpPr>
          <p:nvPr userDrawn="1"/>
        </p:nvGrpSpPr>
        <p:grpSpPr bwMode="auto">
          <a:xfrm flipV="1">
            <a:off x="431800" y="785814"/>
            <a:ext cx="11328400" cy="73025"/>
            <a:chOff x="2435703" y="480263"/>
            <a:chExt cx="4402064" cy="4571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73C307-B362-463E-9756-E4727F4B81C9}"/>
                </a:ext>
              </a:extLst>
            </p:cNvPr>
            <p:cNvSpPr/>
            <p:nvPr/>
          </p:nvSpPr>
          <p:spPr>
            <a:xfrm>
              <a:off x="2435703" y="480263"/>
              <a:ext cx="1100516" cy="45719"/>
            </a:xfrm>
            <a:prstGeom prst="rect">
              <a:avLst/>
            </a:prstGeom>
            <a:solidFill>
              <a:srgbClr val="A8D3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20344D-25D8-483B-899D-9D1963F79901}"/>
                </a:ext>
              </a:extLst>
            </p:cNvPr>
            <p:cNvSpPr/>
            <p:nvPr/>
          </p:nvSpPr>
          <p:spPr>
            <a:xfrm>
              <a:off x="3536219" y="480263"/>
              <a:ext cx="1100516" cy="45719"/>
            </a:xfrm>
            <a:prstGeom prst="rect">
              <a:avLst/>
            </a:prstGeom>
            <a:solidFill>
              <a:srgbClr val="87C7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C2E6D-7195-42B8-BCA6-BB4A9E4FC818}"/>
                </a:ext>
              </a:extLst>
            </p:cNvPr>
            <p:cNvSpPr/>
            <p:nvPr/>
          </p:nvSpPr>
          <p:spPr>
            <a:xfrm>
              <a:off x="4636735" y="480263"/>
              <a:ext cx="1100516" cy="45719"/>
            </a:xfrm>
            <a:prstGeom prst="rect">
              <a:avLst/>
            </a:prstGeom>
            <a:solidFill>
              <a:srgbClr val="FED1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85CB4B4-AD50-4910-8A89-D32357B5E54D}"/>
                </a:ext>
              </a:extLst>
            </p:cNvPr>
            <p:cNvSpPr/>
            <p:nvPr/>
          </p:nvSpPr>
          <p:spPr>
            <a:xfrm>
              <a:off x="5737251" y="480263"/>
              <a:ext cx="1100516" cy="45719"/>
            </a:xfrm>
            <a:prstGeom prst="rect">
              <a:avLst/>
            </a:prstGeom>
            <a:solidFill>
              <a:srgbClr val="ED6B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00" noProof="1"/>
            </a:p>
          </p:txBody>
        </p:sp>
      </p:grpSp>
    </p:spTree>
    <p:extLst>
      <p:ext uri="{BB962C8B-B14F-4D97-AF65-F5344CB8AC3E}">
        <p14:creationId xmlns:p14="http://schemas.microsoft.com/office/powerpoint/2010/main" val="327157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9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8" r:id="rId1"/>
    <p:sldLayoutId id="2147484649" r:id="rId2"/>
    <p:sldLayoutId id="2147484650" r:id="rId3"/>
    <p:sldLayoutId id="2147484651" r:id="rId4"/>
    <p:sldLayoutId id="2147484652" r:id="rId5"/>
    <p:sldLayoutId id="2147484653" r:id="rId6"/>
    <p:sldLayoutId id="2147484654" r:id="rId7"/>
    <p:sldLayoutId id="2147484655" r:id="rId8"/>
    <p:sldLayoutId id="2147484656" r:id="rId9"/>
    <p:sldLayoutId id="2147484657" r:id="rId10"/>
    <p:sldLayoutId id="2147484658" r:id="rId11"/>
    <p:sldLayoutId id="2147484624" r:id="rId12"/>
    <p:sldLayoutId id="2147484634" r:id="rId13"/>
    <p:sldLayoutId id="2147484628" r:id="rId14"/>
    <p:sldLayoutId id="2147484643" r:id="rId15"/>
    <p:sldLayoutId id="2147484637" r:id="rId16"/>
    <p:sldLayoutId id="2147484640" r:id="rId17"/>
    <p:sldLayoutId id="2147484646" r:id="rId18"/>
    <p:sldLayoutId id="2147484631" r:id="rId19"/>
    <p:sldLayoutId id="214748465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reeform 382">
            <a:extLst>
              <a:ext uri="{FF2B5EF4-FFF2-40B4-BE49-F238E27FC236}">
                <a16:creationId xmlns:a16="http://schemas.microsoft.com/office/drawing/2014/main" id="{4B832CF7-D4C4-4186-9AFB-39A3D2E3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8" y="2933701"/>
            <a:ext cx="11642850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1" name="组合 773">
            <a:extLst>
              <a:ext uri="{FF2B5EF4-FFF2-40B4-BE49-F238E27FC236}">
                <a16:creationId xmlns:a16="http://schemas.microsoft.com/office/drawing/2014/main" id="{C829BF03-70D5-425E-AECC-4B8EC576F557}"/>
              </a:ext>
            </a:extLst>
          </p:cNvPr>
          <p:cNvGrpSpPr>
            <a:grpSpLocks/>
          </p:cNvGrpSpPr>
          <p:nvPr/>
        </p:nvGrpSpPr>
        <p:grpSpPr bwMode="auto">
          <a:xfrm>
            <a:off x="7453679" y="2282826"/>
            <a:ext cx="4103688" cy="3097213"/>
            <a:chOff x="6719888" y="2131781"/>
            <a:chExt cx="5472112" cy="4130676"/>
          </a:xfrm>
        </p:grpSpPr>
        <p:sp>
          <p:nvSpPr>
            <p:cNvPr id="37892" name="AutoShape 380">
              <a:extLst>
                <a:ext uri="{FF2B5EF4-FFF2-40B4-BE49-F238E27FC236}">
                  <a16:creationId xmlns:a16="http://schemas.microsoft.com/office/drawing/2014/main" id="{A81AD46F-B6DC-48F3-9DF5-AC274A62BD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3" name="Freeform 383">
              <a:extLst>
                <a:ext uri="{FF2B5EF4-FFF2-40B4-BE49-F238E27FC236}">
                  <a16:creationId xmlns:a16="http://schemas.microsoft.com/office/drawing/2014/main" id="{281E4F20-08C9-428F-B2F0-1CA6155D0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4" name="Rectangle 384">
              <a:extLst>
                <a:ext uri="{FF2B5EF4-FFF2-40B4-BE49-F238E27FC236}">
                  <a16:creationId xmlns:a16="http://schemas.microsoft.com/office/drawing/2014/main" id="{CB1077F3-03F0-49D0-AD80-7906446F2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5" name="Rectangle 385">
              <a:extLst>
                <a:ext uri="{FF2B5EF4-FFF2-40B4-BE49-F238E27FC236}">
                  <a16:creationId xmlns:a16="http://schemas.microsoft.com/office/drawing/2014/main" id="{E0FA785B-F32C-4C00-B7E7-DA4AB3CA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896" name="Freeform 386">
              <a:extLst>
                <a:ext uri="{FF2B5EF4-FFF2-40B4-BE49-F238E27FC236}">
                  <a16:creationId xmlns:a16="http://schemas.microsoft.com/office/drawing/2014/main" id="{FFEE4828-5FB6-4400-8439-E7D330E31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7" name="Freeform 387">
              <a:extLst>
                <a:ext uri="{FF2B5EF4-FFF2-40B4-BE49-F238E27FC236}">
                  <a16:creationId xmlns:a16="http://schemas.microsoft.com/office/drawing/2014/main" id="{B67C0B21-A8E6-4067-9A0B-4D558253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8" name="Freeform 388">
              <a:extLst>
                <a:ext uri="{FF2B5EF4-FFF2-40B4-BE49-F238E27FC236}">
                  <a16:creationId xmlns:a16="http://schemas.microsoft.com/office/drawing/2014/main" id="{B82FC94C-0D86-4BFA-95D6-5589AECD0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Freeform 389">
              <a:extLst>
                <a:ext uri="{FF2B5EF4-FFF2-40B4-BE49-F238E27FC236}">
                  <a16:creationId xmlns:a16="http://schemas.microsoft.com/office/drawing/2014/main" id="{ED2C6AEC-04CD-4B8D-895A-7107C586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Freeform 390">
              <a:extLst>
                <a:ext uri="{FF2B5EF4-FFF2-40B4-BE49-F238E27FC236}">
                  <a16:creationId xmlns:a16="http://schemas.microsoft.com/office/drawing/2014/main" id="{84299D74-EB92-4A5F-974A-2B797EEE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Freeform 391">
              <a:extLst>
                <a:ext uri="{FF2B5EF4-FFF2-40B4-BE49-F238E27FC236}">
                  <a16:creationId xmlns:a16="http://schemas.microsoft.com/office/drawing/2014/main" id="{3B9C3885-55EA-43EE-B978-FC2A119E6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Freeform 392">
              <a:extLst>
                <a:ext uri="{FF2B5EF4-FFF2-40B4-BE49-F238E27FC236}">
                  <a16:creationId xmlns:a16="http://schemas.microsoft.com/office/drawing/2014/main" id="{6D47D716-5DE0-452A-A91E-F52D5EE3F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Freeform 393">
              <a:extLst>
                <a:ext uri="{FF2B5EF4-FFF2-40B4-BE49-F238E27FC236}">
                  <a16:creationId xmlns:a16="http://schemas.microsoft.com/office/drawing/2014/main" id="{783CE606-E7C2-477C-B210-CF54759B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Freeform 394">
              <a:extLst>
                <a:ext uri="{FF2B5EF4-FFF2-40B4-BE49-F238E27FC236}">
                  <a16:creationId xmlns:a16="http://schemas.microsoft.com/office/drawing/2014/main" id="{A090C5E5-1A50-493A-823B-1C8A009B7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Freeform 395">
              <a:extLst>
                <a:ext uri="{FF2B5EF4-FFF2-40B4-BE49-F238E27FC236}">
                  <a16:creationId xmlns:a16="http://schemas.microsoft.com/office/drawing/2014/main" id="{0BE4346B-C4BD-450E-A72E-0E43D9EB6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Freeform 396">
              <a:extLst>
                <a:ext uri="{FF2B5EF4-FFF2-40B4-BE49-F238E27FC236}">
                  <a16:creationId xmlns:a16="http://schemas.microsoft.com/office/drawing/2014/main" id="{3DBCEC5A-4936-4CBD-B7D4-0142EC52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Freeform 397">
              <a:extLst>
                <a:ext uri="{FF2B5EF4-FFF2-40B4-BE49-F238E27FC236}">
                  <a16:creationId xmlns:a16="http://schemas.microsoft.com/office/drawing/2014/main" id="{6ACB48EA-1A20-4F24-B3AF-0F0D9FA2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Freeform 398">
              <a:extLst>
                <a:ext uri="{FF2B5EF4-FFF2-40B4-BE49-F238E27FC236}">
                  <a16:creationId xmlns:a16="http://schemas.microsoft.com/office/drawing/2014/main" id="{D80EB16B-3BF9-4670-A1E6-1AD308F61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Freeform 399">
              <a:extLst>
                <a:ext uri="{FF2B5EF4-FFF2-40B4-BE49-F238E27FC236}">
                  <a16:creationId xmlns:a16="http://schemas.microsoft.com/office/drawing/2014/main" id="{83724BBE-6A37-4740-89EB-468D7269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Freeform 400">
              <a:extLst>
                <a:ext uri="{FF2B5EF4-FFF2-40B4-BE49-F238E27FC236}">
                  <a16:creationId xmlns:a16="http://schemas.microsoft.com/office/drawing/2014/main" id="{7253A7FF-0FE1-44C8-8AF4-E6F76E81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Freeform 401">
              <a:extLst>
                <a:ext uri="{FF2B5EF4-FFF2-40B4-BE49-F238E27FC236}">
                  <a16:creationId xmlns:a16="http://schemas.microsoft.com/office/drawing/2014/main" id="{CEC12A2B-709D-4973-91F1-9234CA59A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Rectangle 402">
              <a:extLst>
                <a:ext uri="{FF2B5EF4-FFF2-40B4-BE49-F238E27FC236}">
                  <a16:creationId xmlns:a16="http://schemas.microsoft.com/office/drawing/2014/main" id="{C8281DEA-1D90-4732-AA8F-DBAF313D3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3" name="Rectangle 403">
              <a:extLst>
                <a:ext uri="{FF2B5EF4-FFF2-40B4-BE49-F238E27FC236}">
                  <a16:creationId xmlns:a16="http://schemas.microsoft.com/office/drawing/2014/main" id="{1007D87D-9D26-45D7-A02B-1717E610A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4" name="Oval 404">
              <a:extLst>
                <a:ext uri="{FF2B5EF4-FFF2-40B4-BE49-F238E27FC236}">
                  <a16:creationId xmlns:a16="http://schemas.microsoft.com/office/drawing/2014/main" id="{7568614D-3DEA-4EC8-A046-E6F0A41FE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5" name="Oval 405">
              <a:extLst>
                <a:ext uri="{FF2B5EF4-FFF2-40B4-BE49-F238E27FC236}">
                  <a16:creationId xmlns:a16="http://schemas.microsoft.com/office/drawing/2014/main" id="{E0D79A5B-2605-440B-A589-237651E4B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16" name="Freeform 406">
              <a:extLst>
                <a:ext uri="{FF2B5EF4-FFF2-40B4-BE49-F238E27FC236}">
                  <a16:creationId xmlns:a16="http://schemas.microsoft.com/office/drawing/2014/main" id="{0996A12E-B116-4EF3-8CA5-9ACFD18B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Freeform 407">
              <a:extLst>
                <a:ext uri="{FF2B5EF4-FFF2-40B4-BE49-F238E27FC236}">
                  <a16:creationId xmlns:a16="http://schemas.microsoft.com/office/drawing/2014/main" id="{6E9E40D2-AE40-4DF4-8393-53ABBC3E6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Freeform 408">
              <a:extLst>
                <a:ext uri="{FF2B5EF4-FFF2-40B4-BE49-F238E27FC236}">
                  <a16:creationId xmlns:a16="http://schemas.microsoft.com/office/drawing/2014/main" id="{F256B91F-7976-4006-88C8-3F130D4C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Freeform 409">
              <a:extLst>
                <a:ext uri="{FF2B5EF4-FFF2-40B4-BE49-F238E27FC236}">
                  <a16:creationId xmlns:a16="http://schemas.microsoft.com/office/drawing/2014/main" id="{C7D222DF-953C-4489-B08A-6871F451B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Freeform 410">
              <a:extLst>
                <a:ext uri="{FF2B5EF4-FFF2-40B4-BE49-F238E27FC236}">
                  <a16:creationId xmlns:a16="http://schemas.microsoft.com/office/drawing/2014/main" id="{02BF72BF-C348-4222-8E88-8D9FA3EA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Freeform 411">
              <a:extLst>
                <a:ext uri="{FF2B5EF4-FFF2-40B4-BE49-F238E27FC236}">
                  <a16:creationId xmlns:a16="http://schemas.microsoft.com/office/drawing/2014/main" id="{1BBD98FC-08EA-4147-BAC0-117CA8D9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Freeform 412">
              <a:extLst>
                <a:ext uri="{FF2B5EF4-FFF2-40B4-BE49-F238E27FC236}">
                  <a16:creationId xmlns:a16="http://schemas.microsoft.com/office/drawing/2014/main" id="{3E2E1039-9397-486A-962D-9D39BCFC7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Freeform 413">
              <a:extLst>
                <a:ext uri="{FF2B5EF4-FFF2-40B4-BE49-F238E27FC236}">
                  <a16:creationId xmlns:a16="http://schemas.microsoft.com/office/drawing/2014/main" id="{0F7A7AF7-7397-40B1-B121-C57A9B6B0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Freeform 414">
              <a:extLst>
                <a:ext uri="{FF2B5EF4-FFF2-40B4-BE49-F238E27FC236}">
                  <a16:creationId xmlns:a16="http://schemas.microsoft.com/office/drawing/2014/main" id="{B1100CC7-C886-4053-8949-B7455A2F7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Freeform 415">
              <a:extLst>
                <a:ext uri="{FF2B5EF4-FFF2-40B4-BE49-F238E27FC236}">
                  <a16:creationId xmlns:a16="http://schemas.microsoft.com/office/drawing/2014/main" id="{D3F8C324-A51E-49C3-A1B1-A7A180787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Freeform 416">
              <a:extLst>
                <a:ext uri="{FF2B5EF4-FFF2-40B4-BE49-F238E27FC236}">
                  <a16:creationId xmlns:a16="http://schemas.microsoft.com/office/drawing/2014/main" id="{484B2959-E37B-4863-966A-34CEB923E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Freeform 417">
              <a:extLst>
                <a:ext uri="{FF2B5EF4-FFF2-40B4-BE49-F238E27FC236}">
                  <a16:creationId xmlns:a16="http://schemas.microsoft.com/office/drawing/2014/main" id="{8474F3EF-8884-4167-A396-AE645BC14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Freeform 418">
              <a:extLst>
                <a:ext uri="{FF2B5EF4-FFF2-40B4-BE49-F238E27FC236}">
                  <a16:creationId xmlns:a16="http://schemas.microsoft.com/office/drawing/2014/main" id="{98B73BB4-8E3F-4FF9-A9E2-EFFED856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Freeform 419">
              <a:extLst>
                <a:ext uri="{FF2B5EF4-FFF2-40B4-BE49-F238E27FC236}">
                  <a16:creationId xmlns:a16="http://schemas.microsoft.com/office/drawing/2014/main" id="{45E34E19-17A1-404A-89CD-2122A5CB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Freeform 420">
              <a:extLst>
                <a:ext uri="{FF2B5EF4-FFF2-40B4-BE49-F238E27FC236}">
                  <a16:creationId xmlns:a16="http://schemas.microsoft.com/office/drawing/2014/main" id="{08294A28-C23D-4EAB-AE2C-19B45548A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Freeform 421">
              <a:extLst>
                <a:ext uri="{FF2B5EF4-FFF2-40B4-BE49-F238E27FC236}">
                  <a16:creationId xmlns:a16="http://schemas.microsoft.com/office/drawing/2014/main" id="{F6D2C7F1-17B7-4856-89D0-1CD1BD327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Freeform 422">
              <a:extLst>
                <a:ext uri="{FF2B5EF4-FFF2-40B4-BE49-F238E27FC236}">
                  <a16:creationId xmlns:a16="http://schemas.microsoft.com/office/drawing/2014/main" id="{9E0B9045-57F3-49F3-BE62-9EA571B5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Freeform 423">
              <a:extLst>
                <a:ext uri="{FF2B5EF4-FFF2-40B4-BE49-F238E27FC236}">
                  <a16:creationId xmlns:a16="http://schemas.microsoft.com/office/drawing/2014/main" id="{9CFBB100-AD35-4889-9EA5-F352EF13D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Freeform 424">
              <a:extLst>
                <a:ext uri="{FF2B5EF4-FFF2-40B4-BE49-F238E27FC236}">
                  <a16:creationId xmlns:a16="http://schemas.microsoft.com/office/drawing/2014/main" id="{12685756-F180-4CB8-8FEA-EBE0645A2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5" name="Freeform 425">
              <a:extLst>
                <a:ext uri="{FF2B5EF4-FFF2-40B4-BE49-F238E27FC236}">
                  <a16:creationId xmlns:a16="http://schemas.microsoft.com/office/drawing/2014/main" id="{C00688D4-405F-407F-AC88-28F9EF43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6" name="Freeform 426">
              <a:extLst>
                <a:ext uri="{FF2B5EF4-FFF2-40B4-BE49-F238E27FC236}">
                  <a16:creationId xmlns:a16="http://schemas.microsoft.com/office/drawing/2014/main" id="{D056C842-3441-4A92-BBC5-EDBEC8B2F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Freeform 427">
              <a:extLst>
                <a:ext uri="{FF2B5EF4-FFF2-40B4-BE49-F238E27FC236}">
                  <a16:creationId xmlns:a16="http://schemas.microsoft.com/office/drawing/2014/main" id="{7319D2F4-7860-4547-A139-27CE6430D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8" name="Freeform 428">
              <a:extLst>
                <a:ext uri="{FF2B5EF4-FFF2-40B4-BE49-F238E27FC236}">
                  <a16:creationId xmlns:a16="http://schemas.microsoft.com/office/drawing/2014/main" id="{F4BB9335-B8A2-40E3-B205-DA568A28A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429">
              <a:extLst>
                <a:ext uri="{FF2B5EF4-FFF2-40B4-BE49-F238E27FC236}">
                  <a16:creationId xmlns:a16="http://schemas.microsoft.com/office/drawing/2014/main" id="{3E89A9FF-EF6B-4E27-8E73-151E431E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430">
              <a:extLst>
                <a:ext uri="{FF2B5EF4-FFF2-40B4-BE49-F238E27FC236}">
                  <a16:creationId xmlns:a16="http://schemas.microsoft.com/office/drawing/2014/main" id="{D3263A21-71D7-44B0-8D0C-1D51551D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1" name="Freeform 431">
              <a:extLst>
                <a:ext uri="{FF2B5EF4-FFF2-40B4-BE49-F238E27FC236}">
                  <a16:creationId xmlns:a16="http://schemas.microsoft.com/office/drawing/2014/main" id="{7CFB76C4-79B7-4D39-8A9F-47C6727C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2" name="Freeform 432">
              <a:extLst>
                <a:ext uri="{FF2B5EF4-FFF2-40B4-BE49-F238E27FC236}">
                  <a16:creationId xmlns:a16="http://schemas.microsoft.com/office/drawing/2014/main" id="{50023113-8FC7-427D-86D3-6938D546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3" name="Freeform 433">
              <a:extLst>
                <a:ext uri="{FF2B5EF4-FFF2-40B4-BE49-F238E27FC236}">
                  <a16:creationId xmlns:a16="http://schemas.microsoft.com/office/drawing/2014/main" id="{0BACD7E9-19F0-4FF3-8D51-D44D8762E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4" name="Rectangle 434">
              <a:extLst>
                <a:ext uri="{FF2B5EF4-FFF2-40B4-BE49-F238E27FC236}">
                  <a16:creationId xmlns:a16="http://schemas.microsoft.com/office/drawing/2014/main" id="{8089648C-E6BB-4133-B056-879FE65CC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5" name="Rectangle 435">
              <a:extLst>
                <a:ext uri="{FF2B5EF4-FFF2-40B4-BE49-F238E27FC236}">
                  <a16:creationId xmlns:a16="http://schemas.microsoft.com/office/drawing/2014/main" id="{5AC13A27-4626-4E1B-8AC0-FB8689E2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46" name="Freeform 436">
              <a:extLst>
                <a:ext uri="{FF2B5EF4-FFF2-40B4-BE49-F238E27FC236}">
                  <a16:creationId xmlns:a16="http://schemas.microsoft.com/office/drawing/2014/main" id="{0F031AA9-8A78-4960-B924-98DEFA9FD5B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Freeform 437">
              <a:extLst>
                <a:ext uri="{FF2B5EF4-FFF2-40B4-BE49-F238E27FC236}">
                  <a16:creationId xmlns:a16="http://schemas.microsoft.com/office/drawing/2014/main" id="{A158E444-05F7-4952-8AE7-1AB7D946033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Freeform 438">
              <a:extLst>
                <a:ext uri="{FF2B5EF4-FFF2-40B4-BE49-F238E27FC236}">
                  <a16:creationId xmlns:a16="http://schemas.microsoft.com/office/drawing/2014/main" id="{BF46C630-4D80-4D72-B796-18CC1F3E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Freeform 439">
              <a:extLst>
                <a:ext uri="{FF2B5EF4-FFF2-40B4-BE49-F238E27FC236}">
                  <a16:creationId xmlns:a16="http://schemas.microsoft.com/office/drawing/2014/main" id="{DED22C2E-53C9-4299-90DA-3370B336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0" name="Freeform 440">
              <a:extLst>
                <a:ext uri="{FF2B5EF4-FFF2-40B4-BE49-F238E27FC236}">
                  <a16:creationId xmlns:a16="http://schemas.microsoft.com/office/drawing/2014/main" id="{87CC52A3-53AC-47F3-92F0-92805BB14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1" name="Freeform 441">
              <a:extLst>
                <a:ext uri="{FF2B5EF4-FFF2-40B4-BE49-F238E27FC236}">
                  <a16:creationId xmlns:a16="http://schemas.microsoft.com/office/drawing/2014/main" id="{3657BB22-9DED-4FD7-83F4-940762B600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Freeform 442">
              <a:extLst>
                <a:ext uri="{FF2B5EF4-FFF2-40B4-BE49-F238E27FC236}">
                  <a16:creationId xmlns:a16="http://schemas.microsoft.com/office/drawing/2014/main" id="{2106C2F7-5ADD-4DEF-ABA8-3012BA5BE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Freeform 443">
              <a:extLst>
                <a:ext uri="{FF2B5EF4-FFF2-40B4-BE49-F238E27FC236}">
                  <a16:creationId xmlns:a16="http://schemas.microsoft.com/office/drawing/2014/main" id="{4D940882-8365-452B-8D22-5728B5755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Freeform 444">
              <a:extLst>
                <a:ext uri="{FF2B5EF4-FFF2-40B4-BE49-F238E27FC236}">
                  <a16:creationId xmlns:a16="http://schemas.microsoft.com/office/drawing/2014/main" id="{C425D479-C868-460A-9232-EB6C3549C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Rectangle 445">
              <a:extLst>
                <a:ext uri="{FF2B5EF4-FFF2-40B4-BE49-F238E27FC236}">
                  <a16:creationId xmlns:a16="http://schemas.microsoft.com/office/drawing/2014/main" id="{8362A9A2-A394-41B9-86F5-14EAC52FA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7956" name="Freeform 446">
              <a:extLst>
                <a:ext uri="{FF2B5EF4-FFF2-40B4-BE49-F238E27FC236}">
                  <a16:creationId xmlns:a16="http://schemas.microsoft.com/office/drawing/2014/main" id="{25B1F17A-96C8-4081-887D-A22CB3622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Freeform 447">
              <a:extLst>
                <a:ext uri="{FF2B5EF4-FFF2-40B4-BE49-F238E27FC236}">
                  <a16:creationId xmlns:a16="http://schemas.microsoft.com/office/drawing/2014/main" id="{957D8EE2-CA11-4EC3-A8F8-AF118DF4B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Freeform 448">
              <a:extLst>
                <a:ext uri="{FF2B5EF4-FFF2-40B4-BE49-F238E27FC236}">
                  <a16:creationId xmlns:a16="http://schemas.microsoft.com/office/drawing/2014/main" id="{B6EA71CC-E55A-47A2-943B-F1BFAE2CE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Freeform 449">
              <a:extLst>
                <a:ext uri="{FF2B5EF4-FFF2-40B4-BE49-F238E27FC236}">
                  <a16:creationId xmlns:a16="http://schemas.microsoft.com/office/drawing/2014/main" id="{3B30AA3A-2604-47E9-812E-D1BCBF53A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Freeform 450">
              <a:extLst>
                <a:ext uri="{FF2B5EF4-FFF2-40B4-BE49-F238E27FC236}">
                  <a16:creationId xmlns:a16="http://schemas.microsoft.com/office/drawing/2014/main" id="{CE2638EC-B22C-4F04-A349-244A5A70F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Freeform 451">
              <a:extLst>
                <a:ext uri="{FF2B5EF4-FFF2-40B4-BE49-F238E27FC236}">
                  <a16:creationId xmlns:a16="http://schemas.microsoft.com/office/drawing/2014/main" id="{38840E05-0EB4-453D-934C-46B2BD010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Freeform 452">
              <a:extLst>
                <a:ext uri="{FF2B5EF4-FFF2-40B4-BE49-F238E27FC236}">
                  <a16:creationId xmlns:a16="http://schemas.microsoft.com/office/drawing/2014/main" id="{09B016C0-9183-4B43-A36B-E77B7B085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Freeform 453">
              <a:extLst>
                <a:ext uri="{FF2B5EF4-FFF2-40B4-BE49-F238E27FC236}">
                  <a16:creationId xmlns:a16="http://schemas.microsoft.com/office/drawing/2014/main" id="{3047BF4B-73C0-44BB-92D7-896CC9CB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4" name="Freeform 454">
              <a:extLst>
                <a:ext uri="{FF2B5EF4-FFF2-40B4-BE49-F238E27FC236}">
                  <a16:creationId xmlns:a16="http://schemas.microsoft.com/office/drawing/2014/main" id="{45411117-153B-4F17-BF3F-75B8E4CC5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Freeform 455">
              <a:extLst>
                <a:ext uri="{FF2B5EF4-FFF2-40B4-BE49-F238E27FC236}">
                  <a16:creationId xmlns:a16="http://schemas.microsoft.com/office/drawing/2014/main" id="{6EE27A17-2D7B-4DFA-906F-78947C31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6" name="Freeform 456">
              <a:extLst>
                <a:ext uri="{FF2B5EF4-FFF2-40B4-BE49-F238E27FC236}">
                  <a16:creationId xmlns:a16="http://schemas.microsoft.com/office/drawing/2014/main" id="{3F84C91C-967E-4034-BD3D-EA829859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7" name="Freeform 457">
              <a:extLst>
                <a:ext uri="{FF2B5EF4-FFF2-40B4-BE49-F238E27FC236}">
                  <a16:creationId xmlns:a16="http://schemas.microsoft.com/office/drawing/2014/main" id="{28912CCA-99BB-4A6D-83C8-2C735087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8" name="Freeform 458">
              <a:extLst>
                <a:ext uri="{FF2B5EF4-FFF2-40B4-BE49-F238E27FC236}">
                  <a16:creationId xmlns:a16="http://schemas.microsoft.com/office/drawing/2014/main" id="{D99EC3C9-1AF8-4D46-8922-1B242C52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Freeform 459">
              <a:extLst>
                <a:ext uri="{FF2B5EF4-FFF2-40B4-BE49-F238E27FC236}">
                  <a16:creationId xmlns:a16="http://schemas.microsoft.com/office/drawing/2014/main" id="{72AE31B2-6231-4E25-A54A-38E5AD331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Freeform 460">
              <a:extLst>
                <a:ext uri="{FF2B5EF4-FFF2-40B4-BE49-F238E27FC236}">
                  <a16:creationId xmlns:a16="http://schemas.microsoft.com/office/drawing/2014/main" id="{57B0A074-47E8-4F36-9B18-A252E4BD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1" name="Freeform 461">
              <a:extLst>
                <a:ext uri="{FF2B5EF4-FFF2-40B4-BE49-F238E27FC236}">
                  <a16:creationId xmlns:a16="http://schemas.microsoft.com/office/drawing/2014/main" id="{6E2DA579-A50D-4A80-8D82-96B3B0430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2" name="Freeform 462">
              <a:extLst>
                <a:ext uri="{FF2B5EF4-FFF2-40B4-BE49-F238E27FC236}">
                  <a16:creationId xmlns:a16="http://schemas.microsoft.com/office/drawing/2014/main" id="{C7ED0879-430D-4BD8-A42E-5BBA344CB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Freeform 463">
              <a:extLst>
                <a:ext uri="{FF2B5EF4-FFF2-40B4-BE49-F238E27FC236}">
                  <a16:creationId xmlns:a16="http://schemas.microsoft.com/office/drawing/2014/main" id="{2A8F947D-BA16-4BAD-8AF3-EFDC1622E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4" name="Freeform 464">
              <a:extLst>
                <a:ext uri="{FF2B5EF4-FFF2-40B4-BE49-F238E27FC236}">
                  <a16:creationId xmlns:a16="http://schemas.microsoft.com/office/drawing/2014/main" id="{EF88AAF2-52B6-4A62-A2BF-F19E4C92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Freeform 465">
              <a:extLst>
                <a:ext uri="{FF2B5EF4-FFF2-40B4-BE49-F238E27FC236}">
                  <a16:creationId xmlns:a16="http://schemas.microsoft.com/office/drawing/2014/main" id="{465995D0-335D-4606-B660-B5B080791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6" name="Freeform 466">
              <a:extLst>
                <a:ext uri="{FF2B5EF4-FFF2-40B4-BE49-F238E27FC236}">
                  <a16:creationId xmlns:a16="http://schemas.microsoft.com/office/drawing/2014/main" id="{65425DE6-559D-442C-90FA-766958C3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7" name="Freeform 467">
              <a:extLst>
                <a:ext uri="{FF2B5EF4-FFF2-40B4-BE49-F238E27FC236}">
                  <a16:creationId xmlns:a16="http://schemas.microsoft.com/office/drawing/2014/main" id="{51C7553D-BD10-4E80-A17B-44BD59375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8" name="Freeform 468">
              <a:extLst>
                <a:ext uri="{FF2B5EF4-FFF2-40B4-BE49-F238E27FC236}">
                  <a16:creationId xmlns:a16="http://schemas.microsoft.com/office/drawing/2014/main" id="{7A57C0D2-897B-4AE2-AA30-05F26930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9" name="Freeform 469">
              <a:extLst>
                <a:ext uri="{FF2B5EF4-FFF2-40B4-BE49-F238E27FC236}">
                  <a16:creationId xmlns:a16="http://schemas.microsoft.com/office/drawing/2014/main" id="{5C91E65F-F309-4EC8-BE75-B3A5C431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0" name="Freeform 470">
              <a:extLst>
                <a:ext uri="{FF2B5EF4-FFF2-40B4-BE49-F238E27FC236}">
                  <a16:creationId xmlns:a16="http://schemas.microsoft.com/office/drawing/2014/main" id="{988F29C9-8CC1-47FF-8EAF-6E0A4332C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1" name="Freeform 471">
              <a:extLst>
                <a:ext uri="{FF2B5EF4-FFF2-40B4-BE49-F238E27FC236}">
                  <a16:creationId xmlns:a16="http://schemas.microsoft.com/office/drawing/2014/main" id="{3E75392E-01ED-42F7-8AC3-978DE670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2" name="Freeform 472">
              <a:extLst>
                <a:ext uri="{FF2B5EF4-FFF2-40B4-BE49-F238E27FC236}">
                  <a16:creationId xmlns:a16="http://schemas.microsoft.com/office/drawing/2014/main" id="{E2B73359-12B6-4E50-BBEB-29E53D0A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3" name="Freeform 473">
              <a:extLst>
                <a:ext uri="{FF2B5EF4-FFF2-40B4-BE49-F238E27FC236}">
                  <a16:creationId xmlns:a16="http://schemas.microsoft.com/office/drawing/2014/main" id="{6547D40B-9ACE-4CDF-8B59-30AD5675C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4" name="Freeform 474">
              <a:extLst>
                <a:ext uri="{FF2B5EF4-FFF2-40B4-BE49-F238E27FC236}">
                  <a16:creationId xmlns:a16="http://schemas.microsoft.com/office/drawing/2014/main" id="{346A3CD5-CB57-4371-B88B-B7B48240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5" name="Freeform 475">
              <a:extLst>
                <a:ext uri="{FF2B5EF4-FFF2-40B4-BE49-F238E27FC236}">
                  <a16:creationId xmlns:a16="http://schemas.microsoft.com/office/drawing/2014/main" id="{CBFDB988-F729-491E-9EAF-CBDF15E4E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6" name="Freeform 476">
              <a:extLst>
                <a:ext uri="{FF2B5EF4-FFF2-40B4-BE49-F238E27FC236}">
                  <a16:creationId xmlns:a16="http://schemas.microsoft.com/office/drawing/2014/main" id="{65A7C393-2F8A-4513-9C51-D4A5D4E10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Freeform 477">
              <a:extLst>
                <a:ext uri="{FF2B5EF4-FFF2-40B4-BE49-F238E27FC236}">
                  <a16:creationId xmlns:a16="http://schemas.microsoft.com/office/drawing/2014/main" id="{EB73372F-1389-42C3-A6D5-1AD914FD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8" name="Freeform 478">
              <a:extLst>
                <a:ext uri="{FF2B5EF4-FFF2-40B4-BE49-F238E27FC236}">
                  <a16:creationId xmlns:a16="http://schemas.microsoft.com/office/drawing/2014/main" id="{19CE2A60-52AD-40CE-ABBD-5E049BD8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Freeform 479">
              <a:extLst>
                <a:ext uri="{FF2B5EF4-FFF2-40B4-BE49-F238E27FC236}">
                  <a16:creationId xmlns:a16="http://schemas.microsoft.com/office/drawing/2014/main" id="{EF9B79B2-87BC-44B9-B8B9-FF1F71DD7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Freeform 480">
              <a:extLst>
                <a:ext uri="{FF2B5EF4-FFF2-40B4-BE49-F238E27FC236}">
                  <a16:creationId xmlns:a16="http://schemas.microsoft.com/office/drawing/2014/main" id="{04577F18-7F45-49B4-9E41-36678A83D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1" name="Freeform 481">
              <a:extLst>
                <a:ext uri="{FF2B5EF4-FFF2-40B4-BE49-F238E27FC236}">
                  <a16:creationId xmlns:a16="http://schemas.microsoft.com/office/drawing/2014/main" id="{B1C7C35F-FC65-42ED-9205-F00C8882F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2" name="Freeform 482">
              <a:extLst>
                <a:ext uri="{FF2B5EF4-FFF2-40B4-BE49-F238E27FC236}">
                  <a16:creationId xmlns:a16="http://schemas.microsoft.com/office/drawing/2014/main" id="{9EA2E0D0-F100-47C6-92BA-92F9C2DFC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3" name="Freeform 483">
              <a:extLst>
                <a:ext uri="{FF2B5EF4-FFF2-40B4-BE49-F238E27FC236}">
                  <a16:creationId xmlns:a16="http://schemas.microsoft.com/office/drawing/2014/main" id="{A986E186-C67F-4A03-8E3B-3EC17C9B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4" name="Freeform 484">
              <a:extLst>
                <a:ext uri="{FF2B5EF4-FFF2-40B4-BE49-F238E27FC236}">
                  <a16:creationId xmlns:a16="http://schemas.microsoft.com/office/drawing/2014/main" id="{98D6CFDD-E5BF-4671-8963-389D1B9EB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Freeform 485">
              <a:extLst>
                <a:ext uri="{FF2B5EF4-FFF2-40B4-BE49-F238E27FC236}">
                  <a16:creationId xmlns:a16="http://schemas.microsoft.com/office/drawing/2014/main" id="{AD258175-D73B-457E-B02A-E57D6D81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Freeform 486">
              <a:extLst>
                <a:ext uri="{FF2B5EF4-FFF2-40B4-BE49-F238E27FC236}">
                  <a16:creationId xmlns:a16="http://schemas.microsoft.com/office/drawing/2014/main" id="{5004BBEE-122E-4F2F-97F0-46F79AB5C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Freeform 487">
              <a:extLst>
                <a:ext uri="{FF2B5EF4-FFF2-40B4-BE49-F238E27FC236}">
                  <a16:creationId xmlns:a16="http://schemas.microsoft.com/office/drawing/2014/main" id="{127751A7-EAF5-4013-859E-FAB148DE9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Freeform 488">
              <a:extLst>
                <a:ext uri="{FF2B5EF4-FFF2-40B4-BE49-F238E27FC236}">
                  <a16:creationId xmlns:a16="http://schemas.microsoft.com/office/drawing/2014/main" id="{A70CDA88-6F5D-4892-B2BA-629F3027D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Freeform 489">
              <a:extLst>
                <a:ext uri="{FF2B5EF4-FFF2-40B4-BE49-F238E27FC236}">
                  <a16:creationId xmlns:a16="http://schemas.microsoft.com/office/drawing/2014/main" id="{F461CCFE-78B4-4C8F-AC3A-ED29223C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Freeform 490">
              <a:extLst>
                <a:ext uri="{FF2B5EF4-FFF2-40B4-BE49-F238E27FC236}">
                  <a16:creationId xmlns:a16="http://schemas.microsoft.com/office/drawing/2014/main" id="{DA71AB65-16D5-49A0-867D-DF4043C5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Freeform 491">
              <a:extLst>
                <a:ext uri="{FF2B5EF4-FFF2-40B4-BE49-F238E27FC236}">
                  <a16:creationId xmlns:a16="http://schemas.microsoft.com/office/drawing/2014/main" id="{6DB3A951-AE5C-40C5-87CD-D1D51AED1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Freeform 492">
              <a:extLst>
                <a:ext uri="{FF2B5EF4-FFF2-40B4-BE49-F238E27FC236}">
                  <a16:creationId xmlns:a16="http://schemas.microsoft.com/office/drawing/2014/main" id="{B33D4C80-7EBD-4E6D-95D4-FA721031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Freeform 493">
              <a:extLst>
                <a:ext uri="{FF2B5EF4-FFF2-40B4-BE49-F238E27FC236}">
                  <a16:creationId xmlns:a16="http://schemas.microsoft.com/office/drawing/2014/main" id="{5C29A2A6-247A-4261-AD32-B49DA784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Freeform 494">
              <a:extLst>
                <a:ext uri="{FF2B5EF4-FFF2-40B4-BE49-F238E27FC236}">
                  <a16:creationId xmlns:a16="http://schemas.microsoft.com/office/drawing/2014/main" id="{FB073FF6-8F92-4F57-AC9D-BCD779FCC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Freeform 495">
              <a:extLst>
                <a:ext uri="{FF2B5EF4-FFF2-40B4-BE49-F238E27FC236}">
                  <a16:creationId xmlns:a16="http://schemas.microsoft.com/office/drawing/2014/main" id="{3AC8579F-163F-445B-89B2-DFE015ABC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Freeform 496">
              <a:extLst>
                <a:ext uri="{FF2B5EF4-FFF2-40B4-BE49-F238E27FC236}">
                  <a16:creationId xmlns:a16="http://schemas.microsoft.com/office/drawing/2014/main" id="{8C30152D-3CC7-43CE-A08A-4CE50FDB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Freeform 497">
              <a:extLst>
                <a:ext uri="{FF2B5EF4-FFF2-40B4-BE49-F238E27FC236}">
                  <a16:creationId xmlns:a16="http://schemas.microsoft.com/office/drawing/2014/main" id="{F1D958C2-4F33-4965-9861-1B4A011AC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Freeform 498">
              <a:extLst>
                <a:ext uri="{FF2B5EF4-FFF2-40B4-BE49-F238E27FC236}">
                  <a16:creationId xmlns:a16="http://schemas.microsoft.com/office/drawing/2014/main" id="{AC11A7F2-5CCF-4FE2-ABA6-E62A53CC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Freeform 499">
              <a:extLst>
                <a:ext uri="{FF2B5EF4-FFF2-40B4-BE49-F238E27FC236}">
                  <a16:creationId xmlns:a16="http://schemas.microsoft.com/office/drawing/2014/main" id="{9F276F4B-A790-45E3-92A2-1E1434CE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Freeform 500">
              <a:extLst>
                <a:ext uri="{FF2B5EF4-FFF2-40B4-BE49-F238E27FC236}">
                  <a16:creationId xmlns:a16="http://schemas.microsoft.com/office/drawing/2014/main" id="{22EF1EBD-857D-4090-ACB3-58808687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1" name="Freeform 501">
              <a:extLst>
                <a:ext uri="{FF2B5EF4-FFF2-40B4-BE49-F238E27FC236}">
                  <a16:creationId xmlns:a16="http://schemas.microsoft.com/office/drawing/2014/main" id="{43028419-91D7-4582-AB1B-D710E33F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2" name="Freeform 502">
              <a:extLst>
                <a:ext uri="{FF2B5EF4-FFF2-40B4-BE49-F238E27FC236}">
                  <a16:creationId xmlns:a16="http://schemas.microsoft.com/office/drawing/2014/main" id="{2DCA1BA5-6A81-42B5-8BD6-8184E4642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3" name="Freeform 503">
              <a:extLst>
                <a:ext uri="{FF2B5EF4-FFF2-40B4-BE49-F238E27FC236}">
                  <a16:creationId xmlns:a16="http://schemas.microsoft.com/office/drawing/2014/main" id="{5A2C29B4-358D-4A81-ADE8-5C445B759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4" name="Freeform 504">
              <a:extLst>
                <a:ext uri="{FF2B5EF4-FFF2-40B4-BE49-F238E27FC236}">
                  <a16:creationId xmlns:a16="http://schemas.microsoft.com/office/drawing/2014/main" id="{AC3613CD-409D-470B-B000-6916EFB62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5" name="Freeform 505">
              <a:extLst>
                <a:ext uri="{FF2B5EF4-FFF2-40B4-BE49-F238E27FC236}">
                  <a16:creationId xmlns:a16="http://schemas.microsoft.com/office/drawing/2014/main" id="{3AC7A379-02E5-413F-8813-1E624AA89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6" name="Freeform 506">
              <a:extLst>
                <a:ext uri="{FF2B5EF4-FFF2-40B4-BE49-F238E27FC236}">
                  <a16:creationId xmlns:a16="http://schemas.microsoft.com/office/drawing/2014/main" id="{8482ABA4-0C5A-4F0F-BAB1-2D9BDC92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7" name="Freeform 507">
              <a:extLst>
                <a:ext uri="{FF2B5EF4-FFF2-40B4-BE49-F238E27FC236}">
                  <a16:creationId xmlns:a16="http://schemas.microsoft.com/office/drawing/2014/main" id="{EFDEDA4C-6033-4E54-97BA-FAD7DCA0F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Freeform 508">
              <a:extLst>
                <a:ext uri="{FF2B5EF4-FFF2-40B4-BE49-F238E27FC236}">
                  <a16:creationId xmlns:a16="http://schemas.microsoft.com/office/drawing/2014/main" id="{7FA212FF-EC4C-40B3-8A26-02DAF738F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Freeform 509">
              <a:extLst>
                <a:ext uri="{FF2B5EF4-FFF2-40B4-BE49-F238E27FC236}">
                  <a16:creationId xmlns:a16="http://schemas.microsoft.com/office/drawing/2014/main" id="{16932833-0EFE-4722-8113-4CBE5F477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0" name="Freeform 510">
              <a:extLst>
                <a:ext uri="{FF2B5EF4-FFF2-40B4-BE49-F238E27FC236}">
                  <a16:creationId xmlns:a16="http://schemas.microsoft.com/office/drawing/2014/main" id="{F9CF49ED-B9EB-43FE-A14D-CE3B833CE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1" name="Freeform 511">
              <a:extLst>
                <a:ext uri="{FF2B5EF4-FFF2-40B4-BE49-F238E27FC236}">
                  <a16:creationId xmlns:a16="http://schemas.microsoft.com/office/drawing/2014/main" id="{6B3A3344-AB2D-44D5-990C-AE0E39167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2" name="Freeform 512">
              <a:extLst>
                <a:ext uri="{FF2B5EF4-FFF2-40B4-BE49-F238E27FC236}">
                  <a16:creationId xmlns:a16="http://schemas.microsoft.com/office/drawing/2014/main" id="{73573CE6-42E5-486B-9344-B4EC5EC0F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3" name="Freeform 513">
              <a:extLst>
                <a:ext uri="{FF2B5EF4-FFF2-40B4-BE49-F238E27FC236}">
                  <a16:creationId xmlns:a16="http://schemas.microsoft.com/office/drawing/2014/main" id="{D70193E8-463C-479C-9CDD-6BE8AA2A1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4" name="Freeform 514">
              <a:extLst>
                <a:ext uri="{FF2B5EF4-FFF2-40B4-BE49-F238E27FC236}">
                  <a16:creationId xmlns:a16="http://schemas.microsoft.com/office/drawing/2014/main" id="{75C35B2F-A868-4078-9203-EDFC6376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5" name="Freeform 515">
              <a:extLst>
                <a:ext uri="{FF2B5EF4-FFF2-40B4-BE49-F238E27FC236}">
                  <a16:creationId xmlns:a16="http://schemas.microsoft.com/office/drawing/2014/main" id="{EF347496-9828-46A3-A3B2-AC95BFD3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6" name="Freeform 516">
              <a:extLst>
                <a:ext uri="{FF2B5EF4-FFF2-40B4-BE49-F238E27FC236}">
                  <a16:creationId xmlns:a16="http://schemas.microsoft.com/office/drawing/2014/main" id="{3D5ABDB1-79DE-4BBB-92F4-A7DA1049B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7" name="Freeform 517">
              <a:extLst>
                <a:ext uri="{FF2B5EF4-FFF2-40B4-BE49-F238E27FC236}">
                  <a16:creationId xmlns:a16="http://schemas.microsoft.com/office/drawing/2014/main" id="{72024D52-7F19-482D-BFD8-1F9EDC42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8" name="Freeform 518">
              <a:extLst>
                <a:ext uri="{FF2B5EF4-FFF2-40B4-BE49-F238E27FC236}">
                  <a16:creationId xmlns:a16="http://schemas.microsoft.com/office/drawing/2014/main" id="{F85E8451-D180-4AC1-9734-56E09665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Freeform 519">
              <a:extLst>
                <a:ext uri="{FF2B5EF4-FFF2-40B4-BE49-F238E27FC236}">
                  <a16:creationId xmlns:a16="http://schemas.microsoft.com/office/drawing/2014/main" id="{5DA0D17F-BF4D-4C36-B86F-8C6527BD9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Freeform 520">
              <a:extLst>
                <a:ext uri="{FF2B5EF4-FFF2-40B4-BE49-F238E27FC236}">
                  <a16:creationId xmlns:a16="http://schemas.microsoft.com/office/drawing/2014/main" id="{DBC3BD9D-36BD-4207-B96D-40FEB87E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Freeform 521">
              <a:extLst>
                <a:ext uri="{FF2B5EF4-FFF2-40B4-BE49-F238E27FC236}">
                  <a16:creationId xmlns:a16="http://schemas.microsoft.com/office/drawing/2014/main" id="{34919AB3-85E0-491D-BB6A-0DA28D027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2" name="Freeform 522">
              <a:extLst>
                <a:ext uri="{FF2B5EF4-FFF2-40B4-BE49-F238E27FC236}">
                  <a16:creationId xmlns:a16="http://schemas.microsoft.com/office/drawing/2014/main" id="{115C2D1B-AB25-49F9-948B-5758CCF2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3" name="Freeform 523">
              <a:extLst>
                <a:ext uri="{FF2B5EF4-FFF2-40B4-BE49-F238E27FC236}">
                  <a16:creationId xmlns:a16="http://schemas.microsoft.com/office/drawing/2014/main" id="{2DCAC9CF-B8BD-41AB-AC05-71CEDC917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4" name="Freeform 524">
              <a:extLst>
                <a:ext uri="{FF2B5EF4-FFF2-40B4-BE49-F238E27FC236}">
                  <a16:creationId xmlns:a16="http://schemas.microsoft.com/office/drawing/2014/main" id="{96B80C2E-51F2-483A-BB54-C995F463B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Freeform 525">
              <a:extLst>
                <a:ext uri="{FF2B5EF4-FFF2-40B4-BE49-F238E27FC236}">
                  <a16:creationId xmlns:a16="http://schemas.microsoft.com/office/drawing/2014/main" id="{F9F08BC4-79CF-4897-8B51-8C9ED8E5D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Freeform 526">
              <a:extLst>
                <a:ext uri="{FF2B5EF4-FFF2-40B4-BE49-F238E27FC236}">
                  <a16:creationId xmlns:a16="http://schemas.microsoft.com/office/drawing/2014/main" id="{79107CBB-199C-4542-AFEB-723F4DC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7" name="Freeform 527">
              <a:extLst>
                <a:ext uri="{FF2B5EF4-FFF2-40B4-BE49-F238E27FC236}">
                  <a16:creationId xmlns:a16="http://schemas.microsoft.com/office/drawing/2014/main" id="{11AF438D-DA7D-4A4F-8863-124D7206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8" name="Freeform 528">
              <a:extLst>
                <a:ext uri="{FF2B5EF4-FFF2-40B4-BE49-F238E27FC236}">
                  <a16:creationId xmlns:a16="http://schemas.microsoft.com/office/drawing/2014/main" id="{96D4FEF6-B6D9-499D-95B9-9D471F64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9" name="Freeform 529">
              <a:extLst>
                <a:ext uri="{FF2B5EF4-FFF2-40B4-BE49-F238E27FC236}">
                  <a16:creationId xmlns:a16="http://schemas.microsoft.com/office/drawing/2014/main" id="{6A543CF9-EAF7-459F-BE00-E2524CAF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0" name="Freeform 530">
              <a:extLst>
                <a:ext uri="{FF2B5EF4-FFF2-40B4-BE49-F238E27FC236}">
                  <a16:creationId xmlns:a16="http://schemas.microsoft.com/office/drawing/2014/main" id="{16452612-BA44-45F7-8AD4-92D7AEF3D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Freeform 531">
              <a:extLst>
                <a:ext uri="{FF2B5EF4-FFF2-40B4-BE49-F238E27FC236}">
                  <a16:creationId xmlns:a16="http://schemas.microsoft.com/office/drawing/2014/main" id="{CF97A0F4-A3F3-4FE6-9DCC-0A00BC1D2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2" name="Freeform 532">
              <a:extLst>
                <a:ext uri="{FF2B5EF4-FFF2-40B4-BE49-F238E27FC236}">
                  <a16:creationId xmlns:a16="http://schemas.microsoft.com/office/drawing/2014/main" id="{C6EEA577-0F74-4F49-9013-BD184F07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Freeform 533">
              <a:extLst>
                <a:ext uri="{FF2B5EF4-FFF2-40B4-BE49-F238E27FC236}">
                  <a16:creationId xmlns:a16="http://schemas.microsoft.com/office/drawing/2014/main" id="{B13ADBAE-8FF6-4207-AA03-8A8BC18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Freeform 534">
              <a:extLst>
                <a:ext uri="{FF2B5EF4-FFF2-40B4-BE49-F238E27FC236}">
                  <a16:creationId xmlns:a16="http://schemas.microsoft.com/office/drawing/2014/main" id="{E4D0C8CB-0147-44D9-9CBC-9CBEF24D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5" name="Freeform 535">
              <a:extLst>
                <a:ext uri="{FF2B5EF4-FFF2-40B4-BE49-F238E27FC236}">
                  <a16:creationId xmlns:a16="http://schemas.microsoft.com/office/drawing/2014/main" id="{AC782611-EB83-48CE-A8C7-DCD524EB2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Freeform 536">
              <a:extLst>
                <a:ext uri="{FF2B5EF4-FFF2-40B4-BE49-F238E27FC236}">
                  <a16:creationId xmlns:a16="http://schemas.microsoft.com/office/drawing/2014/main" id="{5A34FBA0-FF2E-4E20-80FA-275E531DA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7" name="Freeform 537">
              <a:extLst>
                <a:ext uri="{FF2B5EF4-FFF2-40B4-BE49-F238E27FC236}">
                  <a16:creationId xmlns:a16="http://schemas.microsoft.com/office/drawing/2014/main" id="{14928E09-2EC3-459D-8897-803597C85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8" name="Freeform 538">
              <a:extLst>
                <a:ext uri="{FF2B5EF4-FFF2-40B4-BE49-F238E27FC236}">
                  <a16:creationId xmlns:a16="http://schemas.microsoft.com/office/drawing/2014/main" id="{EC44E2EF-25F6-456A-A89C-AE0A268EE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9" name="Freeform 539">
              <a:extLst>
                <a:ext uri="{FF2B5EF4-FFF2-40B4-BE49-F238E27FC236}">
                  <a16:creationId xmlns:a16="http://schemas.microsoft.com/office/drawing/2014/main" id="{B700C237-795A-4276-B181-22F679099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Freeform 540">
              <a:extLst>
                <a:ext uri="{FF2B5EF4-FFF2-40B4-BE49-F238E27FC236}">
                  <a16:creationId xmlns:a16="http://schemas.microsoft.com/office/drawing/2014/main" id="{97E3CD58-0987-42DA-BB34-DDC3EAE4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Freeform 541">
              <a:extLst>
                <a:ext uri="{FF2B5EF4-FFF2-40B4-BE49-F238E27FC236}">
                  <a16:creationId xmlns:a16="http://schemas.microsoft.com/office/drawing/2014/main" id="{9B130C4D-2EF2-4EB3-A5EF-C296A98FB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Freeform 542">
              <a:extLst>
                <a:ext uri="{FF2B5EF4-FFF2-40B4-BE49-F238E27FC236}">
                  <a16:creationId xmlns:a16="http://schemas.microsoft.com/office/drawing/2014/main" id="{7675DEEF-8EE4-48BA-9543-7DAF6A4FA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Freeform 543">
              <a:extLst>
                <a:ext uri="{FF2B5EF4-FFF2-40B4-BE49-F238E27FC236}">
                  <a16:creationId xmlns:a16="http://schemas.microsoft.com/office/drawing/2014/main" id="{57F1C3F0-F2F4-48CD-9C1F-ED97641CC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Freeform 544">
              <a:extLst>
                <a:ext uri="{FF2B5EF4-FFF2-40B4-BE49-F238E27FC236}">
                  <a16:creationId xmlns:a16="http://schemas.microsoft.com/office/drawing/2014/main" id="{66A2706F-825D-4974-A56B-F6C0A426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Freeform 545">
              <a:extLst>
                <a:ext uri="{FF2B5EF4-FFF2-40B4-BE49-F238E27FC236}">
                  <a16:creationId xmlns:a16="http://schemas.microsoft.com/office/drawing/2014/main" id="{38F717F1-AD16-4D99-991E-E6CDF572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6" name="Rectangle 546">
              <a:extLst>
                <a:ext uri="{FF2B5EF4-FFF2-40B4-BE49-F238E27FC236}">
                  <a16:creationId xmlns:a16="http://schemas.microsoft.com/office/drawing/2014/main" id="{F80DD3C8-1BA1-4339-ADE0-682B7211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057" name="Freeform 547">
              <a:extLst>
                <a:ext uri="{FF2B5EF4-FFF2-40B4-BE49-F238E27FC236}">
                  <a16:creationId xmlns:a16="http://schemas.microsoft.com/office/drawing/2014/main" id="{8852BA93-B77D-4C4A-B194-CCEDCE5ACDF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8" name="Freeform 548">
              <a:extLst>
                <a:ext uri="{FF2B5EF4-FFF2-40B4-BE49-F238E27FC236}">
                  <a16:creationId xmlns:a16="http://schemas.microsoft.com/office/drawing/2014/main" id="{B4D546E1-0716-473C-B023-F19E2F8D1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9" name="Freeform 549">
              <a:extLst>
                <a:ext uri="{FF2B5EF4-FFF2-40B4-BE49-F238E27FC236}">
                  <a16:creationId xmlns:a16="http://schemas.microsoft.com/office/drawing/2014/main" id="{9DA468F4-2310-4C48-B86A-95F90CA5B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0" name="Freeform 550">
              <a:extLst>
                <a:ext uri="{FF2B5EF4-FFF2-40B4-BE49-F238E27FC236}">
                  <a16:creationId xmlns:a16="http://schemas.microsoft.com/office/drawing/2014/main" id="{63A25BD8-3D05-4644-8254-8C0335A94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Freeform 551">
              <a:extLst>
                <a:ext uri="{FF2B5EF4-FFF2-40B4-BE49-F238E27FC236}">
                  <a16:creationId xmlns:a16="http://schemas.microsoft.com/office/drawing/2014/main" id="{101007C4-4185-45D9-BA66-A6B5A3D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Freeform 552">
              <a:extLst>
                <a:ext uri="{FF2B5EF4-FFF2-40B4-BE49-F238E27FC236}">
                  <a16:creationId xmlns:a16="http://schemas.microsoft.com/office/drawing/2014/main" id="{953C1DFB-AFCE-4456-A969-6D0F5646F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Freeform 553">
              <a:extLst>
                <a:ext uri="{FF2B5EF4-FFF2-40B4-BE49-F238E27FC236}">
                  <a16:creationId xmlns:a16="http://schemas.microsoft.com/office/drawing/2014/main" id="{4EB948D1-8037-48D5-8B7C-5EF87625E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Freeform 554">
              <a:extLst>
                <a:ext uri="{FF2B5EF4-FFF2-40B4-BE49-F238E27FC236}">
                  <a16:creationId xmlns:a16="http://schemas.microsoft.com/office/drawing/2014/main" id="{7A5F2312-190A-4114-BC21-90AC021A0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Freeform 555">
              <a:extLst>
                <a:ext uri="{FF2B5EF4-FFF2-40B4-BE49-F238E27FC236}">
                  <a16:creationId xmlns:a16="http://schemas.microsoft.com/office/drawing/2014/main" id="{141ECC68-159F-4F88-AC2E-87287BDF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Freeform 556">
              <a:extLst>
                <a:ext uri="{FF2B5EF4-FFF2-40B4-BE49-F238E27FC236}">
                  <a16:creationId xmlns:a16="http://schemas.microsoft.com/office/drawing/2014/main" id="{08CCCB7C-DCDB-472C-A540-AAA900C0D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7" name="Freeform 557">
              <a:extLst>
                <a:ext uri="{FF2B5EF4-FFF2-40B4-BE49-F238E27FC236}">
                  <a16:creationId xmlns:a16="http://schemas.microsoft.com/office/drawing/2014/main" id="{7EDF1D26-A20D-4D89-B471-B154AB69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8" name="Freeform 558">
              <a:extLst>
                <a:ext uri="{FF2B5EF4-FFF2-40B4-BE49-F238E27FC236}">
                  <a16:creationId xmlns:a16="http://schemas.microsoft.com/office/drawing/2014/main" id="{05D473D2-7B17-423A-818A-166210703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9" name="Freeform 559">
              <a:extLst>
                <a:ext uri="{FF2B5EF4-FFF2-40B4-BE49-F238E27FC236}">
                  <a16:creationId xmlns:a16="http://schemas.microsoft.com/office/drawing/2014/main" id="{1DD57533-8B29-4C00-9815-A0ED12B9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0" name="Freeform 560">
              <a:extLst>
                <a:ext uri="{FF2B5EF4-FFF2-40B4-BE49-F238E27FC236}">
                  <a16:creationId xmlns:a16="http://schemas.microsoft.com/office/drawing/2014/main" id="{8D6B9BC5-BB1B-44D5-92EE-862C4570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1" name="Freeform 561">
              <a:extLst>
                <a:ext uri="{FF2B5EF4-FFF2-40B4-BE49-F238E27FC236}">
                  <a16:creationId xmlns:a16="http://schemas.microsoft.com/office/drawing/2014/main" id="{0074A0C2-72A5-4F22-83B5-634EFC276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2" name="Freeform 562">
              <a:extLst>
                <a:ext uri="{FF2B5EF4-FFF2-40B4-BE49-F238E27FC236}">
                  <a16:creationId xmlns:a16="http://schemas.microsoft.com/office/drawing/2014/main" id="{CDC86D5E-8B5D-48B1-A335-B90283A87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3" name="Freeform 563">
              <a:extLst>
                <a:ext uri="{FF2B5EF4-FFF2-40B4-BE49-F238E27FC236}">
                  <a16:creationId xmlns:a16="http://schemas.microsoft.com/office/drawing/2014/main" id="{2E0DE139-422D-495F-A3B4-A43945D0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4" name="Freeform 564">
              <a:extLst>
                <a:ext uri="{FF2B5EF4-FFF2-40B4-BE49-F238E27FC236}">
                  <a16:creationId xmlns:a16="http://schemas.microsoft.com/office/drawing/2014/main" id="{C19BA023-B93E-4A70-A618-E7E3AED53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5" name="Freeform 565">
              <a:extLst>
                <a:ext uri="{FF2B5EF4-FFF2-40B4-BE49-F238E27FC236}">
                  <a16:creationId xmlns:a16="http://schemas.microsoft.com/office/drawing/2014/main" id="{E8194BE0-106A-4015-97C9-6474FC9C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6" name="Freeform 566">
              <a:extLst>
                <a:ext uri="{FF2B5EF4-FFF2-40B4-BE49-F238E27FC236}">
                  <a16:creationId xmlns:a16="http://schemas.microsoft.com/office/drawing/2014/main" id="{3EEEB099-7323-4B85-AEA7-B3BE51F3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7" name="Freeform 567">
              <a:extLst>
                <a:ext uri="{FF2B5EF4-FFF2-40B4-BE49-F238E27FC236}">
                  <a16:creationId xmlns:a16="http://schemas.microsoft.com/office/drawing/2014/main" id="{B5C4EB18-7781-4195-84E1-14BF2C15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8" name="Freeform 568">
              <a:extLst>
                <a:ext uri="{FF2B5EF4-FFF2-40B4-BE49-F238E27FC236}">
                  <a16:creationId xmlns:a16="http://schemas.microsoft.com/office/drawing/2014/main" id="{3C9DCDE7-451D-45BB-A264-91EBC7F21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79" name="Freeform 569">
              <a:extLst>
                <a:ext uri="{FF2B5EF4-FFF2-40B4-BE49-F238E27FC236}">
                  <a16:creationId xmlns:a16="http://schemas.microsoft.com/office/drawing/2014/main" id="{3BA4D5A7-0FF3-4113-A07F-4620E2E9C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0" name="Freeform 570">
              <a:extLst>
                <a:ext uri="{FF2B5EF4-FFF2-40B4-BE49-F238E27FC236}">
                  <a16:creationId xmlns:a16="http://schemas.microsoft.com/office/drawing/2014/main" id="{F1BBAA70-5C8F-4F8A-BBC3-0F22490E1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1" name="Freeform 571">
              <a:extLst>
                <a:ext uri="{FF2B5EF4-FFF2-40B4-BE49-F238E27FC236}">
                  <a16:creationId xmlns:a16="http://schemas.microsoft.com/office/drawing/2014/main" id="{933E0CBF-356F-4DC9-A3FD-D00D4A26B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2" name="Freeform 572">
              <a:extLst>
                <a:ext uri="{FF2B5EF4-FFF2-40B4-BE49-F238E27FC236}">
                  <a16:creationId xmlns:a16="http://schemas.microsoft.com/office/drawing/2014/main" id="{ED23F1A8-F4BD-43FB-B837-0C8C38259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3" name="Freeform 573">
              <a:extLst>
                <a:ext uri="{FF2B5EF4-FFF2-40B4-BE49-F238E27FC236}">
                  <a16:creationId xmlns:a16="http://schemas.microsoft.com/office/drawing/2014/main" id="{CB89FDEF-55C9-43A6-92B7-5A918E85E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4" name="Freeform 574">
              <a:extLst>
                <a:ext uri="{FF2B5EF4-FFF2-40B4-BE49-F238E27FC236}">
                  <a16:creationId xmlns:a16="http://schemas.microsoft.com/office/drawing/2014/main" id="{DA73A155-4BD8-414B-A46E-A667BBC7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5" name="Freeform 575">
              <a:extLst>
                <a:ext uri="{FF2B5EF4-FFF2-40B4-BE49-F238E27FC236}">
                  <a16:creationId xmlns:a16="http://schemas.microsoft.com/office/drawing/2014/main" id="{4CB1B9F7-7168-421F-B661-3FAA2591C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6" name="Freeform 576">
              <a:extLst>
                <a:ext uri="{FF2B5EF4-FFF2-40B4-BE49-F238E27FC236}">
                  <a16:creationId xmlns:a16="http://schemas.microsoft.com/office/drawing/2014/main" id="{DDDEB543-99AC-456C-ABA8-EB68B0DC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7" name="Freeform 577">
              <a:extLst>
                <a:ext uri="{FF2B5EF4-FFF2-40B4-BE49-F238E27FC236}">
                  <a16:creationId xmlns:a16="http://schemas.microsoft.com/office/drawing/2014/main" id="{9EAA57EE-2C75-479F-AE32-7E06B6731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8" name="Freeform 578">
              <a:extLst>
                <a:ext uri="{FF2B5EF4-FFF2-40B4-BE49-F238E27FC236}">
                  <a16:creationId xmlns:a16="http://schemas.microsoft.com/office/drawing/2014/main" id="{B88E68AC-1B1F-4DB0-8C0A-C7954EBA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89" name="Freeform 579">
              <a:extLst>
                <a:ext uri="{FF2B5EF4-FFF2-40B4-BE49-F238E27FC236}">
                  <a16:creationId xmlns:a16="http://schemas.microsoft.com/office/drawing/2014/main" id="{01DE435A-A094-4171-BF99-607054FD9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0" name="Freeform 580">
              <a:extLst>
                <a:ext uri="{FF2B5EF4-FFF2-40B4-BE49-F238E27FC236}">
                  <a16:creationId xmlns:a16="http://schemas.microsoft.com/office/drawing/2014/main" id="{4F8ABA19-3BE8-4F6A-B52C-9E23C4853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1" name="Freeform 581">
              <a:extLst>
                <a:ext uri="{FF2B5EF4-FFF2-40B4-BE49-F238E27FC236}">
                  <a16:creationId xmlns:a16="http://schemas.microsoft.com/office/drawing/2014/main" id="{60C260B1-AC9B-4723-BC7B-5062787E6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2" name="Freeform 583">
              <a:extLst>
                <a:ext uri="{FF2B5EF4-FFF2-40B4-BE49-F238E27FC236}">
                  <a16:creationId xmlns:a16="http://schemas.microsoft.com/office/drawing/2014/main" id="{F905E39B-3229-41F0-A649-A1F448093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3" name="Freeform 584">
              <a:extLst>
                <a:ext uri="{FF2B5EF4-FFF2-40B4-BE49-F238E27FC236}">
                  <a16:creationId xmlns:a16="http://schemas.microsoft.com/office/drawing/2014/main" id="{974ADA6B-1E68-4EBB-98DE-568A48ECB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4" name="Freeform 585">
              <a:extLst>
                <a:ext uri="{FF2B5EF4-FFF2-40B4-BE49-F238E27FC236}">
                  <a16:creationId xmlns:a16="http://schemas.microsoft.com/office/drawing/2014/main" id="{5F8A4C16-7413-4788-937A-20B014EF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5" name="Freeform 586">
              <a:extLst>
                <a:ext uri="{FF2B5EF4-FFF2-40B4-BE49-F238E27FC236}">
                  <a16:creationId xmlns:a16="http://schemas.microsoft.com/office/drawing/2014/main" id="{2FFEEEA1-C90B-4C1A-9653-5850635F2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6" name="Freeform 587">
              <a:extLst>
                <a:ext uri="{FF2B5EF4-FFF2-40B4-BE49-F238E27FC236}">
                  <a16:creationId xmlns:a16="http://schemas.microsoft.com/office/drawing/2014/main" id="{40D1BB47-1E1A-4412-888A-5F73938EE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7" name="Freeform 588">
              <a:extLst>
                <a:ext uri="{FF2B5EF4-FFF2-40B4-BE49-F238E27FC236}">
                  <a16:creationId xmlns:a16="http://schemas.microsoft.com/office/drawing/2014/main" id="{04659B7C-0EF4-4447-AD15-AF1393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8" name="Freeform 589">
              <a:extLst>
                <a:ext uri="{FF2B5EF4-FFF2-40B4-BE49-F238E27FC236}">
                  <a16:creationId xmlns:a16="http://schemas.microsoft.com/office/drawing/2014/main" id="{FC809357-D22E-4E80-B728-2013855A4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" name="Freeform 590">
              <a:extLst>
                <a:ext uri="{FF2B5EF4-FFF2-40B4-BE49-F238E27FC236}">
                  <a16:creationId xmlns:a16="http://schemas.microsoft.com/office/drawing/2014/main" id="{AD03BDCE-8D3F-4FAB-A003-89BE6FF22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" name="Freeform 591">
              <a:extLst>
                <a:ext uri="{FF2B5EF4-FFF2-40B4-BE49-F238E27FC236}">
                  <a16:creationId xmlns:a16="http://schemas.microsoft.com/office/drawing/2014/main" id="{98FB134D-23B5-4FD5-9A32-BCE2A051A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1" name="Freeform 592">
              <a:extLst>
                <a:ext uri="{FF2B5EF4-FFF2-40B4-BE49-F238E27FC236}">
                  <a16:creationId xmlns:a16="http://schemas.microsoft.com/office/drawing/2014/main" id="{E1D88C81-7345-4E33-A5E1-F5BDF3960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2" name="Freeform 593">
              <a:extLst>
                <a:ext uri="{FF2B5EF4-FFF2-40B4-BE49-F238E27FC236}">
                  <a16:creationId xmlns:a16="http://schemas.microsoft.com/office/drawing/2014/main" id="{356D7794-1DAD-410D-8B12-0D6502BA2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3" name="Freeform 594">
              <a:extLst>
                <a:ext uri="{FF2B5EF4-FFF2-40B4-BE49-F238E27FC236}">
                  <a16:creationId xmlns:a16="http://schemas.microsoft.com/office/drawing/2014/main" id="{858ACC25-2EBE-429A-B709-714FE15DF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4" name="Freeform 595">
              <a:extLst>
                <a:ext uri="{FF2B5EF4-FFF2-40B4-BE49-F238E27FC236}">
                  <a16:creationId xmlns:a16="http://schemas.microsoft.com/office/drawing/2014/main" id="{68CDB207-8891-43C9-A33B-8D691E13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5" name="Freeform 596">
              <a:extLst>
                <a:ext uri="{FF2B5EF4-FFF2-40B4-BE49-F238E27FC236}">
                  <a16:creationId xmlns:a16="http://schemas.microsoft.com/office/drawing/2014/main" id="{6D1A9AA1-FC5B-4793-8A18-B81632094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6" name="Freeform 597">
              <a:extLst>
                <a:ext uri="{FF2B5EF4-FFF2-40B4-BE49-F238E27FC236}">
                  <a16:creationId xmlns:a16="http://schemas.microsoft.com/office/drawing/2014/main" id="{94CEE8FB-F652-4F43-B132-A5747444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7" name="Freeform 598">
              <a:extLst>
                <a:ext uri="{FF2B5EF4-FFF2-40B4-BE49-F238E27FC236}">
                  <a16:creationId xmlns:a16="http://schemas.microsoft.com/office/drawing/2014/main" id="{E299929E-C488-4729-9EE8-57CF8AF00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8" name="Freeform 599">
              <a:extLst>
                <a:ext uri="{FF2B5EF4-FFF2-40B4-BE49-F238E27FC236}">
                  <a16:creationId xmlns:a16="http://schemas.microsoft.com/office/drawing/2014/main" id="{4A0AB274-EF9F-4292-891F-4E198BBFE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9" name="Freeform 600">
              <a:extLst>
                <a:ext uri="{FF2B5EF4-FFF2-40B4-BE49-F238E27FC236}">
                  <a16:creationId xmlns:a16="http://schemas.microsoft.com/office/drawing/2014/main" id="{95DA1554-5905-4E46-A429-2ADA21FA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0" name="Freeform 601">
              <a:extLst>
                <a:ext uri="{FF2B5EF4-FFF2-40B4-BE49-F238E27FC236}">
                  <a16:creationId xmlns:a16="http://schemas.microsoft.com/office/drawing/2014/main" id="{FF25A5B9-4892-4517-BF25-EF935C641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1" name="Freeform 602">
              <a:extLst>
                <a:ext uri="{FF2B5EF4-FFF2-40B4-BE49-F238E27FC236}">
                  <a16:creationId xmlns:a16="http://schemas.microsoft.com/office/drawing/2014/main" id="{69403750-FB7E-4660-9802-84F4E1869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2" name="Freeform 603">
              <a:extLst>
                <a:ext uri="{FF2B5EF4-FFF2-40B4-BE49-F238E27FC236}">
                  <a16:creationId xmlns:a16="http://schemas.microsoft.com/office/drawing/2014/main" id="{76320605-B9BE-46B3-BE07-3D67DC78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3" name="Freeform 604">
              <a:extLst>
                <a:ext uri="{FF2B5EF4-FFF2-40B4-BE49-F238E27FC236}">
                  <a16:creationId xmlns:a16="http://schemas.microsoft.com/office/drawing/2014/main" id="{C63B07C2-B3D8-4812-9661-9340FA7BC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4" name="Freeform 605">
              <a:extLst>
                <a:ext uri="{FF2B5EF4-FFF2-40B4-BE49-F238E27FC236}">
                  <a16:creationId xmlns:a16="http://schemas.microsoft.com/office/drawing/2014/main" id="{801B8025-09BE-451D-8F17-E6503AF19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5" name="Freeform 606">
              <a:extLst>
                <a:ext uri="{FF2B5EF4-FFF2-40B4-BE49-F238E27FC236}">
                  <a16:creationId xmlns:a16="http://schemas.microsoft.com/office/drawing/2014/main" id="{BB3C08EE-6060-4023-827D-5457D582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6" name="Freeform 607">
              <a:extLst>
                <a:ext uri="{FF2B5EF4-FFF2-40B4-BE49-F238E27FC236}">
                  <a16:creationId xmlns:a16="http://schemas.microsoft.com/office/drawing/2014/main" id="{EB613D91-7C49-46B3-9D6C-2E7787622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7" name="Freeform 608">
              <a:extLst>
                <a:ext uri="{FF2B5EF4-FFF2-40B4-BE49-F238E27FC236}">
                  <a16:creationId xmlns:a16="http://schemas.microsoft.com/office/drawing/2014/main" id="{EB4BDA55-30A3-49EB-90ED-355CBFCE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8" name="Freeform 609">
              <a:extLst>
                <a:ext uri="{FF2B5EF4-FFF2-40B4-BE49-F238E27FC236}">
                  <a16:creationId xmlns:a16="http://schemas.microsoft.com/office/drawing/2014/main" id="{ED3D5072-BEB9-404D-8E76-F6F21E9C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19" name="Freeform 610">
              <a:extLst>
                <a:ext uri="{FF2B5EF4-FFF2-40B4-BE49-F238E27FC236}">
                  <a16:creationId xmlns:a16="http://schemas.microsoft.com/office/drawing/2014/main" id="{4A1EBBF6-2F04-429F-B7E6-530205191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0" name="Freeform 611">
              <a:extLst>
                <a:ext uri="{FF2B5EF4-FFF2-40B4-BE49-F238E27FC236}">
                  <a16:creationId xmlns:a16="http://schemas.microsoft.com/office/drawing/2014/main" id="{337CF974-004B-4C39-8DB6-EC4DEA787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1" name="Freeform 612">
              <a:extLst>
                <a:ext uri="{FF2B5EF4-FFF2-40B4-BE49-F238E27FC236}">
                  <a16:creationId xmlns:a16="http://schemas.microsoft.com/office/drawing/2014/main" id="{AE4EC60B-802D-4EE7-8864-7FE2117A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2" name="Freeform 613">
              <a:extLst>
                <a:ext uri="{FF2B5EF4-FFF2-40B4-BE49-F238E27FC236}">
                  <a16:creationId xmlns:a16="http://schemas.microsoft.com/office/drawing/2014/main" id="{2C0B7680-FE07-45BA-971A-E9802D80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3" name="Freeform 614">
              <a:extLst>
                <a:ext uri="{FF2B5EF4-FFF2-40B4-BE49-F238E27FC236}">
                  <a16:creationId xmlns:a16="http://schemas.microsoft.com/office/drawing/2014/main" id="{3295AA88-F193-477D-9EC5-9AA53BBB0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4" name="Freeform 615">
              <a:extLst>
                <a:ext uri="{FF2B5EF4-FFF2-40B4-BE49-F238E27FC236}">
                  <a16:creationId xmlns:a16="http://schemas.microsoft.com/office/drawing/2014/main" id="{7330C712-0111-493C-B6F6-49EDCB97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5" name="Freeform 616">
              <a:extLst>
                <a:ext uri="{FF2B5EF4-FFF2-40B4-BE49-F238E27FC236}">
                  <a16:creationId xmlns:a16="http://schemas.microsoft.com/office/drawing/2014/main" id="{38EA1B84-FB3E-4965-97B2-79ED630D4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6" name="Freeform 617">
              <a:extLst>
                <a:ext uri="{FF2B5EF4-FFF2-40B4-BE49-F238E27FC236}">
                  <a16:creationId xmlns:a16="http://schemas.microsoft.com/office/drawing/2014/main" id="{AD9FC0BA-DEC5-42C7-BCBF-5D3FE7AE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7" name="Freeform 618">
              <a:extLst>
                <a:ext uri="{FF2B5EF4-FFF2-40B4-BE49-F238E27FC236}">
                  <a16:creationId xmlns:a16="http://schemas.microsoft.com/office/drawing/2014/main" id="{177041C5-BD03-4647-9F2C-84FD0045B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8" name="Freeform 619">
              <a:extLst>
                <a:ext uri="{FF2B5EF4-FFF2-40B4-BE49-F238E27FC236}">
                  <a16:creationId xmlns:a16="http://schemas.microsoft.com/office/drawing/2014/main" id="{09A26676-9602-43D8-B8B0-E67003482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29" name="Freeform 620">
              <a:extLst>
                <a:ext uri="{FF2B5EF4-FFF2-40B4-BE49-F238E27FC236}">
                  <a16:creationId xmlns:a16="http://schemas.microsoft.com/office/drawing/2014/main" id="{466E1672-5EC3-45DF-982C-962ED7AAE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0" name="Freeform 621">
              <a:extLst>
                <a:ext uri="{FF2B5EF4-FFF2-40B4-BE49-F238E27FC236}">
                  <a16:creationId xmlns:a16="http://schemas.microsoft.com/office/drawing/2014/main" id="{CC05B77C-9DCA-4641-8DED-7B6AB5724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1" name="Freeform 622">
              <a:extLst>
                <a:ext uri="{FF2B5EF4-FFF2-40B4-BE49-F238E27FC236}">
                  <a16:creationId xmlns:a16="http://schemas.microsoft.com/office/drawing/2014/main" id="{0C5FE5A0-E2DE-48CB-B500-DF1DCDC3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2" name="Freeform 623">
              <a:extLst>
                <a:ext uri="{FF2B5EF4-FFF2-40B4-BE49-F238E27FC236}">
                  <a16:creationId xmlns:a16="http://schemas.microsoft.com/office/drawing/2014/main" id="{5E3041CE-3F9D-4BA9-A82B-D0BDCC77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3" name="Freeform 624">
              <a:extLst>
                <a:ext uri="{FF2B5EF4-FFF2-40B4-BE49-F238E27FC236}">
                  <a16:creationId xmlns:a16="http://schemas.microsoft.com/office/drawing/2014/main" id="{24DAF36B-2DB2-4C1E-965D-61C2B4372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4" name="Freeform 625">
              <a:extLst>
                <a:ext uri="{FF2B5EF4-FFF2-40B4-BE49-F238E27FC236}">
                  <a16:creationId xmlns:a16="http://schemas.microsoft.com/office/drawing/2014/main" id="{57DE7361-6EF0-4DBF-95CC-13543101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5" name="Freeform 626">
              <a:extLst>
                <a:ext uri="{FF2B5EF4-FFF2-40B4-BE49-F238E27FC236}">
                  <a16:creationId xmlns:a16="http://schemas.microsoft.com/office/drawing/2014/main" id="{560735F4-9139-4903-871B-2642A229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6" name="Freeform 627">
              <a:extLst>
                <a:ext uri="{FF2B5EF4-FFF2-40B4-BE49-F238E27FC236}">
                  <a16:creationId xmlns:a16="http://schemas.microsoft.com/office/drawing/2014/main" id="{B70B91DB-1992-469A-BA22-8864598A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7" name="Freeform 628">
              <a:extLst>
                <a:ext uri="{FF2B5EF4-FFF2-40B4-BE49-F238E27FC236}">
                  <a16:creationId xmlns:a16="http://schemas.microsoft.com/office/drawing/2014/main" id="{52F2DD21-1A14-4B95-9AB2-34E4DB7CE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8" name="Freeform 629">
              <a:extLst>
                <a:ext uri="{FF2B5EF4-FFF2-40B4-BE49-F238E27FC236}">
                  <a16:creationId xmlns:a16="http://schemas.microsoft.com/office/drawing/2014/main" id="{FE46453A-F780-4224-820A-1DCFC0A4A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39" name="Freeform 630">
              <a:extLst>
                <a:ext uri="{FF2B5EF4-FFF2-40B4-BE49-F238E27FC236}">
                  <a16:creationId xmlns:a16="http://schemas.microsoft.com/office/drawing/2014/main" id="{CAB8E9E7-B95B-41B1-A9B9-DE9C9B34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0" name="Freeform 631">
              <a:extLst>
                <a:ext uri="{FF2B5EF4-FFF2-40B4-BE49-F238E27FC236}">
                  <a16:creationId xmlns:a16="http://schemas.microsoft.com/office/drawing/2014/main" id="{11CAC3D1-64A0-47E8-A59F-6F70B57B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1" name="Freeform 632">
              <a:extLst>
                <a:ext uri="{FF2B5EF4-FFF2-40B4-BE49-F238E27FC236}">
                  <a16:creationId xmlns:a16="http://schemas.microsoft.com/office/drawing/2014/main" id="{6DD21946-CB51-4DA1-A017-9B60E693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2" name="Freeform 633">
              <a:extLst>
                <a:ext uri="{FF2B5EF4-FFF2-40B4-BE49-F238E27FC236}">
                  <a16:creationId xmlns:a16="http://schemas.microsoft.com/office/drawing/2014/main" id="{3F349029-777C-4C53-AAA6-39B7835DF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3" name="Freeform 634">
              <a:extLst>
                <a:ext uri="{FF2B5EF4-FFF2-40B4-BE49-F238E27FC236}">
                  <a16:creationId xmlns:a16="http://schemas.microsoft.com/office/drawing/2014/main" id="{95C92206-17D2-4157-AAB3-D10668921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4" name="Freeform 635">
              <a:extLst>
                <a:ext uri="{FF2B5EF4-FFF2-40B4-BE49-F238E27FC236}">
                  <a16:creationId xmlns:a16="http://schemas.microsoft.com/office/drawing/2014/main" id="{9159F576-0A73-4C53-B89D-FD7EF3711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5" name="Freeform 636">
              <a:extLst>
                <a:ext uri="{FF2B5EF4-FFF2-40B4-BE49-F238E27FC236}">
                  <a16:creationId xmlns:a16="http://schemas.microsoft.com/office/drawing/2014/main" id="{918CE4B1-3C89-469B-A239-6DEE3B2F6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6" name="Freeform 637">
              <a:extLst>
                <a:ext uri="{FF2B5EF4-FFF2-40B4-BE49-F238E27FC236}">
                  <a16:creationId xmlns:a16="http://schemas.microsoft.com/office/drawing/2014/main" id="{71ACD129-183B-4725-BD60-CC41A5FC9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7" name="Freeform 638">
              <a:extLst>
                <a:ext uri="{FF2B5EF4-FFF2-40B4-BE49-F238E27FC236}">
                  <a16:creationId xmlns:a16="http://schemas.microsoft.com/office/drawing/2014/main" id="{EC515DD1-04F1-48BF-8483-AB6FE352F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8" name="Freeform 639">
              <a:extLst>
                <a:ext uri="{FF2B5EF4-FFF2-40B4-BE49-F238E27FC236}">
                  <a16:creationId xmlns:a16="http://schemas.microsoft.com/office/drawing/2014/main" id="{F8410760-F5D1-4447-B03B-243874148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49" name="Freeform 640">
              <a:extLst>
                <a:ext uri="{FF2B5EF4-FFF2-40B4-BE49-F238E27FC236}">
                  <a16:creationId xmlns:a16="http://schemas.microsoft.com/office/drawing/2014/main" id="{2003C927-51CF-4DAC-B71E-F77D3CE7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0" name="Freeform 641">
              <a:extLst>
                <a:ext uri="{FF2B5EF4-FFF2-40B4-BE49-F238E27FC236}">
                  <a16:creationId xmlns:a16="http://schemas.microsoft.com/office/drawing/2014/main" id="{4FAC508F-DFBA-4EB7-B0BB-D506211F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1" name="Freeform 642">
              <a:extLst>
                <a:ext uri="{FF2B5EF4-FFF2-40B4-BE49-F238E27FC236}">
                  <a16:creationId xmlns:a16="http://schemas.microsoft.com/office/drawing/2014/main" id="{8C1B707B-1F47-484F-B88A-19D517D45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2" name="Freeform 643">
              <a:extLst>
                <a:ext uri="{FF2B5EF4-FFF2-40B4-BE49-F238E27FC236}">
                  <a16:creationId xmlns:a16="http://schemas.microsoft.com/office/drawing/2014/main" id="{C3D63BC8-9E4F-41CF-B239-F18D10F7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3" name="Rectangle 644">
              <a:extLst>
                <a:ext uri="{FF2B5EF4-FFF2-40B4-BE49-F238E27FC236}">
                  <a16:creationId xmlns:a16="http://schemas.microsoft.com/office/drawing/2014/main" id="{FAB8C81F-0154-4A8E-9883-F1A5B0068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154" name="Freeform 645">
              <a:extLst>
                <a:ext uri="{FF2B5EF4-FFF2-40B4-BE49-F238E27FC236}">
                  <a16:creationId xmlns:a16="http://schemas.microsoft.com/office/drawing/2014/main" id="{F5696D3C-FB8E-431B-8134-072A93DD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5" name="Freeform 646">
              <a:extLst>
                <a:ext uri="{FF2B5EF4-FFF2-40B4-BE49-F238E27FC236}">
                  <a16:creationId xmlns:a16="http://schemas.microsoft.com/office/drawing/2014/main" id="{27077F15-AD75-46E9-8D5A-C91CDE5D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6" name="Freeform 647">
              <a:extLst>
                <a:ext uri="{FF2B5EF4-FFF2-40B4-BE49-F238E27FC236}">
                  <a16:creationId xmlns:a16="http://schemas.microsoft.com/office/drawing/2014/main" id="{4C4E92C7-29A7-40C6-937A-68D93151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7" name="Freeform 648">
              <a:extLst>
                <a:ext uri="{FF2B5EF4-FFF2-40B4-BE49-F238E27FC236}">
                  <a16:creationId xmlns:a16="http://schemas.microsoft.com/office/drawing/2014/main" id="{58D68E10-5794-4B5B-B52C-CD6EEA093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8" name="Freeform 649">
              <a:extLst>
                <a:ext uri="{FF2B5EF4-FFF2-40B4-BE49-F238E27FC236}">
                  <a16:creationId xmlns:a16="http://schemas.microsoft.com/office/drawing/2014/main" id="{758A1ADF-8D43-443B-829D-21E68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59" name="Freeform 650">
              <a:extLst>
                <a:ext uri="{FF2B5EF4-FFF2-40B4-BE49-F238E27FC236}">
                  <a16:creationId xmlns:a16="http://schemas.microsoft.com/office/drawing/2014/main" id="{456D837B-9E56-4CE4-950F-B05A2C42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0" name="Freeform 651">
              <a:extLst>
                <a:ext uri="{FF2B5EF4-FFF2-40B4-BE49-F238E27FC236}">
                  <a16:creationId xmlns:a16="http://schemas.microsoft.com/office/drawing/2014/main" id="{38260E5D-868D-4675-85A8-743EF396C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1" name="Freeform 652">
              <a:extLst>
                <a:ext uri="{FF2B5EF4-FFF2-40B4-BE49-F238E27FC236}">
                  <a16:creationId xmlns:a16="http://schemas.microsoft.com/office/drawing/2014/main" id="{D86C2BB6-16F8-40E9-8C8D-7F9CAC694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2" name="Freeform 653">
              <a:extLst>
                <a:ext uri="{FF2B5EF4-FFF2-40B4-BE49-F238E27FC236}">
                  <a16:creationId xmlns:a16="http://schemas.microsoft.com/office/drawing/2014/main" id="{321490B3-5947-460C-9426-2C33EFD9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3" name="Freeform 654">
              <a:extLst>
                <a:ext uri="{FF2B5EF4-FFF2-40B4-BE49-F238E27FC236}">
                  <a16:creationId xmlns:a16="http://schemas.microsoft.com/office/drawing/2014/main" id="{78D1CB7D-D333-43E8-9FDC-ADEAA0936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4" name="Freeform 655">
              <a:extLst>
                <a:ext uri="{FF2B5EF4-FFF2-40B4-BE49-F238E27FC236}">
                  <a16:creationId xmlns:a16="http://schemas.microsoft.com/office/drawing/2014/main" id="{399290CB-0E3B-40B9-85D5-5388249C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5" name="Freeform 656">
              <a:extLst>
                <a:ext uri="{FF2B5EF4-FFF2-40B4-BE49-F238E27FC236}">
                  <a16:creationId xmlns:a16="http://schemas.microsoft.com/office/drawing/2014/main" id="{C4928B5A-BFD4-4B33-BC84-DF4027E33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6" name="Freeform 657">
              <a:extLst>
                <a:ext uri="{FF2B5EF4-FFF2-40B4-BE49-F238E27FC236}">
                  <a16:creationId xmlns:a16="http://schemas.microsoft.com/office/drawing/2014/main" id="{4D1D20C1-53FB-440F-B27A-338C0846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7" name="Freeform 658">
              <a:extLst>
                <a:ext uri="{FF2B5EF4-FFF2-40B4-BE49-F238E27FC236}">
                  <a16:creationId xmlns:a16="http://schemas.microsoft.com/office/drawing/2014/main" id="{6152EE41-8300-41AF-BC04-E0B1FB6C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8" name="Freeform 659">
              <a:extLst>
                <a:ext uri="{FF2B5EF4-FFF2-40B4-BE49-F238E27FC236}">
                  <a16:creationId xmlns:a16="http://schemas.microsoft.com/office/drawing/2014/main" id="{28D184AD-78D6-4410-AE32-7354A55C2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69" name="Freeform 660">
              <a:extLst>
                <a:ext uri="{FF2B5EF4-FFF2-40B4-BE49-F238E27FC236}">
                  <a16:creationId xmlns:a16="http://schemas.microsoft.com/office/drawing/2014/main" id="{88F232F5-E365-46DF-A6E7-7C242B98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0" name="Freeform 661">
              <a:extLst>
                <a:ext uri="{FF2B5EF4-FFF2-40B4-BE49-F238E27FC236}">
                  <a16:creationId xmlns:a16="http://schemas.microsoft.com/office/drawing/2014/main" id="{E50C9233-E211-4DB4-A69B-657757BD7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1" name="Freeform 662">
              <a:extLst>
                <a:ext uri="{FF2B5EF4-FFF2-40B4-BE49-F238E27FC236}">
                  <a16:creationId xmlns:a16="http://schemas.microsoft.com/office/drawing/2014/main" id="{A4B96A71-BC23-4B02-B08C-CAF279CC7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2" name="Freeform 663">
              <a:extLst>
                <a:ext uri="{FF2B5EF4-FFF2-40B4-BE49-F238E27FC236}">
                  <a16:creationId xmlns:a16="http://schemas.microsoft.com/office/drawing/2014/main" id="{78A055F3-029B-4E59-9FC3-439332299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3" name="Freeform 664">
              <a:extLst>
                <a:ext uri="{FF2B5EF4-FFF2-40B4-BE49-F238E27FC236}">
                  <a16:creationId xmlns:a16="http://schemas.microsoft.com/office/drawing/2014/main" id="{89435542-DFE9-4A3E-B285-333A0C47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4" name="Freeform 665">
              <a:extLst>
                <a:ext uri="{FF2B5EF4-FFF2-40B4-BE49-F238E27FC236}">
                  <a16:creationId xmlns:a16="http://schemas.microsoft.com/office/drawing/2014/main" id="{DBEB4B52-5982-4500-827C-3B035A67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5" name="Freeform 666">
              <a:extLst>
                <a:ext uri="{FF2B5EF4-FFF2-40B4-BE49-F238E27FC236}">
                  <a16:creationId xmlns:a16="http://schemas.microsoft.com/office/drawing/2014/main" id="{6D961CBF-07E5-494C-875E-3FB779B0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6" name="Freeform 667">
              <a:extLst>
                <a:ext uri="{FF2B5EF4-FFF2-40B4-BE49-F238E27FC236}">
                  <a16:creationId xmlns:a16="http://schemas.microsoft.com/office/drawing/2014/main" id="{E36CFE9B-C44D-4F84-A86B-080615BA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7" name="Freeform 668">
              <a:extLst>
                <a:ext uri="{FF2B5EF4-FFF2-40B4-BE49-F238E27FC236}">
                  <a16:creationId xmlns:a16="http://schemas.microsoft.com/office/drawing/2014/main" id="{32E43DE3-6778-4F7E-BA30-F77D4AF5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8" name="Freeform 669">
              <a:extLst>
                <a:ext uri="{FF2B5EF4-FFF2-40B4-BE49-F238E27FC236}">
                  <a16:creationId xmlns:a16="http://schemas.microsoft.com/office/drawing/2014/main" id="{E7B6E298-968F-4C5B-B399-32E1C09AE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79" name="Freeform 670">
              <a:extLst>
                <a:ext uri="{FF2B5EF4-FFF2-40B4-BE49-F238E27FC236}">
                  <a16:creationId xmlns:a16="http://schemas.microsoft.com/office/drawing/2014/main" id="{C2DDA84D-BF14-49B1-9DFB-84D8DA4F7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0" name="Freeform 671">
              <a:extLst>
                <a:ext uri="{FF2B5EF4-FFF2-40B4-BE49-F238E27FC236}">
                  <a16:creationId xmlns:a16="http://schemas.microsoft.com/office/drawing/2014/main" id="{B0B1175E-B5C7-4C65-8633-491F16B99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1" name="Freeform 672">
              <a:extLst>
                <a:ext uri="{FF2B5EF4-FFF2-40B4-BE49-F238E27FC236}">
                  <a16:creationId xmlns:a16="http://schemas.microsoft.com/office/drawing/2014/main" id="{BCE720B1-96FD-4BA5-8359-A956A82AD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2" name="Freeform 673">
              <a:extLst>
                <a:ext uri="{FF2B5EF4-FFF2-40B4-BE49-F238E27FC236}">
                  <a16:creationId xmlns:a16="http://schemas.microsoft.com/office/drawing/2014/main" id="{DB56FD75-5E76-4CAF-A1AB-48ED50B58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3" name="Freeform 674">
              <a:extLst>
                <a:ext uri="{FF2B5EF4-FFF2-40B4-BE49-F238E27FC236}">
                  <a16:creationId xmlns:a16="http://schemas.microsoft.com/office/drawing/2014/main" id="{551631ED-6032-4B3D-BB44-CDD4E501C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4" name="Freeform 675">
              <a:extLst>
                <a:ext uri="{FF2B5EF4-FFF2-40B4-BE49-F238E27FC236}">
                  <a16:creationId xmlns:a16="http://schemas.microsoft.com/office/drawing/2014/main" id="{38A90070-91E8-4679-BFC6-F03BF95F0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5" name="Freeform 676">
              <a:extLst>
                <a:ext uri="{FF2B5EF4-FFF2-40B4-BE49-F238E27FC236}">
                  <a16:creationId xmlns:a16="http://schemas.microsoft.com/office/drawing/2014/main" id="{DC9B70C1-507D-4C4D-BCB4-BCDD2A186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6" name="Freeform 677">
              <a:extLst>
                <a:ext uri="{FF2B5EF4-FFF2-40B4-BE49-F238E27FC236}">
                  <a16:creationId xmlns:a16="http://schemas.microsoft.com/office/drawing/2014/main" id="{D68D5BFC-B536-4C96-B907-FAC36A26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7" name="Freeform 678">
              <a:extLst>
                <a:ext uri="{FF2B5EF4-FFF2-40B4-BE49-F238E27FC236}">
                  <a16:creationId xmlns:a16="http://schemas.microsoft.com/office/drawing/2014/main" id="{805F57C7-C80A-4E65-BCA8-057C41BB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8" name="Freeform 679">
              <a:extLst>
                <a:ext uri="{FF2B5EF4-FFF2-40B4-BE49-F238E27FC236}">
                  <a16:creationId xmlns:a16="http://schemas.microsoft.com/office/drawing/2014/main" id="{16C72F5A-30DD-4BA8-9B78-8042CC3CE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89" name="Freeform 680">
              <a:extLst>
                <a:ext uri="{FF2B5EF4-FFF2-40B4-BE49-F238E27FC236}">
                  <a16:creationId xmlns:a16="http://schemas.microsoft.com/office/drawing/2014/main" id="{585F9008-EC97-48FE-8EE8-2ECE85DF9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0" name="Freeform 681">
              <a:extLst>
                <a:ext uri="{FF2B5EF4-FFF2-40B4-BE49-F238E27FC236}">
                  <a16:creationId xmlns:a16="http://schemas.microsoft.com/office/drawing/2014/main" id="{238FD0CF-5DE0-4A4C-AC67-288919E1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1" name="Freeform 682">
              <a:extLst>
                <a:ext uri="{FF2B5EF4-FFF2-40B4-BE49-F238E27FC236}">
                  <a16:creationId xmlns:a16="http://schemas.microsoft.com/office/drawing/2014/main" id="{338A3A81-2481-4821-AAA9-D5A6D662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2" name="Freeform 683">
              <a:extLst>
                <a:ext uri="{FF2B5EF4-FFF2-40B4-BE49-F238E27FC236}">
                  <a16:creationId xmlns:a16="http://schemas.microsoft.com/office/drawing/2014/main" id="{AB874A14-FCC1-40BA-834F-40AB62B8F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3" name="Freeform 684">
              <a:extLst>
                <a:ext uri="{FF2B5EF4-FFF2-40B4-BE49-F238E27FC236}">
                  <a16:creationId xmlns:a16="http://schemas.microsoft.com/office/drawing/2014/main" id="{6129B61C-BAD6-4054-9D87-9D8BC0E58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4" name="Freeform 685">
              <a:extLst>
                <a:ext uri="{FF2B5EF4-FFF2-40B4-BE49-F238E27FC236}">
                  <a16:creationId xmlns:a16="http://schemas.microsoft.com/office/drawing/2014/main" id="{A019A0C9-B591-485E-B0E1-43C79284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5" name="Freeform 686">
              <a:extLst>
                <a:ext uri="{FF2B5EF4-FFF2-40B4-BE49-F238E27FC236}">
                  <a16:creationId xmlns:a16="http://schemas.microsoft.com/office/drawing/2014/main" id="{76A1A733-BFF8-4339-BEB2-46DADC3B6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6" name="Freeform 687">
              <a:extLst>
                <a:ext uri="{FF2B5EF4-FFF2-40B4-BE49-F238E27FC236}">
                  <a16:creationId xmlns:a16="http://schemas.microsoft.com/office/drawing/2014/main" id="{65739784-0110-4962-A47A-1D349A2C6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7" name="Freeform 688">
              <a:extLst>
                <a:ext uri="{FF2B5EF4-FFF2-40B4-BE49-F238E27FC236}">
                  <a16:creationId xmlns:a16="http://schemas.microsoft.com/office/drawing/2014/main" id="{C1763AC0-9770-444C-9B2E-09025028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8" name="Freeform 689">
              <a:extLst>
                <a:ext uri="{FF2B5EF4-FFF2-40B4-BE49-F238E27FC236}">
                  <a16:creationId xmlns:a16="http://schemas.microsoft.com/office/drawing/2014/main" id="{3CD38B15-CBA2-405D-B243-098C47132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99" name="Freeform 690">
              <a:extLst>
                <a:ext uri="{FF2B5EF4-FFF2-40B4-BE49-F238E27FC236}">
                  <a16:creationId xmlns:a16="http://schemas.microsoft.com/office/drawing/2014/main" id="{0B1307DF-18F2-46DD-801F-69D08C1D4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0" name="Freeform 691">
              <a:extLst>
                <a:ext uri="{FF2B5EF4-FFF2-40B4-BE49-F238E27FC236}">
                  <a16:creationId xmlns:a16="http://schemas.microsoft.com/office/drawing/2014/main" id="{73546E95-1B53-4B73-A221-5F8E13935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1" name="Freeform 692">
              <a:extLst>
                <a:ext uri="{FF2B5EF4-FFF2-40B4-BE49-F238E27FC236}">
                  <a16:creationId xmlns:a16="http://schemas.microsoft.com/office/drawing/2014/main" id="{0310DB7A-6F43-4B08-B87D-6B455829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2" name="Freeform 693">
              <a:extLst>
                <a:ext uri="{FF2B5EF4-FFF2-40B4-BE49-F238E27FC236}">
                  <a16:creationId xmlns:a16="http://schemas.microsoft.com/office/drawing/2014/main" id="{A0AB616F-8411-451A-8317-094852538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3" name="Freeform 694">
              <a:extLst>
                <a:ext uri="{FF2B5EF4-FFF2-40B4-BE49-F238E27FC236}">
                  <a16:creationId xmlns:a16="http://schemas.microsoft.com/office/drawing/2014/main" id="{218B619C-1760-46D8-BE27-59494284C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4" name="Freeform 695">
              <a:extLst>
                <a:ext uri="{FF2B5EF4-FFF2-40B4-BE49-F238E27FC236}">
                  <a16:creationId xmlns:a16="http://schemas.microsoft.com/office/drawing/2014/main" id="{3A097868-1B11-42C0-8E0F-51101E2C5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5" name="Freeform 696">
              <a:extLst>
                <a:ext uri="{FF2B5EF4-FFF2-40B4-BE49-F238E27FC236}">
                  <a16:creationId xmlns:a16="http://schemas.microsoft.com/office/drawing/2014/main" id="{AC4E57E7-2A76-492D-8711-6F39AF505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6" name="Freeform 697">
              <a:extLst>
                <a:ext uri="{FF2B5EF4-FFF2-40B4-BE49-F238E27FC236}">
                  <a16:creationId xmlns:a16="http://schemas.microsoft.com/office/drawing/2014/main" id="{CE7E4ACA-D1A2-4AD3-85B7-FE7FEAFD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7" name="Freeform 698">
              <a:extLst>
                <a:ext uri="{FF2B5EF4-FFF2-40B4-BE49-F238E27FC236}">
                  <a16:creationId xmlns:a16="http://schemas.microsoft.com/office/drawing/2014/main" id="{28BF6573-CB38-4907-9B50-7FBB1F60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8" name="Freeform 699">
              <a:extLst>
                <a:ext uri="{FF2B5EF4-FFF2-40B4-BE49-F238E27FC236}">
                  <a16:creationId xmlns:a16="http://schemas.microsoft.com/office/drawing/2014/main" id="{62121EC3-AB0F-4819-AF95-5D756FC3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09" name="Freeform 700">
              <a:extLst>
                <a:ext uri="{FF2B5EF4-FFF2-40B4-BE49-F238E27FC236}">
                  <a16:creationId xmlns:a16="http://schemas.microsoft.com/office/drawing/2014/main" id="{8D7AFC24-0522-4F35-8A28-70E16CD50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0" name="Freeform 701">
              <a:extLst>
                <a:ext uri="{FF2B5EF4-FFF2-40B4-BE49-F238E27FC236}">
                  <a16:creationId xmlns:a16="http://schemas.microsoft.com/office/drawing/2014/main" id="{FD432A41-0CB5-4DE6-B91D-28B25AA5D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1" name="Freeform 702">
              <a:extLst>
                <a:ext uri="{FF2B5EF4-FFF2-40B4-BE49-F238E27FC236}">
                  <a16:creationId xmlns:a16="http://schemas.microsoft.com/office/drawing/2014/main" id="{395A8A67-4000-434F-824E-77ABC390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2" name="Freeform 703">
              <a:extLst>
                <a:ext uri="{FF2B5EF4-FFF2-40B4-BE49-F238E27FC236}">
                  <a16:creationId xmlns:a16="http://schemas.microsoft.com/office/drawing/2014/main" id="{D563A160-09E5-4039-968E-4D04CF436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3" name="Freeform 704">
              <a:extLst>
                <a:ext uri="{FF2B5EF4-FFF2-40B4-BE49-F238E27FC236}">
                  <a16:creationId xmlns:a16="http://schemas.microsoft.com/office/drawing/2014/main" id="{EA11B3BE-D050-46CD-BDCA-99C44EF9D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4" name="Freeform 705">
              <a:extLst>
                <a:ext uri="{FF2B5EF4-FFF2-40B4-BE49-F238E27FC236}">
                  <a16:creationId xmlns:a16="http://schemas.microsoft.com/office/drawing/2014/main" id="{1470B42E-209C-4595-9CCF-0DAFF6BAA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5" name="Freeform 706">
              <a:extLst>
                <a:ext uri="{FF2B5EF4-FFF2-40B4-BE49-F238E27FC236}">
                  <a16:creationId xmlns:a16="http://schemas.microsoft.com/office/drawing/2014/main" id="{C6CA23C8-DFBE-4BF5-B26A-466E112A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6" name="Freeform 707">
              <a:extLst>
                <a:ext uri="{FF2B5EF4-FFF2-40B4-BE49-F238E27FC236}">
                  <a16:creationId xmlns:a16="http://schemas.microsoft.com/office/drawing/2014/main" id="{BC26C60D-F089-4B4E-A147-CD1790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7" name="Freeform 708">
              <a:extLst>
                <a:ext uri="{FF2B5EF4-FFF2-40B4-BE49-F238E27FC236}">
                  <a16:creationId xmlns:a16="http://schemas.microsoft.com/office/drawing/2014/main" id="{E3365AA2-A9B8-40A5-9F25-034D306BA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8" name="Freeform 709">
              <a:extLst>
                <a:ext uri="{FF2B5EF4-FFF2-40B4-BE49-F238E27FC236}">
                  <a16:creationId xmlns:a16="http://schemas.microsoft.com/office/drawing/2014/main" id="{73175AB7-6018-4B77-8EBA-DCC6CBEF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19" name="Freeform 710">
              <a:extLst>
                <a:ext uri="{FF2B5EF4-FFF2-40B4-BE49-F238E27FC236}">
                  <a16:creationId xmlns:a16="http://schemas.microsoft.com/office/drawing/2014/main" id="{D76553DD-D9D0-4AB2-8443-C63632AA9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0" name="Freeform 711">
              <a:extLst>
                <a:ext uri="{FF2B5EF4-FFF2-40B4-BE49-F238E27FC236}">
                  <a16:creationId xmlns:a16="http://schemas.microsoft.com/office/drawing/2014/main" id="{C385F040-E26D-443A-A74E-86781EC5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1" name="Freeform 712">
              <a:extLst>
                <a:ext uri="{FF2B5EF4-FFF2-40B4-BE49-F238E27FC236}">
                  <a16:creationId xmlns:a16="http://schemas.microsoft.com/office/drawing/2014/main" id="{36C20A98-B2CD-4DE0-8127-1EDC26124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2" name="Freeform 713">
              <a:extLst>
                <a:ext uri="{FF2B5EF4-FFF2-40B4-BE49-F238E27FC236}">
                  <a16:creationId xmlns:a16="http://schemas.microsoft.com/office/drawing/2014/main" id="{35B941BE-461D-4528-A807-365CEE04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3" name="Freeform 714">
              <a:extLst>
                <a:ext uri="{FF2B5EF4-FFF2-40B4-BE49-F238E27FC236}">
                  <a16:creationId xmlns:a16="http://schemas.microsoft.com/office/drawing/2014/main" id="{3CFF6F54-BB9E-461F-A04F-88FF5C5CB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4" name="Freeform 715">
              <a:extLst>
                <a:ext uri="{FF2B5EF4-FFF2-40B4-BE49-F238E27FC236}">
                  <a16:creationId xmlns:a16="http://schemas.microsoft.com/office/drawing/2014/main" id="{D8D52ECE-5620-4307-AFAF-F75B32A0F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5" name="Freeform 716">
              <a:extLst>
                <a:ext uri="{FF2B5EF4-FFF2-40B4-BE49-F238E27FC236}">
                  <a16:creationId xmlns:a16="http://schemas.microsoft.com/office/drawing/2014/main" id="{8C53D6AB-1F21-48B1-8D88-E2C30D49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6" name="Freeform 717">
              <a:extLst>
                <a:ext uri="{FF2B5EF4-FFF2-40B4-BE49-F238E27FC236}">
                  <a16:creationId xmlns:a16="http://schemas.microsoft.com/office/drawing/2014/main" id="{03BA762E-7159-4FD6-B91D-5B352BF8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7" name="Freeform 718">
              <a:extLst>
                <a:ext uri="{FF2B5EF4-FFF2-40B4-BE49-F238E27FC236}">
                  <a16:creationId xmlns:a16="http://schemas.microsoft.com/office/drawing/2014/main" id="{111076E8-A598-4921-B230-CDC76CB5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8" name="Freeform 719">
              <a:extLst>
                <a:ext uri="{FF2B5EF4-FFF2-40B4-BE49-F238E27FC236}">
                  <a16:creationId xmlns:a16="http://schemas.microsoft.com/office/drawing/2014/main" id="{EFC78829-930A-43D8-9FA9-2CA31C89D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29" name="Freeform 720">
              <a:extLst>
                <a:ext uri="{FF2B5EF4-FFF2-40B4-BE49-F238E27FC236}">
                  <a16:creationId xmlns:a16="http://schemas.microsoft.com/office/drawing/2014/main" id="{7C64E51F-5AB7-4056-9FEC-4BCAF7E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0" name="Freeform 721">
              <a:extLst>
                <a:ext uri="{FF2B5EF4-FFF2-40B4-BE49-F238E27FC236}">
                  <a16:creationId xmlns:a16="http://schemas.microsoft.com/office/drawing/2014/main" id="{18034309-8D06-43E8-9BF6-D975DF6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1" name="Freeform 722">
              <a:extLst>
                <a:ext uri="{FF2B5EF4-FFF2-40B4-BE49-F238E27FC236}">
                  <a16:creationId xmlns:a16="http://schemas.microsoft.com/office/drawing/2014/main" id="{3007564D-4245-410D-8767-BB6657E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2" name="Freeform 723">
              <a:extLst>
                <a:ext uri="{FF2B5EF4-FFF2-40B4-BE49-F238E27FC236}">
                  <a16:creationId xmlns:a16="http://schemas.microsoft.com/office/drawing/2014/main" id="{B23DBE03-DDC3-47B9-A6DD-D76184F61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3" name="Freeform 724">
              <a:extLst>
                <a:ext uri="{FF2B5EF4-FFF2-40B4-BE49-F238E27FC236}">
                  <a16:creationId xmlns:a16="http://schemas.microsoft.com/office/drawing/2014/main" id="{490CF38C-A9F4-47C7-8C5D-E761CBA7D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4" name="Freeform 725">
              <a:extLst>
                <a:ext uri="{FF2B5EF4-FFF2-40B4-BE49-F238E27FC236}">
                  <a16:creationId xmlns:a16="http://schemas.microsoft.com/office/drawing/2014/main" id="{C2B6ECFA-7105-4E10-A1A9-808EBD9A0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5" name="Freeform 726">
              <a:extLst>
                <a:ext uri="{FF2B5EF4-FFF2-40B4-BE49-F238E27FC236}">
                  <a16:creationId xmlns:a16="http://schemas.microsoft.com/office/drawing/2014/main" id="{6E05279C-1345-452F-8116-90B489A16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6" name="Freeform 727">
              <a:extLst>
                <a:ext uri="{FF2B5EF4-FFF2-40B4-BE49-F238E27FC236}">
                  <a16:creationId xmlns:a16="http://schemas.microsoft.com/office/drawing/2014/main" id="{71F8ECB1-4DF4-4680-9440-A9A41E8EF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7" name="Freeform 728">
              <a:extLst>
                <a:ext uri="{FF2B5EF4-FFF2-40B4-BE49-F238E27FC236}">
                  <a16:creationId xmlns:a16="http://schemas.microsoft.com/office/drawing/2014/main" id="{F1D38AB5-F9D7-418E-ACE5-98389BBAB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8" name="Freeform 729">
              <a:extLst>
                <a:ext uri="{FF2B5EF4-FFF2-40B4-BE49-F238E27FC236}">
                  <a16:creationId xmlns:a16="http://schemas.microsoft.com/office/drawing/2014/main" id="{A54B1DEA-11C5-4F0A-B482-A933A0931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39" name="Freeform 730">
              <a:extLst>
                <a:ext uri="{FF2B5EF4-FFF2-40B4-BE49-F238E27FC236}">
                  <a16:creationId xmlns:a16="http://schemas.microsoft.com/office/drawing/2014/main" id="{96658BBA-9084-4624-B578-B72570D12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0" name="Freeform 731">
              <a:extLst>
                <a:ext uri="{FF2B5EF4-FFF2-40B4-BE49-F238E27FC236}">
                  <a16:creationId xmlns:a16="http://schemas.microsoft.com/office/drawing/2014/main" id="{1416B0FA-E595-4B9E-84FD-15596821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1" name="Freeform 732">
              <a:extLst>
                <a:ext uri="{FF2B5EF4-FFF2-40B4-BE49-F238E27FC236}">
                  <a16:creationId xmlns:a16="http://schemas.microsoft.com/office/drawing/2014/main" id="{60F54F46-D294-4CE0-B457-C1ECD62AE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2" name="Freeform 733">
              <a:extLst>
                <a:ext uri="{FF2B5EF4-FFF2-40B4-BE49-F238E27FC236}">
                  <a16:creationId xmlns:a16="http://schemas.microsoft.com/office/drawing/2014/main" id="{BC06D893-299C-4C17-8482-56D4A35EE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3" name="Freeform 734">
              <a:extLst>
                <a:ext uri="{FF2B5EF4-FFF2-40B4-BE49-F238E27FC236}">
                  <a16:creationId xmlns:a16="http://schemas.microsoft.com/office/drawing/2014/main" id="{FDD9913B-4880-4FFA-9EAD-48E20E70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4" name="Freeform 735">
              <a:extLst>
                <a:ext uri="{FF2B5EF4-FFF2-40B4-BE49-F238E27FC236}">
                  <a16:creationId xmlns:a16="http://schemas.microsoft.com/office/drawing/2014/main" id="{4B51C143-158E-4028-98D3-EF298A3A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5" name="Freeform 736">
              <a:extLst>
                <a:ext uri="{FF2B5EF4-FFF2-40B4-BE49-F238E27FC236}">
                  <a16:creationId xmlns:a16="http://schemas.microsoft.com/office/drawing/2014/main" id="{7C260DA1-ABD1-4B19-AB4A-86E27B404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6" name="Freeform 737">
              <a:extLst>
                <a:ext uri="{FF2B5EF4-FFF2-40B4-BE49-F238E27FC236}">
                  <a16:creationId xmlns:a16="http://schemas.microsoft.com/office/drawing/2014/main" id="{61070ED5-9E3F-4071-AE44-15E0D0CFE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7" name="Freeform 738">
              <a:extLst>
                <a:ext uri="{FF2B5EF4-FFF2-40B4-BE49-F238E27FC236}">
                  <a16:creationId xmlns:a16="http://schemas.microsoft.com/office/drawing/2014/main" id="{57D56EA8-B38D-4544-986D-9AAF6CB28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8" name="Freeform 739">
              <a:extLst>
                <a:ext uri="{FF2B5EF4-FFF2-40B4-BE49-F238E27FC236}">
                  <a16:creationId xmlns:a16="http://schemas.microsoft.com/office/drawing/2014/main" id="{42BD886A-D29F-4447-9EB6-9FD48EFFE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49" name="Line 740">
              <a:extLst>
                <a:ext uri="{FF2B5EF4-FFF2-40B4-BE49-F238E27FC236}">
                  <a16:creationId xmlns:a16="http://schemas.microsoft.com/office/drawing/2014/main" id="{277DF0BE-1E7F-4F04-BC85-EE12CA820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0" name="Freeform 741">
              <a:extLst>
                <a:ext uri="{FF2B5EF4-FFF2-40B4-BE49-F238E27FC236}">
                  <a16:creationId xmlns:a16="http://schemas.microsoft.com/office/drawing/2014/main" id="{0AFFF4A6-40C0-4D3B-8AD4-001F990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1" name="Freeform 742">
              <a:extLst>
                <a:ext uri="{FF2B5EF4-FFF2-40B4-BE49-F238E27FC236}">
                  <a16:creationId xmlns:a16="http://schemas.microsoft.com/office/drawing/2014/main" id="{ED8E6689-6C29-496E-A124-9B098B1A4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2" name="Freeform 743">
              <a:extLst>
                <a:ext uri="{FF2B5EF4-FFF2-40B4-BE49-F238E27FC236}">
                  <a16:creationId xmlns:a16="http://schemas.microsoft.com/office/drawing/2014/main" id="{1D7EE4D6-92E0-4913-856C-B8672D7D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3" name="Freeform 744">
              <a:extLst>
                <a:ext uri="{FF2B5EF4-FFF2-40B4-BE49-F238E27FC236}">
                  <a16:creationId xmlns:a16="http://schemas.microsoft.com/office/drawing/2014/main" id="{D3958A40-834F-4161-9345-FC76FAA75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4" name="Freeform 745">
              <a:extLst>
                <a:ext uri="{FF2B5EF4-FFF2-40B4-BE49-F238E27FC236}">
                  <a16:creationId xmlns:a16="http://schemas.microsoft.com/office/drawing/2014/main" id="{1790B5F5-1826-423E-B466-F105B91A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5" name="Freeform 746">
              <a:extLst>
                <a:ext uri="{FF2B5EF4-FFF2-40B4-BE49-F238E27FC236}">
                  <a16:creationId xmlns:a16="http://schemas.microsoft.com/office/drawing/2014/main" id="{B2CE20C3-2951-4081-9557-6B2A82CE9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6" name="Freeform 747">
              <a:extLst>
                <a:ext uri="{FF2B5EF4-FFF2-40B4-BE49-F238E27FC236}">
                  <a16:creationId xmlns:a16="http://schemas.microsoft.com/office/drawing/2014/main" id="{C9FE79A8-DB79-4B0F-85EB-6833F0A23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7" name="Freeform 748">
              <a:extLst>
                <a:ext uri="{FF2B5EF4-FFF2-40B4-BE49-F238E27FC236}">
                  <a16:creationId xmlns:a16="http://schemas.microsoft.com/office/drawing/2014/main" id="{D7FA7644-5101-4ECC-A7A0-2C6896878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8" name="Freeform 749">
              <a:extLst>
                <a:ext uri="{FF2B5EF4-FFF2-40B4-BE49-F238E27FC236}">
                  <a16:creationId xmlns:a16="http://schemas.microsoft.com/office/drawing/2014/main" id="{5B6FC34E-23C3-490C-A878-8E07A8A5C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59" name="Freeform 750">
              <a:extLst>
                <a:ext uri="{FF2B5EF4-FFF2-40B4-BE49-F238E27FC236}">
                  <a16:creationId xmlns:a16="http://schemas.microsoft.com/office/drawing/2014/main" id="{9C6E0FEC-5E8E-4CC3-A961-509C77F39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0" name="Freeform 751">
              <a:extLst>
                <a:ext uri="{FF2B5EF4-FFF2-40B4-BE49-F238E27FC236}">
                  <a16:creationId xmlns:a16="http://schemas.microsoft.com/office/drawing/2014/main" id="{54F4D3B6-9E5D-46B6-A5AB-88CE2F8E8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1" name="Freeform 752">
              <a:extLst>
                <a:ext uri="{FF2B5EF4-FFF2-40B4-BE49-F238E27FC236}">
                  <a16:creationId xmlns:a16="http://schemas.microsoft.com/office/drawing/2014/main" id="{85AA527A-3362-4EB1-9D58-AC452252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2" name="Freeform 753">
              <a:extLst>
                <a:ext uri="{FF2B5EF4-FFF2-40B4-BE49-F238E27FC236}">
                  <a16:creationId xmlns:a16="http://schemas.microsoft.com/office/drawing/2014/main" id="{B1DC5EA8-9A9C-4751-A011-EA09B29D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3" name="Freeform 754">
              <a:extLst>
                <a:ext uri="{FF2B5EF4-FFF2-40B4-BE49-F238E27FC236}">
                  <a16:creationId xmlns:a16="http://schemas.microsoft.com/office/drawing/2014/main" id="{20DFB52D-CE05-4FB8-858F-A1C515A78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4" name="Freeform 755">
              <a:extLst>
                <a:ext uri="{FF2B5EF4-FFF2-40B4-BE49-F238E27FC236}">
                  <a16:creationId xmlns:a16="http://schemas.microsoft.com/office/drawing/2014/main" id="{47BA3CB2-E371-4224-B61D-46FCBD868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5" name="Freeform 756">
              <a:extLst>
                <a:ext uri="{FF2B5EF4-FFF2-40B4-BE49-F238E27FC236}">
                  <a16:creationId xmlns:a16="http://schemas.microsoft.com/office/drawing/2014/main" id="{DF4C855B-ECFD-453A-AF43-F34EA59C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6" name="Freeform 757">
              <a:extLst>
                <a:ext uri="{FF2B5EF4-FFF2-40B4-BE49-F238E27FC236}">
                  <a16:creationId xmlns:a16="http://schemas.microsoft.com/office/drawing/2014/main" id="{F0B2D75F-BE57-4CCE-80FC-F87497EF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7" name="Freeform 758">
              <a:extLst>
                <a:ext uri="{FF2B5EF4-FFF2-40B4-BE49-F238E27FC236}">
                  <a16:creationId xmlns:a16="http://schemas.microsoft.com/office/drawing/2014/main" id="{2E2481F1-92C8-414C-BC5D-AAACFFCA5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8" name="Freeform 759">
              <a:extLst>
                <a:ext uri="{FF2B5EF4-FFF2-40B4-BE49-F238E27FC236}">
                  <a16:creationId xmlns:a16="http://schemas.microsoft.com/office/drawing/2014/main" id="{BB8A5DF9-C6D9-4546-BBFD-B164F82E6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69" name="Freeform 760">
              <a:extLst>
                <a:ext uri="{FF2B5EF4-FFF2-40B4-BE49-F238E27FC236}">
                  <a16:creationId xmlns:a16="http://schemas.microsoft.com/office/drawing/2014/main" id="{5C17AC7C-539B-47D2-A453-3E6F1A693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0" name="Rectangle 761">
              <a:extLst>
                <a:ext uri="{FF2B5EF4-FFF2-40B4-BE49-F238E27FC236}">
                  <a16:creationId xmlns:a16="http://schemas.microsoft.com/office/drawing/2014/main" id="{4F1D48D5-9B57-4DB3-B30B-1DD7B357A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1" name="Freeform 762">
              <a:extLst>
                <a:ext uri="{FF2B5EF4-FFF2-40B4-BE49-F238E27FC236}">
                  <a16:creationId xmlns:a16="http://schemas.microsoft.com/office/drawing/2014/main" id="{5D275B82-26D3-497A-8649-478D7C90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2" name="Rectangle 763">
              <a:extLst>
                <a:ext uri="{FF2B5EF4-FFF2-40B4-BE49-F238E27FC236}">
                  <a16:creationId xmlns:a16="http://schemas.microsoft.com/office/drawing/2014/main" id="{A6D4E596-C311-4B3C-86D2-2BCD3D16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3" name="Freeform 764">
              <a:extLst>
                <a:ext uri="{FF2B5EF4-FFF2-40B4-BE49-F238E27FC236}">
                  <a16:creationId xmlns:a16="http://schemas.microsoft.com/office/drawing/2014/main" id="{28AD96A2-0CF5-4C7F-ADA4-7ED40F2C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4" name="Rectangle 765">
              <a:extLst>
                <a:ext uri="{FF2B5EF4-FFF2-40B4-BE49-F238E27FC236}">
                  <a16:creationId xmlns:a16="http://schemas.microsoft.com/office/drawing/2014/main" id="{C3CDE85A-F742-4637-ACCE-260A3EE7B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5" name="Freeform 766">
              <a:extLst>
                <a:ext uri="{FF2B5EF4-FFF2-40B4-BE49-F238E27FC236}">
                  <a16:creationId xmlns:a16="http://schemas.microsoft.com/office/drawing/2014/main" id="{9FC33CDA-A8B2-4C71-B97D-E6443B25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76" name="Rectangle 767">
              <a:extLst>
                <a:ext uri="{FF2B5EF4-FFF2-40B4-BE49-F238E27FC236}">
                  <a16:creationId xmlns:a16="http://schemas.microsoft.com/office/drawing/2014/main" id="{43FAD31C-8663-4F71-84BB-407DF857E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38277" name="Freeform 768">
              <a:extLst>
                <a:ext uri="{FF2B5EF4-FFF2-40B4-BE49-F238E27FC236}">
                  <a16:creationId xmlns:a16="http://schemas.microsoft.com/office/drawing/2014/main" id="{27FAC75C-9922-4651-868B-21E6C7CC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34" name="文本框 775">
            <a:extLst>
              <a:ext uri="{FF2B5EF4-FFF2-40B4-BE49-F238E27FC236}">
                <a16:creationId xmlns:a16="http://schemas.microsoft.com/office/drawing/2014/main" id="{45BE620A-FD30-4069-AF4E-73A0A90EF4AE}"/>
              </a:ext>
            </a:extLst>
          </p:cNvPr>
          <p:cNvSpPr txBox="1"/>
          <p:nvPr/>
        </p:nvSpPr>
        <p:spPr>
          <a:xfrm>
            <a:off x="468022" y="3019076"/>
            <a:ext cx="6859462" cy="144135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  <a:defRPr/>
            </a:pP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第 </a:t>
            </a:r>
            <a:r>
              <a:rPr lang="en-US" altLang="zh-CN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40 </a:t>
            </a:r>
            <a:r>
              <a:rPr lang="zh-CN" altLang="en-US" sz="32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课 </a:t>
            </a:r>
          </a:p>
          <a:p>
            <a:pPr algn="ctr">
              <a:lnSpc>
                <a:spcPct val="140000"/>
              </a:lnSpc>
              <a:defRPr/>
            </a:pPr>
            <a:r>
              <a:rPr lang="zh-CN" altLang="en-US" sz="36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信息系统的数据处理</a:t>
            </a: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AC7EEADE-3B27-46A4-B796-3E8150E2C142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D8ED76B4-73B0-4F66-A0F2-83F003B86003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38282" name="图片 771">
            <a:extLst>
              <a:ext uri="{FF2B5EF4-FFF2-40B4-BE49-F238E27FC236}">
                <a16:creationId xmlns:a16="http://schemas.microsoft.com/office/drawing/2014/main" id="{E13B754D-B487-436A-8679-B7803102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A0C721C5-942E-4A33-AD7E-65EE44D4F4CE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397" name="文本框 777">
            <a:extLst>
              <a:ext uri="{FF2B5EF4-FFF2-40B4-BE49-F238E27FC236}">
                <a16:creationId xmlns:a16="http://schemas.microsoft.com/office/drawing/2014/main" id="{AE715F04-22C6-4AB4-949D-3DD395D5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34" y="3769048"/>
            <a:ext cx="647565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Box 13@|17FFC:16777215|FBC:16777215|LFC:16777215|LBC:16777215">
            <a:extLst>
              <a:ext uri="{FF2B5EF4-FFF2-40B4-BE49-F238E27FC236}">
                <a16:creationId xmlns:a16="http://schemas.microsoft.com/office/drawing/2014/main" id="{64E81048-6E95-4130-8327-C930F4C60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查询命令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——SELECT</a:t>
            </a:r>
          </a:p>
        </p:txBody>
      </p:sp>
      <p:sp>
        <p:nvSpPr>
          <p:cNvPr id="47106" name="Rectangle 171">
            <a:extLst>
              <a:ext uri="{FF2B5EF4-FFF2-40B4-BE49-F238E27FC236}">
                <a16:creationId xmlns:a16="http://schemas.microsoft.com/office/drawing/2014/main" id="{ED386612-4E3C-4037-9ADC-F07E3FB53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47107" name="Rectangle 171">
            <a:extLst>
              <a:ext uri="{FF2B5EF4-FFF2-40B4-BE49-F238E27FC236}">
                <a16:creationId xmlns:a16="http://schemas.microsoft.com/office/drawing/2014/main" id="{315F67E5-EAA2-46B6-A8F3-1B345A438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3354388"/>
            <a:ext cx="7821613" cy="127996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实例②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：从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学生表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(student)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中查询所有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女生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，查询语句为？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4593CC88-D63C-4059-BF38-0DAE9DBB5A3F}"/>
              </a:ext>
            </a:extLst>
          </p:cNvPr>
          <p:cNvSpPr txBox="1"/>
          <p:nvPr/>
        </p:nvSpPr>
        <p:spPr>
          <a:xfrm>
            <a:off x="4314825" y="1441450"/>
            <a:ext cx="2965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学号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姓名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2A403-EAA9-4878-9474-9676CFC0DA54}"/>
              </a:ext>
            </a:extLst>
          </p:cNvPr>
          <p:cNvSpPr txBox="1"/>
          <p:nvPr/>
        </p:nvSpPr>
        <p:spPr>
          <a:xfrm>
            <a:off x="8175625" y="1441450"/>
            <a:ext cx="165258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student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F76A06EE-DA79-41FD-BC83-977414FDA365}"/>
              </a:ext>
            </a:extLst>
          </p:cNvPr>
          <p:cNvSpPr txBox="1"/>
          <p:nvPr/>
        </p:nvSpPr>
        <p:spPr>
          <a:xfrm>
            <a:off x="4140201" y="2198689"/>
            <a:ext cx="2282825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性别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= 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女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Box 13@|17FFC:16777215|FBC:16777215|LFC:16777215|LBC:16777215">
            <a:extLst>
              <a:ext uri="{FF2B5EF4-FFF2-40B4-BE49-F238E27FC236}">
                <a16:creationId xmlns:a16="http://schemas.microsoft.com/office/drawing/2014/main" id="{F2521498-76C8-4574-B5BA-4A319290B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查询命令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——SELECT</a:t>
            </a:r>
          </a:p>
        </p:txBody>
      </p:sp>
      <p:sp>
        <p:nvSpPr>
          <p:cNvPr id="48130" name="Rectangle 171">
            <a:extLst>
              <a:ext uri="{FF2B5EF4-FFF2-40B4-BE49-F238E27FC236}">
                <a16:creationId xmlns:a16="http://schemas.microsoft.com/office/drawing/2014/main" id="{465B59EF-0B4C-482E-97AD-63B302665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48131" name="Rectangle 171">
            <a:extLst>
              <a:ext uri="{FF2B5EF4-FFF2-40B4-BE49-F238E27FC236}">
                <a16:creationId xmlns:a16="http://schemas.microsoft.com/office/drawing/2014/main" id="{4977C9B1-0795-4CBB-B4AA-42BEDB29D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3114675"/>
            <a:ext cx="7821613" cy="127996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实例③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：查询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学生表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(student)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年龄大于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16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岁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所有男生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，查询语句为？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97CE5DA4-3A6A-43F7-BAD4-7D4DDB06CDC4}"/>
              </a:ext>
            </a:extLst>
          </p:cNvPr>
          <p:cNvSpPr txBox="1"/>
          <p:nvPr/>
        </p:nvSpPr>
        <p:spPr>
          <a:xfrm>
            <a:off x="4314825" y="1441450"/>
            <a:ext cx="2965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学号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姓名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B96A4-3CC9-4B30-82C3-B834DFB6AC81}"/>
              </a:ext>
            </a:extLst>
          </p:cNvPr>
          <p:cNvSpPr txBox="1"/>
          <p:nvPr/>
        </p:nvSpPr>
        <p:spPr>
          <a:xfrm>
            <a:off x="8175625" y="1441450"/>
            <a:ext cx="165258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student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A7942CF8-36EE-4EAD-88A5-641C2C1ACCC9}"/>
              </a:ext>
            </a:extLst>
          </p:cNvPr>
          <p:cNvSpPr txBox="1"/>
          <p:nvPr/>
        </p:nvSpPr>
        <p:spPr>
          <a:xfrm>
            <a:off x="4140200" y="2198689"/>
            <a:ext cx="4743450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年龄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&gt; 16 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AND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性别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= 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男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9418497-BF0B-4780-9BD9-CB1E367DC565}"/>
              </a:ext>
            </a:extLst>
          </p:cNvPr>
          <p:cNvSpPr txBox="1"/>
          <p:nvPr/>
        </p:nvSpPr>
        <p:spPr>
          <a:xfrm>
            <a:off x="2184401" y="4768851"/>
            <a:ext cx="7820025" cy="1751013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lnSpc>
                <a:spcPct val="150000"/>
              </a:lnSpc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WHERE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子句中可包括多个条件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P97</a:t>
            </a:r>
            <a:endParaRPr lang="zh-CN" altLang="en-US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  <a:p>
            <a:pPr algn="ctr" latinLnBrk="1" hangingPunct="0">
              <a:lnSpc>
                <a:spcPct val="150000"/>
              </a:lnSpc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用"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AND</a:t>
            </a:r>
            <a:r>
              <a:rPr lang="en-US" altLang="zh-CN" sz="2400" b="1" noProof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"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可进行条件连接，表示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同时满足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"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AND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"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两端的条件</a:t>
            </a:r>
          </a:p>
          <a:p>
            <a:pPr algn="ctr" latinLnBrk="1" hangingPunct="0">
              <a:lnSpc>
                <a:spcPct val="150000"/>
              </a:lnSpc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用"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OR</a:t>
            </a:r>
            <a:r>
              <a:rPr lang="en-US" altLang="zh-CN" sz="2400" b="1" noProof="1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"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进行条件连接，表示满足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"OR"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两端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任意一个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条件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2" grpId="0" bldLvl="0" animBg="1"/>
      <p:bldP spid="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Box 13@|17FFC:16777215|FBC:16777215|LFC:16777215|LBC:16777215">
            <a:extLst>
              <a:ext uri="{FF2B5EF4-FFF2-40B4-BE49-F238E27FC236}">
                <a16:creationId xmlns:a16="http://schemas.microsoft.com/office/drawing/2014/main" id="{63936DD8-99F7-41BC-B0B1-421E9596A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查询命令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——SELECT</a:t>
            </a:r>
          </a:p>
        </p:txBody>
      </p:sp>
      <p:sp>
        <p:nvSpPr>
          <p:cNvPr id="49154" name="Rectangle 171">
            <a:extLst>
              <a:ext uri="{FF2B5EF4-FFF2-40B4-BE49-F238E27FC236}">
                <a16:creationId xmlns:a16="http://schemas.microsoft.com/office/drawing/2014/main" id="{20136F56-9643-47CE-916D-24F5CE1E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D0CFEF44-9AE4-41C4-B184-AE737C73B2C7}"/>
              </a:ext>
            </a:extLst>
          </p:cNvPr>
          <p:cNvSpPr/>
          <p:nvPr/>
        </p:nvSpPr>
        <p:spPr>
          <a:xfrm>
            <a:off x="2184401" y="3859213"/>
            <a:ext cx="7821613" cy="1279966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19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实例④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：查询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图书表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(books)</a:t>
            </a: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数量大于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种类为</a:t>
            </a:r>
            <a:r>
              <a:rPr lang="en-US" altLang="zh-CN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"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小说</a:t>
            </a:r>
            <a:r>
              <a:rPr lang="en-US" altLang="zh-CN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"</a:t>
            </a: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的图书记录</a:t>
            </a:r>
            <a:r>
              <a:rPr lang="zh-CN" altLang="en-US" sz="2400" noProof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，查询语句为？</a:t>
            </a:r>
            <a:endParaRPr lang="zh-CN" altLang="en-US" sz="2400" noProof="1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997653FD-1AE4-4489-81C0-07507BE2C2A6}"/>
              </a:ext>
            </a:extLst>
          </p:cNvPr>
          <p:cNvSpPr txBox="1"/>
          <p:nvPr/>
        </p:nvSpPr>
        <p:spPr>
          <a:xfrm>
            <a:off x="4314825" y="1441450"/>
            <a:ext cx="2965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F0F3F-3022-4C81-9E5E-DB0A7383E3B5}"/>
              </a:ext>
            </a:extLst>
          </p:cNvPr>
          <p:cNvSpPr txBox="1"/>
          <p:nvPr/>
        </p:nvSpPr>
        <p:spPr>
          <a:xfrm>
            <a:off x="8175625" y="1441450"/>
            <a:ext cx="165258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books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CF366DF-B676-4115-AD1C-C085EF7FB696}"/>
              </a:ext>
            </a:extLst>
          </p:cNvPr>
          <p:cNvSpPr txBox="1"/>
          <p:nvPr/>
        </p:nvSpPr>
        <p:spPr>
          <a:xfrm>
            <a:off x="4140200" y="2198689"/>
            <a:ext cx="4743450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数量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&gt; 5 </a:t>
            </a: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OR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种类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= 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小说</a:t>
            </a:r>
            <a:r>
              <a:rPr lang="en-US" altLang="zh-CN" sz="2400" b="1" noProof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’</a:t>
            </a: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4">
            <a:extLst>
              <a:ext uri="{FF2B5EF4-FFF2-40B4-BE49-F238E27FC236}">
                <a16:creationId xmlns:a16="http://schemas.microsoft.com/office/drawing/2014/main" id="{AC5A500C-8C93-4022-86A3-DB5C948A8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5">
            <a:extLst>
              <a:ext uri="{FF2B5EF4-FFF2-40B4-BE49-F238E27FC236}">
                <a16:creationId xmlns:a16="http://schemas.microsoft.com/office/drawing/2014/main" id="{66E291C8-0109-4C0E-8818-EE487DB38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2789238"/>
            <a:ext cx="6502400" cy="65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UPDATE </a:t>
            </a:r>
            <a:r>
              <a:rPr lang="zh-CN" altLang="en-US" sz="28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更新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6995CFF-5774-456F-A296-9AA4E8F6201D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053BC6-F951-42A3-A73C-5A2352F8D569}"/>
              </a:ext>
            </a:extLst>
          </p:cNvPr>
          <p:cNvSpPr/>
          <p:nvPr/>
        </p:nvSpPr>
        <p:spPr>
          <a:xfrm>
            <a:off x="2430463" y="3700464"/>
            <a:ext cx="47164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71">
            <a:extLst>
              <a:ext uri="{FF2B5EF4-FFF2-40B4-BE49-F238E27FC236}">
                <a16:creationId xmlns:a16="http://schemas.microsoft.com/office/drawing/2014/main" id="{225E5D23-0BDF-4F0F-943A-A9AB6C6F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1084264"/>
            <a:ext cx="7821613" cy="1575431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图书馆又购入了一些新书，其中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西游记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1980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版本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吴承恩著作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的书目新购入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本，请问如何管理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图书借阅管理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数据库？</a:t>
            </a:r>
            <a:endParaRPr lang="zh-CN" altLang="en-US" sz="240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Rectangle 171">
            <a:extLst>
              <a:ext uri="{FF2B5EF4-FFF2-40B4-BE49-F238E27FC236}">
                <a16:creationId xmlns:a16="http://schemas.microsoft.com/office/drawing/2014/main" id="{A09D65E2-EF81-4FFC-B12F-ADEEFABC6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3092451"/>
            <a:ext cx="7821613" cy="5505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图书借阅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数据库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→ books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数据表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→ ···</a:t>
            </a:r>
            <a:endParaRPr lang="en-US" altLang="zh-CN" sz="240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2D09E412-0D95-4048-AA74-094B7456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4295776"/>
            <a:ext cx="7821613" cy="5505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新增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西游记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书目至数据表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books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中。</a:t>
            </a:r>
          </a:p>
        </p:txBody>
      </p:sp>
      <p:sp>
        <p:nvSpPr>
          <p:cNvPr id="7" name="Rectangle 171">
            <a:extLst>
              <a:ext uri="{FF2B5EF4-FFF2-40B4-BE49-F238E27FC236}">
                <a16:creationId xmlns:a16="http://schemas.microsoft.com/office/drawing/2014/main" id="{349EFCC3-EBCC-4AAE-A1DC-D13622392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5499101"/>
            <a:ext cx="7821613" cy="55053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更新原有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西游记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书目的数量。</a:t>
            </a:r>
            <a:endParaRPr lang="en-US" altLang="zh-CN" sz="240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7F03262-C128-49F6-92AD-BFDD39DFCE2C}"/>
              </a:ext>
            </a:extLst>
          </p:cNvPr>
          <p:cNvSpPr txBox="1"/>
          <p:nvPr/>
        </p:nvSpPr>
        <p:spPr>
          <a:xfrm>
            <a:off x="5988050" y="5000625"/>
            <a:ext cx="40195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已存在？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--ISBN ?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重复记录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8C428-738C-4605-BEFD-86DF4007FA58}"/>
              </a:ext>
            </a:extLst>
          </p:cNvPr>
          <p:cNvSpPr txBox="1"/>
          <p:nvPr/>
        </p:nvSpPr>
        <p:spPr>
          <a:xfrm>
            <a:off x="5988050" y="6203951"/>
            <a:ext cx="4019550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不存在？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--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无法更新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71">
            <a:extLst>
              <a:ext uri="{FF2B5EF4-FFF2-40B4-BE49-F238E27FC236}">
                <a16:creationId xmlns:a16="http://schemas.microsoft.com/office/drawing/2014/main" id="{1FCCE280-D5E2-4EA9-AB52-D3E18B5D6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920751"/>
            <a:ext cx="7821613" cy="2544927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解决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→</a:t>
            </a:r>
          </a:p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①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查询数据表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books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中是否已有该书目；</a:t>
            </a:r>
          </a:p>
          <a:p>
            <a:pPr>
              <a:lnSpc>
                <a:spcPct val="180000"/>
              </a:lnSpc>
            </a:pP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若不存在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→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插入</a:t>
            </a:r>
          </a:p>
          <a:p>
            <a:pPr>
              <a:lnSpc>
                <a:spcPct val="180000"/>
              </a:lnSpc>
            </a:pP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若已存在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→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更新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E841596A-0432-4F7F-98DD-869F50561E7A}"/>
              </a:ext>
            </a:extLst>
          </p:cNvPr>
          <p:cNvSpPr txBox="1"/>
          <p:nvPr/>
        </p:nvSpPr>
        <p:spPr>
          <a:xfrm>
            <a:off x="7813675" y="1797050"/>
            <a:ext cx="247173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SELECT  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-- Open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649F6FF3-8EAB-471C-81BC-C8FBECA65290}"/>
              </a:ext>
            </a:extLst>
          </p:cNvPr>
          <p:cNvSpPr txBox="1"/>
          <p:nvPr/>
        </p:nvSpPr>
        <p:spPr>
          <a:xfrm>
            <a:off x="5610225" y="2400301"/>
            <a:ext cx="3270250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INSERT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-- Execute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9680AA61-1C6E-4F2A-916B-DF40244C3C92}"/>
              </a:ext>
            </a:extLst>
          </p:cNvPr>
          <p:cNvSpPr txBox="1"/>
          <p:nvPr/>
        </p:nvSpPr>
        <p:spPr>
          <a:xfrm>
            <a:off x="5610225" y="3076575"/>
            <a:ext cx="1328738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UPDATE</a:t>
            </a:r>
          </a:p>
        </p:txBody>
      </p:sp>
      <p:sp>
        <p:nvSpPr>
          <p:cNvPr id="46083" name="Rectangle 171">
            <a:extLst>
              <a:ext uri="{FF2B5EF4-FFF2-40B4-BE49-F238E27FC236}">
                <a16:creationId xmlns:a16="http://schemas.microsoft.com/office/drawing/2014/main" id="{DA2F61B2-410F-4961-8CE1-FAF07E2D2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3714750"/>
            <a:ext cx="7821613" cy="127996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SELECT]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*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books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WHERE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书名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'西游记'</a:t>
            </a:r>
            <a:endParaRPr lang="en-US" altLang="zh-CN" sz="2400">
              <a:solidFill>
                <a:srgbClr val="0D0D0D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8" name="Rectangle 171">
            <a:extLst>
              <a:ext uri="{FF2B5EF4-FFF2-40B4-BE49-F238E27FC236}">
                <a16:creationId xmlns:a16="http://schemas.microsoft.com/office/drawing/2014/main" id="{6CF4917A-466B-4975-8EBE-60974D0E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5256214"/>
            <a:ext cx="7821613" cy="129644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插入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INSERT]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</a:p>
          <a:p>
            <a:pPr>
              <a:lnSpc>
                <a:spcPct val="190000"/>
              </a:lnSpc>
            </a:pP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INSERT INTO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books (ISBN,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书名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en-US" altLang="zh-CN" sz="2400">
                <a:solidFill>
                  <a:srgbClr val="0D0D0D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VALUES 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'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···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'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,</a:t>
            </a:r>
            <a:r>
              <a:rPr lang="en-US" altLang="zh-CN" sz="2400"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···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6463BC5C-A517-43D1-B026-87DF675B8E0E}"/>
              </a:ext>
            </a:extLst>
          </p:cNvPr>
          <p:cNvSpPr txBox="1"/>
          <p:nvPr/>
        </p:nvSpPr>
        <p:spPr>
          <a:xfrm>
            <a:off x="7124701" y="3057526"/>
            <a:ext cx="2447925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增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、删、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改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、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46083" grpId="0" bldLvl="0" animBg="1"/>
      <p:bldP spid="18" grpId="0" animBg="1"/>
      <p:bldP spid="1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71">
            <a:extLst>
              <a:ext uri="{FF2B5EF4-FFF2-40B4-BE49-F238E27FC236}">
                <a16:creationId xmlns:a16="http://schemas.microsoft.com/office/drawing/2014/main" id="{32058E82-B2C0-4EE5-AC25-7E84B5D9E05D}"/>
              </a:ext>
            </a:extLst>
          </p:cNvPr>
          <p:cNvSpPr/>
          <p:nvPr/>
        </p:nvSpPr>
        <p:spPr>
          <a:xfrm>
            <a:off x="2171700" y="981075"/>
            <a:ext cx="7848600" cy="1279966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19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  UPDATE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命令用于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更新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数据表中的数据。其格式为：</a:t>
            </a:r>
          </a:p>
          <a:p>
            <a:pPr marL="71755">
              <a:lnSpc>
                <a:spcPct val="19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UPDATE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SET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字段名</a:t>
            </a:r>
            <a:r>
              <a:rPr lang="en-US" altLang="zh-CN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= </a:t>
            </a:r>
            <a:r>
              <a:rPr lang="zh-CN" altLang="en-US" sz="2400" noProof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WHERE</a:t>
            </a:r>
            <a:r>
              <a:rPr lang="en-US" altLang="zh-CN" sz="2400" noProof="1">
                <a:solidFill>
                  <a:schemeClr val="accent6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37890" name="TextBox 13@|17FFC:16777215|FBC:16777215|LFC:16777215|LBC:16777215">
            <a:extLst>
              <a:ext uri="{FF2B5EF4-FFF2-40B4-BE49-F238E27FC236}">
                <a16:creationId xmlns:a16="http://schemas.microsoft.com/office/drawing/2014/main" id="{AC07A504-2C68-419A-8A76-1AC00BD18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UPDATE  P100</a:t>
            </a:r>
          </a:p>
        </p:txBody>
      </p:sp>
      <p:sp>
        <p:nvSpPr>
          <p:cNvPr id="41987" name="Rectangle 171">
            <a:extLst>
              <a:ext uri="{FF2B5EF4-FFF2-40B4-BE49-F238E27FC236}">
                <a16:creationId xmlns:a16="http://schemas.microsoft.com/office/drawing/2014/main" id="{8033BDE4-2CAC-41BE-BF69-F9487275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084513"/>
            <a:ext cx="7848600" cy="2403928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6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WHERE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条件为可选项：</a:t>
            </a:r>
          </a:p>
          <a:p>
            <a:pPr>
              <a:lnSpc>
                <a:spcPct val="260000"/>
              </a:lnSpc>
            </a:pP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①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当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WHERE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条件存在时，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UPDATE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将</a:t>
            </a:r>
            <a:r>
              <a:rPr lang="zh-CN" altLang="en-US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修改指定表中符合条件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的记录；</a:t>
            </a:r>
          </a:p>
          <a:p>
            <a:pPr>
              <a:lnSpc>
                <a:spcPct val="260000"/>
              </a:lnSpc>
            </a:pP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当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WHERE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条件不存在时，将指定</a:t>
            </a:r>
            <a:r>
              <a:rPr lang="zh-CN" altLang="en-US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修改表中所有数据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69C7CE44-2CBF-445C-A8C8-49F10C86E855}"/>
              </a:ext>
            </a:extLst>
          </p:cNvPr>
          <p:cNvSpPr txBox="1"/>
          <p:nvPr/>
        </p:nvSpPr>
        <p:spPr>
          <a:xfrm>
            <a:off x="3773489" y="2505075"/>
            <a:ext cx="4765675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！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字段名原样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值看数据类型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  <p:bldP spid="1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71">
            <a:extLst>
              <a:ext uri="{FF2B5EF4-FFF2-40B4-BE49-F238E27FC236}">
                <a16:creationId xmlns:a16="http://schemas.microsoft.com/office/drawing/2014/main" id="{438C9F2E-2762-40EE-9BBF-1E869C3D9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4314826"/>
            <a:ext cx="7821613" cy="1344599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实例②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：更新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(books)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中书名为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西游记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的书目，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数量新增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本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原数量为</a:t>
            </a:r>
            <a:r>
              <a:rPr lang="en-US" altLang="zh-CN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9)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，更新语句为？</a:t>
            </a:r>
          </a:p>
        </p:txBody>
      </p:sp>
      <p:sp>
        <p:nvSpPr>
          <p:cNvPr id="38914" name="Rectangle 171">
            <a:extLst>
              <a:ext uri="{FF2B5EF4-FFF2-40B4-BE49-F238E27FC236}">
                <a16:creationId xmlns:a16="http://schemas.microsoft.com/office/drawing/2014/main" id="{610F2ECB-7739-419A-9780-B6EBD20A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955676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UPDATE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列名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=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值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>
              <a:lnSpc>
                <a:spcPct val="220000"/>
              </a:lnSpc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  <a:endParaRPr lang="zh-CN" altLang="en-US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6ACC6DF6-E116-4A26-9636-551518B7180D}"/>
              </a:ext>
            </a:extLst>
          </p:cNvPr>
          <p:cNvSpPr txBox="1"/>
          <p:nvPr/>
        </p:nvSpPr>
        <p:spPr>
          <a:xfrm>
            <a:off x="3557589" y="1239839"/>
            <a:ext cx="1101725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books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ED5C4E68-4DFC-4DE9-9AA6-EBC9B4F78CC8}"/>
              </a:ext>
            </a:extLst>
          </p:cNvPr>
          <p:cNvSpPr txBox="1"/>
          <p:nvPr/>
        </p:nvSpPr>
        <p:spPr>
          <a:xfrm>
            <a:off x="5684839" y="1250950"/>
            <a:ext cx="1652587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数量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= 19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2E13F6B9-66A6-4307-A8DB-36306B2A557B}"/>
              </a:ext>
            </a:extLst>
          </p:cNvPr>
          <p:cNvSpPr txBox="1"/>
          <p:nvPr/>
        </p:nvSpPr>
        <p:spPr>
          <a:xfrm>
            <a:off x="3275014" y="2038351"/>
            <a:ext cx="3113087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书名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= </a:t>
            </a:r>
            <a:r>
              <a:rPr lang="zh-CN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'西游记'</a:t>
            </a: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38918" name="TextBox 13@|17FFC:16777215|FBC:16777215|LFC:16777215|LBC:16777215">
            <a:extLst>
              <a:ext uri="{FF2B5EF4-FFF2-40B4-BE49-F238E27FC236}">
                <a16:creationId xmlns:a16="http://schemas.microsoft.com/office/drawing/2014/main" id="{52E8E425-AA02-41C1-A55A-4A56D1C6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UPDATE  P100</a:t>
            </a: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E450CA54-4E3E-4CAE-843D-0DDE3A7E5AC8}"/>
              </a:ext>
            </a:extLst>
          </p:cNvPr>
          <p:cNvSpPr/>
          <p:nvPr/>
        </p:nvSpPr>
        <p:spPr>
          <a:xfrm>
            <a:off x="2185989" y="2773364"/>
            <a:ext cx="7820025" cy="14319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提示：若数据表中</a:t>
            </a:r>
            <a:r>
              <a:rPr lang="zh-CN" altLang="en-US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只有一个</a:t>
            </a:r>
            <a:r>
              <a: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书名为</a:t>
            </a:r>
            <a:r>
              <a:rPr lang="en-US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‘</a:t>
            </a:r>
            <a:r>
              <a: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西游记</a:t>
            </a:r>
            <a:r>
              <a:rPr lang="en-US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’</a:t>
            </a:r>
            <a:r>
              <a: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的书目，可</a:t>
            </a:r>
            <a:r>
              <a:rPr lang="zh-CN" altLang="en-US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直接设置‘书名’</a:t>
            </a:r>
            <a:r>
              <a: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为条件字段。</a:t>
            </a:r>
          </a:p>
          <a:p>
            <a:pPr algn="ctr"/>
            <a:r>
              <a: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若</a:t>
            </a:r>
            <a:r>
              <a:rPr lang="zh-CN" altLang="en-US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书名相同、版本不同，</a:t>
            </a:r>
            <a:r>
              <a: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则通过</a:t>
            </a:r>
            <a:r>
              <a:rPr lang="en-US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‘</a:t>
            </a:r>
            <a:r>
              <a: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西游记</a:t>
            </a:r>
            <a:r>
              <a:rPr lang="en-US" altLang="zh-CN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’</a:t>
            </a:r>
            <a:r>
              <a:rPr lang="zh-CN" altLang="en-US" noProof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会错误更新所有符合条件记录，思考可如何解决？</a:t>
            </a:r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B9C319FF-0E69-4075-A386-356FC8967E34}"/>
              </a:ext>
            </a:extLst>
          </p:cNvPr>
          <p:cNvSpPr/>
          <p:nvPr/>
        </p:nvSpPr>
        <p:spPr>
          <a:xfrm>
            <a:off x="2185989" y="4337050"/>
            <a:ext cx="7820025" cy="1430338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90000"/>
              </a:lnSpc>
            </a:pPr>
            <a:r>
              <a:rPr lang="zh-CN" altLang="en-US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①</a:t>
            </a:r>
            <a:r>
              <a:rPr lang="en-US" altLang="zh-CN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确定</a:t>
            </a:r>
            <a:r>
              <a:rPr lang="zh-CN" altLang="en-US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主键字段为条件字段</a:t>
            </a:r>
            <a:r>
              <a:rPr lang="en-US" altLang="zh-CN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[</a:t>
            </a:r>
            <a:r>
              <a:rPr lang="zh-CN" altLang="en-US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主键值不可重复，唯一</a:t>
            </a:r>
            <a:r>
              <a:rPr lang="en-US" altLang="zh-CN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]</a:t>
            </a:r>
          </a:p>
          <a:p>
            <a:pPr algn="ctr">
              <a:lnSpc>
                <a:spcPct val="190000"/>
              </a:lnSpc>
            </a:pPr>
            <a:r>
              <a:rPr lang="zh-CN" altLang="en-US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②</a:t>
            </a:r>
            <a:r>
              <a:rPr lang="en-US" altLang="zh-CN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</a:t>
            </a:r>
            <a:r>
              <a:rPr lang="zh-CN" altLang="en-US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通过</a:t>
            </a:r>
            <a:r>
              <a:rPr lang="zh-CN" altLang="en-US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多个条件</a:t>
            </a:r>
            <a:r>
              <a:rPr lang="zh-CN" altLang="en-US" noProof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，唯一确定需要更改的记录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1C8E6FCD-E2AE-4933-9504-2CFE84415E65}"/>
              </a:ext>
            </a:extLst>
          </p:cNvPr>
          <p:cNvSpPr txBox="1"/>
          <p:nvPr/>
        </p:nvSpPr>
        <p:spPr>
          <a:xfrm>
            <a:off x="5684838" y="1239839"/>
            <a:ext cx="2684462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数量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=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数量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+ 10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animBg="1"/>
      <p:bldP spid="7" grpId="0" animBg="1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71">
            <a:extLst>
              <a:ext uri="{FF2B5EF4-FFF2-40B4-BE49-F238E27FC236}">
                <a16:creationId xmlns:a16="http://schemas.microsoft.com/office/drawing/2014/main" id="{738CB139-82A1-4332-B71B-0C55D21B0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946151"/>
            <a:ext cx="7821613" cy="208326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图书馆的新购书单中有一本名为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快乐学习的方法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其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ISBN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为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en-US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978-7-5191-2315-8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，可是图书管理员甲在录入数据时，操作发现系统错误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···</a:t>
            </a:r>
          </a:p>
        </p:txBody>
      </p:sp>
      <p:sp>
        <p:nvSpPr>
          <p:cNvPr id="6" name="Rectangle 171">
            <a:extLst>
              <a:ext uri="{FF2B5EF4-FFF2-40B4-BE49-F238E27FC236}">
                <a16:creationId xmlns:a16="http://schemas.microsoft.com/office/drawing/2014/main" id="{DF2365F1-F9E9-4685-BE99-EF0D18E2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3270250"/>
            <a:ext cx="7821613" cy="2720104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通过查询系统发现已存在书名为</a:t>
            </a:r>
            <a:r>
              <a:rPr lang="en-US" altLang="zh-CN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en-US" altLang="zh-CN" sz="23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信息系统与社会实践指导</a:t>
            </a:r>
            <a:r>
              <a:rPr lang="en-US" altLang="zh-CN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其</a:t>
            </a:r>
            <a:r>
              <a:rPr lang="en-US" altLang="zh-CN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ISBN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值误输入</a:t>
            </a:r>
            <a:r>
              <a:rPr lang="zh-CN" altLang="en-US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</a:t>
            </a:r>
            <a:r>
              <a:rPr lang="en-US" altLang="zh-CN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en-US" altLang="zh-CN" sz="23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978-7-5191-2315-8</a:t>
            </a:r>
            <a:r>
              <a:rPr lang="en-US" altLang="zh-CN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，而准确的值为</a:t>
            </a:r>
            <a:r>
              <a:rPr lang="en-US" altLang="zh-CN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en-US" altLang="zh-CN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978-7-5191-2318-5</a:t>
            </a:r>
            <a:r>
              <a:rPr lang="en-US" altLang="zh-CN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，因此需要管理员甲先更新</a:t>
            </a:r>
            <a:r>
              <a:rPr lang="en-US" altLang="zh-CN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ISBN</a:t>
            </a:r>
            <a:r>
              <a:rPr lang="zh-CN" altLang="en-US" sz="2300">
                <a:latin typeface="楷体_GB2312" panose="02010609030101010101" pitchFamily="49" charset="-122"/>
                <a:ea typeface="楷体_GB2312" panose="02010609030101010101" pitchFamily="49" charset="-122"/>
              </a:rPr>
              <a:t>才能正确录入新书目的记录，请你帮帮他</a:t>
            </a:r>
            <a:r>
              <a:rPr lang="en-US" altLang="zh-CN" sz="2300">
                <a:latin typeface="Times New Roman" panose="02020603050405020304" pitchFamily="18" charset="0"/>
                <a:ea typeface="楷体_GB2312" panose="02010609030101010101" pitchFamily="49" charset="-122"/>
              </a:rPr>
              <a:t>···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73B6970-C7F4-4932-BD7D-4A7D4CCF8BC0}"/>
              </a:ext>
            </a:extLst>
          </p:cNvPr>
          <p:cNvSpPr txBox="1"/>
          <p:nvPr/>
        </p:nvSpPr>
        <p:spPr>
          <a:xfrm>
            <a:off x="7548563" y="2616200"/>
            <a:ext cx="245745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主键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ISBN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重复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71">
            <a:extLst>
              <a:ext uri="{FF2B5EF4-FFF2-40B4-BE49-F238E27FC236}">
                <a16:creationId xmlns:a16="http://schemas.microsoft.com/office/drawing/2014/main" id="{1E051E8D-0D29-4AFC-BAF6-AAAD7156A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3860800"/>
            <a:ext cx="7821613" cy="2027222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实例③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lang="zh-CN" altLang="en-US" sz="23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更新</a:t>
            </a:r>
            <a:r>
              <a:rPr lang="zh-CN" altLang="en-US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图书表</a:t>
            </a:r>
            <a:r>
              <a:rPr lang="en-US" altLang="zh-CN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(books)</a:t>
            </a:r>
            <a:r>
              <a:rPr lang="zh-CN" altLang="en-US" sz="23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中书名为</a:t>
            </a:r>
            <a:r>
              <a:rPr lang="en-US" altLang="zh-CN" sz="23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“</a:t>
            </a:r>
            <a:r>
              <a:rPr lang="zh-CN" altLang="en-US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信息系统与社会实践指导</a:t>
            </a:r>
            <a:r>
              <a:rPr lang="en-US" altLang="zh-CN" sz="23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3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的书目，将</a:t>
            </a:r>
            <a:r>
              <a:rPr lang="en-US" altLang="zh-CN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ISBN</a:t>
            </a:r>
            <a:r>
              <a:rPr lang="zh-CN" altLang="en-US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更新为</a:t>
            </a:r>
            <a:r>
              <a:rPr lang="zh-CN" altLang="en-US" sz="23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978-7-5191-231</a:t>
            </a:r>
            <a:r>
              <a:rPr lang="en-US" altLang="zh-CN" sz="23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8</a:t>
            </a:r>
            <a:r>
              <a:rPr lang="zh-CN" altLang="en-US" sz="23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-</a:t>
            </a:r>
            <a:r>
              <a:rPr lang="en-US" altLang="zh-CN" sz="23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en-US" altLang="zh-CN" sz="23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3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原</a:t>
            </a:r>
            <a:r>
              <a:rPr lang="en-US" altLang="zh-CN" sz="23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ISBN</a:t>
            </a:r>
            <a:r>
              <a:rPr lang="zh-CN" altLang="en-US" sz="23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</a:t>
            </a:r>
            <a:r>
              <a:rPr lang="en-US" altLang="zh-CN" sz="2300" b="1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978-7-5191-2315-8</a:t>
            </a:r>
            <a:r>
              <a:rPr lang="en-US" altLang="zh-CN" sz="23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3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，更新语句为？</a:t>
            </a:r>
          </a:p>
        </p:txBody>
      </p:sp>
      <p:sp>
        <p:nvSpPr>
          <p:cNvPr id="40962" name="Rectangle 171">
            <a:extLst>
              <a:ext uri="{FF2B5EF4-FFF2-40B4-BE49-F238E27FC236}">
                <a16:creationId xmlns:a16="http://schemas.microsoft.com/office/drawing/2014/main" id="{0B090B0F-7EB9-4351-AE34-1E950400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646239"/>
            <a:ext cx="7820025" cy="147386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UPDATE 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列名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=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值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>
              <a:lnSpc>
                <a:spcPct val="220000"/>
              </a:lnSpc>
            </a:pP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WHERE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  <a:endParaRPr lang="zh-CN" altLang="en-US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4267C1A9-070C-403A-BBDB-D60C26BF5688}"/>
              </a:ext>
            </a:extLst>
          </p:cNvPr>
          <p:cNvSpPr txBox="1"/>
          <p:nvPr/>
        </p:nvSpPr>
        <p:spPr>
          <a:xfrm>
            <a:off x="3557589" y="1930401"/>
            <a:ext cx="1101725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books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B8F728C5-43BB-4DB6-9536-9FCB6DC6F96B}"/>
              </a:ext>
            </a:extLst>
          </p:cNvPr>
          <p:cNvSpPr txBox="1"/>
          <p:nvPr/>
        </p:nvSpPr>
        <p:spPr>
          <a:xfrm>
            <a:off x="5457826" y="1941514"/>
            <a:ext cx="4448175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ISBN = </a:t>
            </a:r>
            <a:r>
              <a:rPr lang="zh-CN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978-7-5191-231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8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-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5</a:t>
            </a:r>
            <a:r>
              <a:rPr lang="zh-CN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</a:t>
            </a:r>
            <a:endParaRPr lang="en-US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C035F337-FF51-486D-A6CC-447D3F292905}"/>
              </a:ext>
            </a:extLst>
          </p:cNvPr>
          <p:cNvSpPr txBox="1"/>
          <p:nvPr/>
        </p:nvSpPr>
        <p:spPr>
          <a:xfrm>
            <a:off x="3275013" y="2730500"/>
            <a:ext cx="5308600" cy="458788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ISBN = </a:t>
            </a:r>
            <a:r>
              <a:rPr lang="zh-CN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</a:t>
            </a:r>
            <a:r>
              <a:rPr lang="en-US" altLang="zh-CN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978-7-5191-2315-8</a:t>
            </a:r>
            <a:r>
              <a:rPr lang="zh-CN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</a:t>
            </a: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40966" name="TextBox 13@|17FFC:16777215|FBC:16777215|LFC:16777215|LBC:16777215">
            <a:extLst>
              <a:ext uri="{FF2B5EF4-FFF2-40B4-BE49-F238E27FC236}">
                <a16:creationId xmlns:a16="http://schemas.microsoft.com/office/drawing/2014/main" id="{5C278FD7-140F-4F12-B7A9-FAC0D6051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UPDATE  P100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E4C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922">
            <a:extLst>
              <a:ext uri="{FF2B5EF4-FFF2-40B4-BE49-F238E27FC236}">
                <a16:creationId xmlns:a16="http://schemas.microsoft.com/office/drawing/2014/main" id="{6A058C36-06CF-43BC-A3BF-DE0F4F3DE04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449388"/>
            <a:ext cx="1054100" cy="111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图片 6924">
            <a:extLst>
              <a:ext uri="{FF2B5EF4-FFF2-40B4-BE49-F238E27FC236}">
                <a16:creationId xmlns:a16="http://schemas.microsoft.com/office/drawing/2014/main" id="{8089CD29-20E3-46ED-BCE8-D1273697E39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3765551"/>
            <a:ext cx="1054100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26" name="矩形 6925">
            <a:extLst>
              <a:ext uri="{FF2B5EF4-FFF2-40B4-BE49-F238E27FC236}">
                <a16:creationId xmlns:a16="http://schemas.microsoft.com/office/drawing/2014/main" id="{843FA2BE-E766-4AD2-BA3F-E49B838088F4}"/>
              </a:ext>
            </a:extLst>
          </p:cNvPr>
          <p:cNvSpPr/>
          <p:nvPr/>
        </p:nvSpPr>
        <p:spPr>
          <a:xfrm>
            <a:off x="1524001" y="434976"/>
            <a:ext cx="449263" cy="371475"/>
          </a:xfrm>
          <a:prstGeom prst="rect">
            <a:avLst/>
          </a:prstGeom>
          <a:solidFill>
            <a:srgbClr val="87C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461" name="文本框 3118">
            <a:extLst>
              <a:ext uri="{FF2B5EF4-FFF2-40B4-BE49-F238E27FC236}">
                <a16:creationId xmlns:a16="http://schemas.microsoft.com/office/drawing/2014/main" id="{CAC9660F-C9B6-49BB-94F5-99F7B5F3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434976"/>
            <a:ext cx="3057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注意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！！！</a:t>
            </a:r>
          </a:p>
        </p:txBody>
      </p:sp>
      <p:sp>
        <p:nvSpPr>
          <p:cNvPr id="19462" name="文本框 3119">
            <a:extLst>
              <a:ext uri="{FF2B5EF4-FFF2-40B4-BE49-F238E27FC236}">
                <a16:creationId xmlns:a16="http://schemas.microsoft.com/office/drawing/2014/main" id="{D043AA92-6D96-4D52-B544-5DE6F341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725" y="1265239"/>
            <a:ext cx="7226300" cy="1405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每次课前先登录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“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学习在线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”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平台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账号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2020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" panose="020B0502040204020203" pitchFamily="34" charset="0"/>
                <a:ea typeface="楷体_GB2312" panose="02010609030101010101" pitchFamily="49" charset="-122"/>
                <a:cs typeface="+mn-cs"/>
              </a:rPr>
              <a:t>ll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XXXX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（饭卡号）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密码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: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姓名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小写全拼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@1943</a:t>
            </a:r>
          </a:p>
        </p:txBody>
      </p:sp>
      <p:sp>
        <p:nvSpPr>
          <p:cNvPr id="19463" name="文本框 3121">
            <a:extLst>
              <a:ext uri="{FF2B5EF4-FFF2-40B4-BE49-F238E27FC236}">
                <a16:creationId xmlns:a16="http://schemas.microsoft.com/office/drawing/2014/main" id="{880953DD-B663-44F8-B1D1-860BFE0B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3562350"/>
            <a:ext cx="3564548" cy="195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每节课带上三件套：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课本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笔记本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笔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测验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进入方式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pitchFamily="49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DA3815-5268-4EE2-BA5D-EB08DFAF2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7772" y="4311809"/>
            <a:ext cx="2190476" cy="23142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695E81-6479-4FC4-925A-02C738799278}"/>
              </a:ext>
            </a:extLst>
          </p:cNvPr>
          <p:cNvSpPr txBox="1"/>
          <p:nvPr/>
        </p:nvSpPr>
        <p:spPr>
          <a:xfrm>
            <a:off x="5135383" y="4311809"/>
            <a:ext cx="615553" cy="24493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左侧栏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CE2A6-FD65-4432-BEC7-2C598DBF18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466" y="4323557"/>
            <a:ext cx="1729557" cy="23025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2A0103-212F-47E6-9600-979694A5D259}"/>
              </a:ext>
            </a:extLst>
          </p:cNvPr>
          <p:cNvSpPr txBox="1"/>
          <p:nvPr/>
        </p:nvSpPr>
        <p:spPr>
          <a:xfrm>
            <a:off x="9852026" y="4323556"/>
            <a:ext cx="615553" cy="27138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右侧活动版块</a:t>
            </a:r>
          </a:p>
        </p:txBody>
      </p:sp>
      <p:sp>
        <p:nvSpPr>
          <p:cNvPr id="9" name="箭头: 直角上 8">
            <a:extLst>
              <a:ext uri="{FF2B5EF4-FFF2-40B4-BE49-F238E27FC236}">
                <a16:creationId xmlns:a16="http://schemas.microsoft.com/office/drawing/2014/main" id="{F1E590D6-AF20-4672-81B8-395B80FCA783}"/>
              </a:ext>
            </a:extLst>
          </p:cNvPr>
          <p:cNvSpPr/>
          <p:nvPr/>
        </p:nvSpPr>
        <p:spPr>
          <a:xfrm rot="5400000">
            <a:off x="4325814" y="5180378"/>
            <a:ext cx="785448" cy="1699846"/>
          </a:xfrm>
          <a:prstGeom prst="bentUpArrow">
            <a:avLst>
              <a:gd name="adj1" fmla="val 25000"/>
              <a:gd name="adj2" fmla="val 2658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4">
            <a:extLst>
              <a:ext uri="{FF2B5EF4-FFF2-40B4-BE49-F238E27FC236}">
                <a16:creationId xmlns:a16="http://schemas.microsoft.com/office/drawing/2014/main" id="{33F185B5-AD60-416E-B0D3-BA0863345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文本框 5">
            <a:extLst>
              <a:ext uri="{FF2B5EF4-FFF2-40B4-BE49-F238E27FC236}">
                <a16:creationId xmlns:a16="http://schemas.microsoft.com/office/drawing/2014/main" id="{A7C8F35B-B87C-47D3-9BA3-D3548946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87700"/>
            <a:ext cx="47371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DELETE </a:t>
            </a:r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删除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004E80-8669-4234-893F-191BF14001DC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25E424-4E07-449A-B48A-FF0E88CD136D}"/>
              </a:ext>
            </a:extLst>
          </p:cNvPr>
          <p:cNvSpPr/>
          <p:nvPr/>
        </p:nvSpPr>
        <p:spPr>
          <a:xfrm>
            <a:off x="6665913" y="3771901"/>
            <a:ext cx="31686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71">
            <a:extLst>
              <a:ext uri="{FF2B5EF4-FFF2-40B4-BE49-F238E27FC236}">
                <a16:creationId xmlns:a16="http://schemas.microsoft.com/office/drawing/2014/main" id="{5E58785F-3232-454C-AACC-38C8BFEAD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1333500"/>
            <a:ext cx="7821613" cy="4432300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又一天，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图书管理员甲准备录入新书数据，在查询时发现，书名为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”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三国演义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”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的记录有两条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，仔细审查发现其中一条记录因上次数据录入时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ISBN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字段输入错误，导致同一书名有两条记录。</a:t>
            </a:r>
          </a:p>
          <a:p>
            <a:pPr>
              <a:lnSpc>
                <a:spcPct val="20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为了纠正错误，他打算删除错误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ISBN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的一条记录，然后更新书目数量，你能帮帮他吗？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BDB419-D2F7-4AEA-BEA7-3E0E712D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1093788"/>
            <a:ext cx="2457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345046-68F2-462D-BAF9-A7F0007BB068}"/>
              </a:ext>
            </a:extLst>
          </p:cNvPr>
          <p:cNvSpPr/>
          <p:nvPr/>
        </p:nvSpPr>
        <p:spPr>
          <a:xfrm>
            <a:off x="7794625" y="1093789"/>
            <a:ext cx="2152650" cy="9985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800A119B-69B5-4190-8493-66E5FDD255B9}"/>
              </a:ext>
            </a:extLst>
          </p:cNvPr>
          <p:cNvSpPr txBox="1"/>
          <p:nvPr/>
        </p:nvSpPr>
        <p:spPr>
          <a:xfrm>
            <a:off x="7146926" y="5210176"/>
            <a:ext cx="2447925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增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、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删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、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改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、</a:t>
            </a:r>
            <a:r>
              <a:rPr lang="zh-CN" altLang="en-US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71">
            <a:extLst>
              <a:ext uri="{FF2B5EF4-FFF2-40B4-BE49-F238E27FC236}">
                <a16:creationId xmlns:a16="http://schemas.microsoft.com/office/drawing/2014/main" id="{F0D35DEF-39C6-4E96-B1C0-FDE28039E032}"/>
              </a:ext>
            </a:extLst>
          </p:cNvPr>
          <p:cNvSpPr/>
          <p:nvPr/>
        </p:nvSpPr>
        <p:spPr>
          <a:xfrm>
            <a:off x="2171700" y="981075"/>
            <a:ext cx="7848600" cy="1279966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19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  DELETE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命令用于</a:t>
            </a:r>
            <a:r>
              <a:rPr lang="zh-CN" altLang="en-US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删除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数据表中的数据。其格式为：</a:t>
            </a:r>
          </a:p>
          <a:p>
            <a:pPr marL="71755">
              <a:lnSpc>
                <a:spcPct val="19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DELETE FROM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WHERE</a:t>
            </a:r>
            <a:r>
              <a:rPr lang="en-US" altLang="zh-CN" sz="2400" noProof="1">
                <a:solidFill>
                  <a:schemeClr val="accent6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44034" name="TextBox 13@|17FFC:16777215|FBC:16777215|LFC:16777215|LBC:16777215">
            <a:extLst>
              <a:ext uri="{FF2B5EF4-FFF2-40B4-BE49-F238E27FC236}">
                <a16:creationId xmlns:a16="http://schemas.microsoft.com/office/drawing/2014/main" id="{DDA50FE2-1AD8-4C50-8E50-E4346D011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DELETE  P100</a:t>
            </a:r>
          </a:p>
        </p:txBody>
      </p:sp>
      <p:sp>
        <p:nvSpPr>
          <p:cNvPr id="41987" name="Rectangle 171">
            <a:extLst>
              <a:ext uri="{FF2B5EF4-FFF2-40B4-BE49-F238E27FC236}">
                <a16:creationId xmlns:a16="http://schemas.microsoft.com/office/drawing/2014/main" id="{0E5F7291-246D-4EE4-84D9-228ED764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3084513"/>
            <a:ext cx="7848600" cy="2403928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6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WHERE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条件为可选项：</a:t>
            </a:r>
          </a:p>
          <a:p>
            <a:pPr>
              <a:lnSpc>
                <a:spcPct val="260000"/>
              </a:lnSpc>
            </a:pP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①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当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WHERE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条件存在时，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DELETE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将</a:t>
            </a:r>
            <a:r>
              <a:rPr lang="zh-CN" altLang="en-US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删除指定表中符合条件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的记录；</a:t>
            </a:r>
          </a:p>
          <a:p>
            <a:pPr>
              <a:lnSpc>
                <a:spcPct val="260000"/>
              </a:lnSpc>
            </a:pP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当</a:t>
            </a:r>
            <a:r>
              <a:rPr lang="en-US" altLang="zh-CN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WHERE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条件不存在时，将</a:t>
            </a:r>
            <a:r>
              <a:rPr lang="zh-CN" altLang="en-US" sz="20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删除表中所有数据</a:t>
            </a:r>
            <a:r>
              <a:rPr lang="zh-CN" altLang="en-US" sz="2000"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DF76CE42-9B1D-4866-B567-557ED5DB7DBB}"/>
              </a:ext>
            </a:extLst>
          </p:cNvPr>
          <p:cNvSpPr txBox="1"/>
          <p:nvPr/>
        </p:nvSpPr>
        <p:spPr>
          <a:xfrm>
            <a:off x="3441700" y="5837239"/>
            <a:ext cx="5308600" cy="8286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！！！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删除表中所有数据后，表仍然存在，但表中数据不可恢复。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nimBg="1"/>
      <p:bldP spid="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71">
            <a:extLst>
              <a:ext uri="{FF2B5EF4-FFF2-40B4-BE49-F238E27FC236}">
                <a16:creationId xmlns:a16="http://schemas.microsoft.com/office/drawing/2014/main" id="{37223AF4-0E2F-41A0-8716-9D50B30A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3860800"/>
            <a:ext cx="7821613" cy="131933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实例④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：删除</a:t>
            </a:r>
            <a:r>
              <a:rPr lang="zh-CN" altLang="en-US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图书表</a:t>
            </a:r>
            <a:r>
              <a:rPr lang="en-US" altLang="zh-CN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(books)</a:t>
            </a:r>
            <a:r>
              <a:rPr lang="zh-CN" altLang="en-US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</a:t>
            </a:r>
            <a:r>
              <a:rPr lang="en-US" altLang="zh-CN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ISBN</a:t>
            </a:r>
            <a:r>
              <a:rPr lang="zh-CN" altLang="en-US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</a:t>
            </a:r>
            <a:r>
              <a:rPr lang="en-US" altLang="zh-CN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978-7-0200-0878-2 </a:t>
            </a:r>
            <a:r>
              <a:rPr lang="zh-CN" altLang="en-US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en-US" altLang="zh-CN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三国演义</a:t>
            </a:r>
            <a:r>
              <a:rPr lang="en-US" altLang="zh-CN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”</a:t>
            </a:r>
            <a:r>
              <a:rPr lang="zh-CN" altLang="en-US" sz="23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书目记录，删除</a:t>
            </a:r>
            <a:r>
              <a:rPr lang="zh-CN" altLang="en-US" sz="23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语句为？</a:t>
            </a:r>
          </a:p>
        </p:txBody>
      </p:sp>
      <p:sp>
        <p:nvSpPr>
          <p:cNvPr id="40963" name="Rectangle 171">
            <a:extLst>
              <a:ext uri="{FF2B5EF4-FFF2-40B4-BE49-F238E27FC236}">
                <a16:creationId xmlns:a16="http://schemas.microsoft.com/office/drawing/2014/main" id="{1CFF7F85-49B6-4857-A2C5-19B4604B61A2}"/>
              </a:ext>
            </a:extLst>
          </p:cNvPr>
          <p:cNvSpPr/>
          <p:nvPr/>
        </p:nvSpPr>
        <p:spPr>
          <a:xfrm>
            <a:off x="2185989" y="1646238"/>
            <a:ext cx="7820025" cy="1279966"/>
          </a:xfrm>
          <a:prstGeom prst="rect">
            <a:avLst/>
          </a:prstGeom>
          <a:noFill/>
          <a:ln w="28575" cap="flat" cmpd="sng">
            <a:solidFill>
              <a:srgbClr val="FED16C"/>
            </a:solidFill>
            <a:prstDash val="sysDash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lstStyle/>
          <a:p>
            <a:pPr marL="71755">
              <a:lnSpc>
                <a:spcPct val="19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DELETE   FROM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表名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</a:t>
            </a:r>
          </a:p>
          <a:p>
            <a:pPr marL="71755">
              <a:lnSpc>
                <a:spcPct val="190000"/>
              </a:lnSpc>
            </a:pP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4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WHERE  </a:t>
            </a:r>
            <a:r>
              <a:rPr lang="en-US" altLang="zh-CN" sz="2400" noProof="1">
                <a:solidFill>
                  <a:schemeClr val="accent6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条件</a:t>
            </a:r>
            <a:endParaRPr lang="zh-CN" altLang="en-US" sz="2400" b="1" noProof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D430B5EB-7BB6-43CE-B5FA-1D124953B268}"/>
              </a:ext>
            </a:extLst>
          </p:cNvPr>
          <p:cNvSpPr txBox="1"/>
          <p:nvPr/>
        </p:nvSpPr>
        <p:spPr>
          <a:xfrm>
            <a:off x="4578351" y="1844676"/>
            <a:ext cx="1101725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books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6E2FD644-261C-40D0-9B6C-91CFF0DCD42A}"/>
              </a:ext>
            </a:extLst>
          </p:cNvPr>
          <p:cNvSpPr txBox="1"/>
          <p:nvPr/>
        </p:nvSpPr>
        <p:spPr>
          <a:xfrm>
            <a:off x="3384551" y="2503489"/>
            <a:ext cx="4448175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ISBN = </a:t>
            </a:r>
            <a:r>
              <a:rPr lang="zh-CN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</a:t>
            </a:r>
            <a:r>
              <a:rPr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978-7-0200-0878-2</a:t>
            </a:r>
            <a:r>
              <a:rPr lang="zh-CN" altLang="zh-CN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'</a:t>
            </a:r>
            <a:endParaRPr lang="en-US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  <p:sp>
        <p:nvSpPr>
          <p:cNvPr id="45061" name="TextBox 13@|17FFC:16777215|FBC:16777215|LFC:16777215|LBC:16777215">
            <a:extLst>
              <a:ext uri="{FF2B5EF4-FFF2-40B4-BE49-F238E27FC236}">
                <a16:creationId xmlns:a16="http://schemas.microsoft.com/office/drawing/2014/main" id="{EF1B1800-4CE7-484E-8528-DF9D37F48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DELETE  P100</a:t>
            </a:r>
          </a:p>
        </p:txBody>
      </p:sp>
      <p:pic>
        <p:nvPicPr>
          <p:cNvPr id="45062" name="图片 5">
            <a:extLst>
              <a:ext uri="{FF2B5EF4-FFF2-40B4-BE49-F238E27FC236}">
                <a16:creationId xmlns:a16="http://schemas.microsoft.com/office/drawing/2014/main" id="{032A2D70-EC87-4DCD-AED9-2C430F83E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60438"/>
            <a:ext cx="2457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06D4310-2555-4F33-AAF8-B0FC04C4A9B0}"/>
              </a:ext>
            </a:extLst>
          </p:cNvPr>
          <p:cNvSpPr/>
          <p:nvPr/>
        </p:nvSpPr>
        <p:spPr>
          <a:xfrm>
            <a:off x="8027988" y="1963739"/>
            <a:ext cx="2152650" cy="99853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10">
            <a:extLst>
              <a:ext uri="{FF2B5EF4-FFF2-40B4-BE49-F238E27FC236}">
                <a16:creationId xmlns:a16="http://schemas.microsoft.com/office/drawing/2014/main" id="{C75DF35B-AAF9-4C60-A7FE-E5724B1DC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538" y="1076325"/>
            <a:ext cx="3708400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文本框 11">
            <a:extLst>
              <a:ext uri="{FF2B5EF4-FFF2-40B4-BE49-F238E27FC236}">
                <a16:creationId xmlns:a16="http://schemas.microsoft.com/office/drawing/2014/main" id="{9A64CCB7-A29E-4B1C-972F-B17ACFAA2DD2}"/>
              </a:ext>
            </a:extLst>
          </p:cNvPr>
          <p:cNvSpPr txBox="1"/>
          <p:nvPr/>
        </p:nvSpPr>
        <p:spPr>
          <a:xfrm>
            <a:off x="2366963" y="2573339"/>
            <a:ext cx="4457700" cy="852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950" b="1" noProof="1">
                <a:solidFill>
                  <a:srgbClr val="2E4C64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课堂</a:t>
            </a:r>
            <a:r>
              <a:rPr lang="zh-CN" altLang="en-US" sz="495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总结</a:t>
            </a:r>
          </a:p>
        </p:txBody>
      </p:sp>
      <p:sp>
        <p:nvSpPr>
          <p:cNvPr id="50180" name="文本框 12">
            <a:extLst>
              <a:ext uri="{FF2B5EF4-FFF2-40B4-BE49-F238E27FC236}">
                <a16:creationId xmlns:a16="http://schemas.microsoft.com/office/drawing/2014/main" id="{230E195D-960A-4A19-922B-3770E6B7F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3360738"/>
            <a:ext cx="260826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COOPERATION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FD8833-51AD-4987-9EED-0906A9BDF9D9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1A9337-C452-4325-8111-8D535F9D8237}"/>
              </a:ext>
            </a:extLst>
          </p:cNvPr>
          <p:cNvSpPr/>
          <p:nvPr/>
        </p:nvSpPr>
        <p:spPr>
          <a:xfrm>
            <a:off x="2430463" y="3700464"/>
            <a:ext cx="24939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1" name="组合 4">
            <a:extLst>
              <a:ext uri="{FF2B5EF4-FFF2-40B4-BE49-F238E27FC236}">
                <a16:creationId xmlns:a16="http://schemas.microsoft.com/office/drawing/2014/main" id="{E23AD5ED-E780-45DB-9D43-045230DDC295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587375"/>
            <a:ext cx="4267200" cy="520700"/>
            <a:chOff x="332" y="925"/>
            <a:chExt cx="6720" cy="821"/>
          </a:xfrm>
        </p:grpSpPr>
        <p:sp>
          <p:nvSpPr>
            <p:cNvPr id="51202" name="Freeform 243">
              <a:extLst>
                <a:ext uri="{FF2B5EF4-FFF2-40B4-BE49-F238E27FC236}">
                  <a16:creationId xmlns:a16="http://schemas.microsoft.com/office/drawing/2014/main" id="{0503D111-E262-4549-933A-1FABF0D342A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10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3" name="文本框 25">
              <a:extLst>
                <a:ext uri="{FF2B5EF4-FFF2-40B4-BE49-F238E27FC236}">
                  <a16:creationId xmlns:a16="http://schemas.microsoft.com/office/drawing/2014/main" id="{7558779B-CC8C-4163-9810-E577AF1C7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925"/>
              <a:ext cx="5847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SELECT</a:t>
              </a:r>
            </a:p>
          </p:txBody>
        </p:sp>
      </p:grpSp>
      <p:grpSp>
        <p:nvGrpSpPr>
          <p:cNvPr id="51204" name="组合 3">
            <a:extLst>
              <a:ext uri="{FF2B5EF4-FFF2-40B4-BE49-F238E27FC236}">
                <a16:creationId xmlns:a16="http://schemas.microsoft.com/office/drawing/2014/main" id="{A6A269DD-F82F-4840-8694-ACB295365B8D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2959100"/>
            <a:ext cx="4267200" cy="520700"/>
            <a:chOff x="332" y="4525"/>
            <a:chExt cx="6720" cy="821"/>
          </a:xfrm>
        </p:grpSpPr>
        <p:sp>
          <p:nvSpPr>
            <p:cNvPr id="51205" name="Freeform 243">
              <a:extLst>
                <a:ext uri="{FF2B5EF4-FFF2-40B4-BE49-F238E27FC236}">
                  <a16:creationId xmlns:a16="http://schemas.microsoft.com/office/drawing/2014/main" id="{B1E956CC-C868-46F0-A427-98CDA6872FF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46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6" name="文本框 25">
              <a:extLst>
                <a:ext uri="{FF2B5EF4-FFF2-40B4-BE49-F238E27FC236}">
                  <a16:creationId xmlns:a16="http://schemas.microsoft.com/office/drawing/2014/main" id="{D07D36AD-5CE4-46B8-B0CB-1B7138E53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4525"/>
              <a:ext cx="5847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注意</a:t>
              </a:r>
            </a:p>
          </p:txBody>
        </p:sp>
      </p:grpSp>
      <p:sp>
        <p:nvSpPr>
          <p:cNvPr id="51207" name="文本框 15">
            <a:extLst>
              <a:ext uri="{FF2B5EF4-FFF2-40B4-BE49-F238E27FC236}">
                <a16:creationId xmlns:a16="http://schemas.microsoft.com/office/drawing/2014/main" id="{F8A9DA5B-A816-4C63-99B4-A700F20FF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3848100"/>
            <a:ext cx="8232775" cy="2306638"/>
          </a:xfrm>
          <a:prstGeom prst="rect">
            <a:avLst/>
          </a:prstGeom>
          <a:solidFill>
            <a:srgbClr val="2E4C64"/>
          </a:solidFill>
          <a:ln w="25400">
            <a:solidFill>
              <a:schemeClr val="bg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① SELECT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* 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 表名 即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查询显示所有字段内容</a:t>
            </a: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② WHERE 子句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不写时</a:t>
            </a:r>
            <a:r>
              <a:rPr lang="zh-CN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表示选择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所有的记录</a:t>
            </a:r>
            <a:endParaRPr lang="zh-CN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③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用"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AND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"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可进行条件连接，表示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同时满足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"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AND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宋体" panose="02010600030101010101" pitchFamily="2" charset="-122"/>
              </a:rPr>
              <a:t>"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两端的条件</a:t>
            </a:r>
          </a:p>
          <a:p>
            <a:pPr latinLnBrk="1" hangingPunct="0"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④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用"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OR</a:t>
            </a:r>
            <a:r>
              <a:rPr lang="en-US" altLang="zh-CN" sz="240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"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进行条件连接，表示满足</a:t>
            </a:r>
            <a:r>
              <a:rPr lang="en-US" altLang="zh-CN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"OR"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两端</a:t>
            </a: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任意一个</a:t>
            </a:r>
            <a:r>
              <a:rPr lang="zh-CN" altLang="en-US" sz="24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宋体" panose="02010600030101010101" pitchFamily="2" charset="-122"/>
              </a:rPr>
              <a:t>条件</a:t>
            </a:r>
            <a:endParaRPr lang="zh-CN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1208" name="文本框 15">
            <a:extLst>
              <a:ext uri="{FF2B5EF4-FFF2-40B4-BE49-F238E27FC236}">
                <a16:creationId xmlns:a16="http://schemas.microsoft.com/office/drawing/2014/main" id="{656C9480-F50F-496D-AC32-0A88A7336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1392238"/>
            <a:ext cx="8232775" cy="1113766"/>
          </a:xfrm>
          <a:prstGeom prst="rect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字段1,字段2, ···</a:t>
            </a: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FROM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  <a:endParaRPr lang="zh-CN" altLang="zh-CN" sz="24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WHERE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5" name="组合 4">
            <a:extLst>
              <a:ext uri="{FF2B5EF4-FFF2-40B4-BE49-F238E27FC236}">
                <a16:creationId xmlns:a16="http://schemas.microsoft.com/office/drawing/2014/main" id="{06D93503-5FAE-40E5-9C45-9858C753CD3F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587375"/>
            <a:ext cx="4267200" cy="522288"/>
            <a:chOff x="332" y="925"/>
            <a:chExt cx="6720" cy="822"/>
          </a:xfrm>
        </p:grpSpPr>
        <p:sp>
          <p:nvSpPr>
            <p:cNvPr id="47106" name="Freeform 243">
              <a:extLst>
                <a:ext uri="{FF2B5EF4-FFF2-40B4-BE49-F238E27FC236}">
                  <a16:creationId xmlns:a16="http://schemas.microsoft.com/office/drawing/2014/main" id="{AA9E5A74-5873-4C3A-8505-44A4DADC2D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10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7" name="文本框 25">
              <a:extLst>
                <a:ext uri="{FF2B5EF4-FFF2-40B4-BE49-F238E27FC236}">
                  <a16:creationId xmlns:a16="http://schemas.microsoft.com/office/drawing/2014/main" id="{5EC7850D-31AF-4140-8FF6-135DD733B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925"/>
              <a:ext cx="5847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UPDATE </a:t>
              </a:r>
              <a:r>
                <a:rPr lang="zh-CN" altLang="en-US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更新</a:t>
              </a:r>
            </a:p>
          </p:txBody>
        </p:sp>
      </p:grpSp>
      <p:grpSp>
        <p:nvGrpSpPr>
          <p:cNvPr id="47108" name="组合 3">
            <a:extLst>
              <a:ext uri="{FF2B5EF4-FFF2-40B4-BE49-F238E27FC236}">
                <a16:creationId xmlns:a16="http://schemas.microsoft.com/office/drawing/2014/main" id="{1A00C846-AD9B-4043-884C-0E30B21060B8}"/>
              </a:ext>
            </a:extLst>
          </p:cNvPr>
          <p:cNvGrpSpPr>
            <a:grpSpLocks/>
          </p:cNvGrpSpPr>
          <p:nvPr/>
        </p:nvGrpSpPr>
        <p:grpSpPr bwMode="auto">
          <a:xfrm>
            <a:off x="1735138" y="2959100"/>
            <a:ext cx="5664200" cy="522288"/>
            <a:chOff x="332" y="4525"/>
            <a:chExt cx="8919" cy="822"/>
          </a:xfrm>
        </p:grpSpPr>
        <p:sp>
          <p:nvSpPr>
            <p:cNvPr id="47109" name="Freeform 243">
              <a:extLst>
                <a:ext uri="{FF2B5EF4-FFF2-40B4-BE49-F238E27FC236}">
                  <a16:creationId xmlns:a16="http://schemas.microsoft.com/office/drawing/2014/main" id="{F3AC58A4-4DD5-42CE-A5A4-80DDE83BD18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32" y="4630"/>
              <a:ext cx="655" cy="655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64 w 288"/>
                <a:gd name="T11" fmla="*/ 144 h 288"/>
                <a:gd name="T12" fmla="*/ 144 w 288"/>
                <a:gd name="T13" fmla="*/ 264 h 288"/>
                <a:gd name="T14" fmla="*/ 24 w 288"/>
                <a:gd name="T15" fmla="*/ 144 h 288"/>
                <a:gd name="T16" fmla="*/ 144 w 288"/>
                <a:gd name="T17" fmla="*/ 24 h 288"/>
                <a:gd name="T18" fmla="*/ 144 w 288"/>
                <a:gd name="T19" fmla="*/ 144 h 288"/>
                <a:gd name="T20" fmla="*/ 264 w 288"/>
                <a:gd name="T2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224"/>
                    <a:pt x="65" y="288"/>
                    <a:pt x="144" y="288"/>
                  </a:cubicBezTo>
                  <a:cubicBezTo>
                    <a:pt x="224" y="288"/>
                    <a:pt x="288" y="22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  <a:moveTo>
                    <a:pt x="264" y="144"/>
                  </a:moveTo>
                  <a:cubicBezTo>
                    <a:pt x="264" y="210"/>
                    <a:pt x="211" y="264"/>
                    <a:pt x="144" y="264"/>
                  </a:cubicBezTo>
                  <a:cubicBezTo>
                    <a:pt x="78" y="264"/>
                    <a:pt x="24" y="210"/>
                    <a:pt x="24" y="144"/>
                  </a:cubicBezTo>
                  <a:cubicBezTo>
                    <a:pt x="24" y="78"/>
                    <a:pt x="78" y="24"/>
                    <a:pt x="144" y="24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264" y="144"/>
                    <a:pt x="264" y="144"/>
                    <a:pt x="264" y="1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文本框 25">
              <a:extLst>
                <a:ext uri="{FF2B5EF4-FFF2-40B4-BE49-F238E27FC236}">
                  <a16:creationId xmlns:a16="http://schemas.microsoft.com/office/drawing/2014/main" id="{6C93957A-CD2A-4921-AB28-54C195F17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" y="4525"/>
              <a:ext cx="8046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DELETE </a:t>
              </a:r>
              <a:r>
                <a:rPr lang="zh-CN" altLang="en-US" sz="2800" b="1">
                  <a:solidFill>
                    <a:srgbClr val="FFFFFF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删除</a:t>
              </a:r>
            </a:p>
          </p:txBody>
        </p:sp>
      </p:grpSp>
      <p:sp>
        <p:nvSpPr>
          <p:cNvPr id="35847" name="文本框 15">
            <a:extLst>
              <a:ext uri="{FF2B5EF4-FFF2-40B4-BE49-F238E27FC236}">
                <a16:creationId xmlns:a16="http://schemas.microsoft.com/office/drawing/2014/main" id="{D3C1323C-F008-4500-B800-31DB5EDB8C61}"/>
              </a:ext>
            </a:extLst>
          </p:cNvPr>
          <p:cNvSpPr txBox="1"/>
          <p:nvPr/>
        </p:nvSpPr>
        <p:spPr>
          <a:xfrm>
            <a:off x="2235201" y="3848101"/>
            <a:ext cx="8232775" cy="1372299"/>
          </a:xfrm>
          <a:prstGeom prst="rect">
            <a:avLst/>
          </a:prstGeom>
          <a:solidFill>
            <a:srgbClr val="2E4C64"/>
          </a:solidFill>
          <a:ln w="25400" cap="flat" cmpd="sng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71755">
              <a:lnSpc>
                <a:spcPct val="190000"/>
              </a:lnSpc>
            </a:pP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DELETE FROM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表名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4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WHERE</a:t>
            </a:r>
            <a:r>
              <a:rPr lang="en-US" altLang="zh-CN" sz="2400" noProof="1">
                <a:solidFill>
                  <a:schemeClr val="accent6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条件</a:t>
            </a:r>
          </a:p>
          <a:p>
            <a:pPr marL="71755">
              <a:lnSpc>
                <a:spcPct val="190000"/>
              </a:lnSpc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</a:t>
            </a: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→ Execute</a:t>
            </a:r>
            <a:endParaRPr lang="en-US" altLang="zh-CN" sz="2400" b="1" noProof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35848" name="文本框 15">
            <a:extLst>
              <a:ext uri="{FF2B5EF4-FFF2-40B4-BE49-F238E27FC236}">
                <a16:creationId xmlns:a16="http://schemas.microsoft.com/office/drawing/2014/main" id="{EEC85137-6C13-491D-BEE5-DCD38A335129}"/>
              </a:ext>
            </a:extLst>
          </p:cNvPr>
          <p:cNvSpPr txBox="1"/>
          <p:nvPr/>
        </p:nvSpPr>
        <p:spPr>
          <a:xfrm>
            <a:off x="2235201" y="1285876"/>
            <a:ext cx="8232775" cy="1243033"/>
          </a:xfrm>
          <a:prstGeom prst="rect">
            <a:avLst/>
          </a:prstGeom>
          <a:noFill/>
          <a:ln w="25400" cap="flat" cmpd="sng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71755">
              <a:lnSpc>
                <a:spcPct val="170000"/>
              </a:lnSpc>
            </a:pP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UPDATE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表名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400" b="1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SET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字段名 = 值</a:t>
            </a:r>
            <a:r>
              <a:rPr lang="en-US" altLang="zh-CN" sz="2400" noProof="1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en-US" altLang="zh-CN" sz="2400" b="1" noProof="1">
                <a:solidFill>
                  <a:schemeClr val="accent6">
                    <a:lumMod val="7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WHERE</a:t>
            </a:r>
            <a:r>
              <a:rPr lang="en-US" altLang="zh-CN" sz="2400" noProof="1">
                <a:solidFill>
                  <a:schemeClr val="accent6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sz="2400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条件</a:t>
            </a:r>
          </a:p>
          <a:p>
            <a:pPr marL="71755">
              <a:lnSpc>
                <a:spcPct val="170000"/>
              </a:lnSpc>
            </a:pPr>
            <a:r>
              <a:rPr lang="en-US" altLang="zh-CN" sz="2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→ Execute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87C7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reeform 382">
            <a:extLst>
              <a:ext uri="{FF2B5EF4-FFF2-40B4-BE49-F238E27FC236}">
                <a16:creationId xmlns:a16="http://schemas.microsoft.com/office/drawing/2014/main" id="{AA1AA651-7F59-4F3D-B52A-0E925DF1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2" y="2933701"/>
            <a:ext cx="11188676" cy="1789113"/>
          </a:xfrm>
          <a:custGeom>
            <a:avLst/>
            <a:gdLst>
              <a:gd name="T0" fmla="*/ 2726 w 2749"/>
              <a:gd name="T1" fmla="*/ 1198 h 1198"/>
              <a:gd name="T2" fmla="*/ 24 w 2749"/>
              <a:gd name="T3" fmla="*/ 1198 h 1198"/>
              <a:gd name="T4" fmla="*/ 0 w 2749"/>
              <a:gd name="T5" fmla="*/ 1174 h 1198"/>
              <a:gd name="T6" fmla="*/ 0 w 2749"/>
              <a:gd name="T7" fmla="*/ 24 h 1198"/>
              <a:gd name="T8" fmla="*/ 24 w 2749"/>
              <a:gd name="T9" fmla="*/ 0 h 1198"/>
              <a:gd name="T10" fmla="*/ 2726 w 2749"/>
              <a:gd name="T11" fmla="*/ 0 h 1198"/>
              <a:gd name="T12" fmla="*/ 2749 w 2749"/>
              <a:gd name="T13" fmla="*/ 24 h 1198"/>
              <a:gd name="T14" fmla="*/ 2749 w 2749"/>
              <a:gd name="T15" fmla="*/ 1174 h 1198"/>
              <a:gd name="T16" fmla="*/ 2726 w 2749"/>
              <a:gd name="T17" fmla="*/ 1198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49" h="1198">
                <a:moveTo>
                  <a:pt x="2726" y="1198"/>
                </a:moveTo>
                <a:cubicBezTo>
                  <a:pt x="24" y="1198"/>
                  <a:pt x="24" y="1198"/>
                  <a:pt x="24" y="1198"/>
                </a:cubicBezTo>
                <a:cubicBezTo>
                  <a:pt x="11" y="1198"/>
                  <a:pt x="0" y="1187"/>
                  <a:pt x="0" y="117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2726" y="0"/>
                  <a:pt x="2726" y="0"/>
                  <a:pt x="2726" y="0"/>
                </a:cubicBezTo>
                <a:cubicBezTo>
                  <a:pt x="2739" y="0"/>
                  <a:pt x="2749" y="11"/>
                  <a:pt x="2749" y="24"/>
                </a:cubicBezTo>
                <a:cubicBezTo>
                  <a:pt x="2749" y="1174"/>
                  <a:pt x="2749" y="1174"/>
                  <a:pt x="2749" y="1174"/>
                </a:cubicBezTo>
                <a:cubicBezTo>
                  <a:pt x="2749" y="1187"/>
                  <a:pt x="2739" y="1198"/>
                  <a:pt x="2726" y="1198"/>
                </a:cubicBezTo>
              </a:path>
            </a:pathLst>
          </a:custGeom>
          <a:solidFill>
            <a:srgbClr val="2E4C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683" name="组合 773">
            <a:extLst>
              <a:ext uri="{FF2B5EF4-FFF2-40B4-BE49-F238E27FC236}">
                <a16:creationId xmlns:a16="http://schemas.microsoft.com/office/drawing/2014/main" id="{470E6A44-C7ED-40FE-8555-805F7C130023}"/>
              </a:ext>
            </a:extLst>
          </p:cNvPr>
          <p:cNvGrpSpPr>
            <a:grpSpLocks/>
          </p:cNvGrpSpPr>
          <p:nvPr/>
        </p:nvGrpSpPr>
        <p:grpSpPr bwMode="auto">
          <a:xfrm>
            <a:off x="7097300" y="2282826"/>
            <a:ext cx="4103688" cy="3097213"/>
            <a:chOff x="6719888" y="2131781"/>
            <a:chExt cx="5472112" cy="4130676"/>
          </a:xfrm>
        </p:grpSpPr>
        <p:sp>
          <p:nvSpPr>
            <p:cNvPr id="71684" name="AutoShape 380">
              <a:extLst>
                <a:ext uri="{FF2B5EF4-FFF2-40B4-BE49-F238E27FC236}">
                  <a16:creationId xmlns:a16="http://schemas.microsoft.com/office/drawing/2014/main" id="{236542F7-6524-4146-B770-5C7DE0FE3F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19888" y="2131781"/>
              <a:ext cx="5472112" cy="412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5" name="Freeform 383">
              <a:extLst>
                <a:ext uri="{FF2B5EF4-FFF2-40B4-BE49-F238E27FC236}">
                  <a16:creationId xmlns:a16="http://schemas.microsoft.com/office/drawing/2014/main" id="{71536EFE-8D5D-4BC1-BFD9-F9A04DB54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3688" y="4540019"/>
              <a:ext cx="549275" cy="698500"/>
            </a:xfrm>
            <a:custGeom>
              <a:avLst/>
              <a:gdLst>
                <a:gd name="T0" fmla="*/ 258 w 276"/>
                <a:gd name="T1" fmla="*/ 351 h 351"/>
                <a:gd name="T2" fmla="*/ 18 w 276"/>
                <a:gd name="T3" fmla="*/ 351 h 351"/>
                <a:gd name="T4" fmla="*/ 0 w 276"/>
                <a:gd name="T5" fmla="*/ 333 h 351"/>
                <a:gd name="T6" fmla="*/ 0 w 276"/>
                <a:gd name="T7" fmla="*/ 18 h 351"/>
                <a:gd name="T8" fmla="*/ 18 w 276"/>
                <a:gd name="T9" fmla="*/ 0 h 351"/>
                <a:gd name="T10" fmla="*/ 258 w 276"/>
                <a:gd name="T11" fmla="*/ 0 h 351"/>
                <a:gd name="T12" fmla="*/ 276 w 276"/>
                <a:gd name="T13" fmla="*/ 18 h 351"/>
                <a:gd name="T14" fmla="*/ 276 w 276"/>
                <a:gd name="T15" fmla="*/ 333 h 351"/>
                <a:gd name="T16" fmla="*/ 258 w 276"/>
                <a:gd name="T17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351">
                  <a:moveTo>
                    <a:pt x="258" y="351"/>
                  </a:moveTo>
                  <a:cubicBezTo>
                    <a:pt x="18" y="351"/>
                    <a:pt x="18" y="351"/>
                    <a:pt x="18" y="351"/>
                  </a:cubicBezTo>
                  <a:cubicBezTo>
                    <a:pt x="8" y="351"/>
                    <a:pt x="0" y="343"/>
                    <a:pt x="0" y="33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8" y="0"/>
                    <a:pt x="276" y="8"/>
                    <a:pt x="276" y="18"/>
                  </a:cubicBezTo>
                  <a:cubicBezTo>
                    <a:pt x="276" y="333"/>
                    <a:pt x="276" y="333"/>
                    <a:pt x="276" y="333"/>
                  </a:cubicBezTo>
                  <a:cubicBezTo>
                    <a:pt x="276" y="343"/>
                    <a:pt x="268" y="351"/>
                    <a:pt x="258" y="351"/>
                  </a:cubicBezTo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6" name="Rectangle 384">
              <a:extLst>
                <a:ext uri="{FF2B5EF4-FFF2-40B4-BE49-F238E27FC236}">
                  <a16:creationId xmlns:a16="http://schemas.microsoft.com/office/drawing/2014/main" id="{9482C228-77D6-45C8-BA13-B6EFF29B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7" name="Rectangle 385">
              <a:extLst>
                <a:ext uri="{FF2B5EF4-FFF2-40B4-BE49-F238E27FC236}">
                  <a16:creationId xmlns:a16="http://schemas.microsoft.com/office/drawing/2014/main" id="{647D2AEF-6E0E-4B1C-BD90-BEF965FE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4559069"/>
              <a:ext cx="473075" cy="608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688" name="Freeform 386">
              <a:extLst>
                <a:ext uri="{FF2B5EF4-FFF2-40B4-BE49-F238E27FC236}">
                  <a16:creationId xmlns:a16="http://schemas.microsoft.com/office/drawing/2014/main" id="{9AC2DCF1-CED1-46F8-8939-0383880B7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1788" y="5167082"/>
              <a:ext cx="473075" cy="20638"/>
            </a:xfrm>
            <a:custGeom>
              <a:avLst/>
              <a:gdLst>
                <a:gd name="T0" fmla="*/ 294 w 298"/>
                <a:gd name="T1" fmla="*/ 13 h 13"/>
                <a:gd name="T2" fmla="*/ 2 w 298"/>
                <a:gd name="T3" fmla="*/ 13 h 13"/>
                <a:gd name="T4" fmla="*/ 0 w 298"/>
                <a:gd name="T5" fmla="*/ 0 h 13"/>
                <a:gd name="T6" fmla="*/ 298 w 298"/>
                <a:gd name="T7" fmla="*/ 0 h 13"/>
                <a:gd name="T8" fmla="*/ 294 w 29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13">
                  <a:moveTo>
                    <a:pt x="294" y="13"/>
                  </a:moveTo>
                  <a:lnTo>
                    <a:pt x="2" y="13"/>
                  </a:lnTo>
                  <a:lnTo>
                    <a:pt x="0" y="0"/>
                  </a:lnTo>
                  <a:lnTo>
                    <a:pt x="298" y="0"/>
                  </a:lnTo>
                  <a:lnTo>
                    <a:pt x="294" y="13"/>
                  </a:lnTo>
                  <a:close/>
                </a:path>
              </a:pathLst>
            </a:custGeom>
            <a:solidFill>
              <a:srgbClr val="DE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Freeform 387">
              <a:extLst>
                <a:ext uri="{FF2B5EF4-FFF2-40B4-BE49-F238E27FC236}">
                  <a16:creationId xmlns:a16="http://schemas.microsoft.com/office/drawing/2014/main" id="{18CBC919-3E74-4E7A-993E-48A2D5D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08282"/>
              <a:ext cx="412750" cy="12700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0" name="Freeform 388">
              <a:extLst>
                <a:ext uri="{FF2B5EF4-FFF2-40B4-BE49-F238E27FC236}">
                  <a16:creationId xmlns:a16="http://schemas.microsoft.com/office/drawing/2014/main" id="{D939FF4B-4344-4FA1-962A-BB2987F2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447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Freeform 389">
              <a:extLst>
                <a:ext uri="{FF2B5EF4-FFF2-40B4-BE49-F238E27FC236}">
                  <a16:creationId xmlns:a16="http://schemas.microsoft.com/office/drawing/2014/main" id="{FC24258C-D479-4A5B-82EE-034FDEF0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68289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2" name="Freeform 390">
              <a:extLst>
                <a:ext uri="{FF2B5EF4-FFF2-40B4-BE49-F238E27FC236}">
                  <a16:creationId xmlns:a16="http://schemas.microsoft.com/office/drawing/2014/main" id="{9E6F49FA-2655-40AD-A92C-D7981914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20994"/>
              <a:ext cx="412750" cy="12700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Freeform 391">
              <a:extLst>
                <a:ext uri="{FF2B5EF4-FFF2-40B4-BE49-F238E27FC236}">
                  <a16:creationId xmlns:a16="http://schemas.microsoft.com/office/drawing/2014/main" id="{7AD64773-71F0-411B-876A-B0D7D0685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5909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Freeform 392">
              <a:extLst>
                <a:ext uri="{FF2B5EF4-FFF2-40B4-BE49-F238E27FC236}">
                  <a16:creationId xmlns:a16="http://schemas.microsoft.com/office/drawing/2014/main" id="{D5F132FB-6164-4960-8C20-FA81A8493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7940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5" name="Freeform 393">
              <a:extLst>
                <a:ext uri="{FF2B5EF4-FFF2-40B4-BE49-F238E27FC236}">
                  <a16:creationId xmlns:a16="http://schemas.microsoft.com/office/drawing/2014/main" id="{E2788C73-7E82-4A96-8AD5-36AF13C96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321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Freeform 394">
              <a:extLst>
                <a:ext uri="{FF2B5EF4-FFF2-40B4-BE49-F238E27FC236}">
                  <a16:creationId xmlns:a16="http://schemas.microsoft.com/office/drawing/2014/main" id="{29028F5B-75FE-4D20-93C9-ACA13867B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02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Freeform 395">
              <a:extLst>
                <a:ext uri="{FF2B5EF4-FFF2-40B4-BE49-F238E27FC236}">
                  <a16:creationId xmlns:a16="http://schemas.microsoft.com/office/drawing/2014/main" id="{F0C46FFB-F5B5-4454-B5CB-87CF7240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08319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Freeform 396">
              <a:extLst>
                <a:ext uri="{FF2B5EF4-FFF2-40B4-BE49-F238E27FC236}">
                  <a16:creationId xmlns:a16="http://schemas.microsoft.com/office/drawing/2014/main" id="{C5CE03EE-41FF-4E43-8C88-54559136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464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Freeform 397">
              <a:extLst>
                <a:ext uri="{FF2B5EF4-FFF2-40B4-BE49-F238E27FC236}">
                  <a16:creationId xmlns:a16="http://schemas.microsoft.com/office/drawing/2014/main" id="{8635CE2E-A7E3-4D45-9DA5-FFAEBE86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984519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5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0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Freeform 398">
              <a:extLst>
                <a:ext uri="{FF2B5EF4-FFF2-40B4-BE49-F238E27FC236}">
                  <a16:creationId xmlns:a16="http://schemas.microsoft.com/office/drawing/2014/main" id="{856DC9C5-8841-416D-A8F9-90A598EF9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194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Freeform 399">
              <a:extLst>
                <a:ext uri="{FF2B5EF4-FFF2-40B4-BE49-F238E27FC236}">
                  <a16:creationId xmlns:a16="http://schemas.microsoft.com/office/drawing/2014/main" id="{66AF7C54-D40D-4F7C-BCC7-ED0F0948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575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Freeform 400">
              <a:extLst>
                <a:ext uri="{FF2B5EF4-FFF2-40B4-BE49-F238E27FC236}">
                  <a16:creationId xmlns:a16="http://schemas.microsoft.com/office/drawing/2014/main" id="{68B8C538-9FA0-4D8C-9550-4B67169C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095644"/>
              <a:ext cx="412750" cy="14288"/>
            </a:xfrm>
            <a:custGeom>
              <a:avLst/>
              <a:gdLst>
                <a:gd name="T0" fmla="*/ 205 w 207"/>
                <a:gd name="T1" fmla="*/ 0 h 7"/>
                <a:gd name="T2" fmla="*/ 2 w 207"/>
                <a:gd name="T3" fmla="*/ 0 h 7"/>
                <a:gd name="T4" fmla="*/ 0 w 207"/>
                <a:gd name="T5" fmla="*/ 2 h 7"/>
                <a:gd name="T6" fmla="*/ 0 w 207"/>
                <a:gd name="T7" fmla="*/ 5 h 7"/>
                <a:gd name="T8" fmla="*/ 2 w 207"/>
                <a:gd name="T9" fmla="*/ 7 h 7"/>
                <a:gd name="T10" fmla="*/ 205 w 207"/>
                <a:gd name="T11" fmla="*/ 7 h 7"/>
                <a:gd name="T12" fmla="*/ 207 w 207"/>
                <a:gd name="T13" fmla="*/ 5 h 7"/>
                <a:gd name="T14" fmla="*/ 207 w 207"/>
                <a:gd name="T15" fmla="*/ 2 h 7"/>
                <a:gd name="T16" fmla="*/ 205 w 20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7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05" y="7"/>
                    <a:pt x="205" y="7"/>
                    <a:pt x="205" y="7"/>
                  </a:cubicBezTo>
                  <a:cubicBezTo>
                    <a:pt x="206" y="7"/>
                    <a:pt x="207" y="6"/>
                    <a:pt x="207" y="5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Freeform 401">
              <a:extLst>
                <a:ext uri="{FF2B5EF4-FFF2-40B4-BE49-F238E27FC236}">
                  <a16:creationId xmlns:a16="http://schemas.microsoft.com/office/drawing/2014/main" id="{03913F60-4A2D-4AC0-A4D8-77F2F682D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5133744"/>
              <a:ext cx="412750" cy="11113"/>
            </a:xfrm>
            <a:custGeom>
              <a:avLst/>
              <a:gdLst>
                <a:gd name="T0" fmla="*/ 205 w 207"/>
                <a:gd name="T1" fmla="*/ 0 h 6"/>
                <a:gd name="T2" fmla="*/ 2 w 207"/>
                <a:gd name="T3" fmla="*/ 0 h 6"/>
                <a:gd name="T4" fmla="*/ 0 w 207"/>
                <a:gd name="T5" fmla="*/ 2 h 6"/>
                <a:gd name="T6" fmla="*/ 0 w 207"/>
                <a:gd name="T7" fmla="*/ 4 h 6"/>
                <a:gd name="T8" fmla="*/ 2 w 207"/>
                <a:gd name="T9" fmla="*/ 6 h 6"/>
                <a:gd name="T10" fmla="*/ 205 w 207"/>
                <a:gd name="T11" fmla="*/ 6 h 6"/>
                <a:gd name="T12" fmla="*/ 207 w 207"/>
                <a:gd name="T13" fmla="*/ 4 h 6"/>
                <a:gd name="T14" fmla="*/ 207 w 207"/>
                <a:gd name="T15" fmla="*/ 2 h 6"/>
                <a:gd name="T16" fmla="*/ 205 w 207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7" h="6">
                  <a:moveTo>
                    <a:pt x="20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6" y="6"/>
                    <a:pt x="207" y="6"/>
                    <a:pt x="207" y="4"/>
                  </a:cubicBezTo>
                  <a:cubicBezTo>
                    <a:pt x="207" y="2"/>
                    <a:pt x="207" y="2"/>
                    <a:pt x="207" y="2"/>
                  </a:cubicBezTo>
                  <a:cubicBezTo>
                    <a:pt x="207" y="1"/>
                    <a:pt x="206" y="0"/>
                    <a:pt x="205" y="0"/>
                  </a:cubicBezTo>
                </a:path>
              </a:pathLst>
            </a:custGeom>
            <a:solidFill>
              <a:srgbClr val="E4E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Rectangle 402">
              <a:extLst>
                <a:ext uri="{FF2B5EF4-FFF2-40B4-BE49-F238E27FC236}">
                  <a16:creationId xmlns:a16="http://schemas.microsoft.com/office/drawing/2014/main" id="{3A04976A-6917-4441-A811-4F83AC3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4445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5" name="Rectangle 403">
              <a:extLst>
                <a:ext uri="{FF2B5EF4-FFF2-40B4-BE49-F238E27FC236}">
                  <a16:creationId xmlns:a16="http://schemas.microsoft.com/office/drawing/2014/main" id="{9DBB319F-0165-4D75-BBBD-13AA5DCDE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1800" y="4495569"/>
              <a:ext cx="269875" cy="22225"/>
            </a:xfrm>
            <a:prstGeom prst="rect">
              <a:avLst/>
            </a:pr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6" name="Oval 404">
              <a:extLst>
                <a:ext uri="{FF2B5EF4-FFF2-40B4-BE49-F238E27FC236}">
                  <a16:creationId xmlns:a16="http://schemas.microsoft.com/office/drawing/2014/main" id="{A0F2882E-77F2-4BD8-B2F6-85C273AA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7" name="Oval 405">
              <a:extLst>
                <a:ext uri="{FF2B5EF4-FFF2-40B4-BE49-F238E27FC236}">
                  <a16:creationId xmlns:a16="http://schemas.microsoft.com/office/drawing/2014/main" id="{CF7D88FB-19E3-4B1D-B725-A3F5AAC44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2137" y="4509857"/>
              <a:ext cx="14287" cy="14288"/>
            </a:xfrm>
            <a:prstGeom prst="ellipse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08" name="Freeform 406">
              <a:extLst>
                <a:ext uri="{FF2B5EF4-FFF2-40B4-BE49-F238E27FC236}">
                  <a16:creationId xmlns:a16="http://schemas.microsoft.com/office/drawing/2014/main" id="{1E3F45C7-4F2D-4C29-A097-36BEF9575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022619"/>
              <a:ext cx="508000" cy="950913"/>
            </a:xfrm>
            <a:custGeom>
              <a:avLst/>
              <a:gdLst>
                <a:gd name="T0" fmla="*/ 0 w 255"/>
                <a:gd name="T1" fmla="*/ 187 h 478"/>
                <a:gd name="T2" fmla="*/ 156 w 255"/>
                <a:gd name="T3" fmla="*/ 187 h 478"/>
                <a:gd name="T4" fmla="*/ 96 w 255"/>
                <a:gd name="T5" fmla="*/ 38 h 478"/>
                <a:gd name="T6" fmla="*/ 163 w 255"/>
                <a:gd name="T7" fmla="*/ 0 h 478"/>
                <a:gd name="T8" fmla="*/ 251 w 255"/>
                <a:gd name="T9" fmla="*/ 180 h 478"/>
                <a:gd name="T10" fmla="*/ 248 w 255"/>
                <a:gd name="T11" fmla="*/ 351 h 478"/>
                <a:gd name="T12" fmla="*/ 158 w 255"/>
                <a:gd name="T13" fmla="*/ 475 h 478"/>
                <a:gd name="T14" fmla="*/ 140 w 255"/>
                <a:gd name="T15" fmla="*/ 475 h 478"/>
                <a:gd name="T16" fmla="*/ 52 w 255"/>
                <a:gd name="T17" fmla="*/ 317 h 478"/>
                <a:gd name="T18" fmla="*/ 0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5" y="339"/>
                    <a:pt x="248" y="351"/>
                  </a:cubicBezTo>
                  <a:cubicBezTo>
                    <a:pt x="241" y="364"/>
                    <a:pt x="168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Freeform 407">
              <a:extLst>
                <a:ext uri="{FF2B5EF4-FFF2-40B4-BE49-F238E27FC236}">
                  <a16:creationId xmlns:a16="http://schemas.microsoft.com/office/drawing/2014/main" id="{76D9A157-5CEE-4A25-A339-C216C868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5546494"/>
              <a:ext cx="42862" cy="158750"/>
            </a:xfrm>
            <a:custGeom>
              <a:avLst/>
              <a:gdLst>
                <a:gd name="T0" fmla="*/ 10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10 w 22"/>
                <a:gd name="T7" fmla="*/ 48 h 80"/>
                <a:gd name="T8" fmla="*/ 15 w 22"/>
                <a:gd name="T9" fmla="*/ 0 h 80"/>
                <a:gd name="T10" fmla="*/ 10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10" y="48"/>
                  </a:cubicBezTo>
                  <a:cubicBezTo>
                    <a:pt x="12" y="42"/>
                    <a:pt x="15" y="0"/>
                    <a:pt x="15" y="0"/>
                  </a:cubicBezTo>
                  <a:cubicBezTo>
                    <a:pt x="15" y="0"/>
                    <a:pt x="22" y="56"/>
                    <a:pt x="10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Freeform 408">
              <a:extLst>
                <a:ext uri="{FF2B5EF4-FFF2-40B4-BE49-F238E27FC236}">
                  <a16:creationId xmlns:a16="http://schemas.microsoft.com/office/drawing/2014/main" id="{7FD4FA64-CE20-46F3-BC84-6D4A31B76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Freeform 409">
              <a:extLst>
                <a:ext uri="{FF2B5EF4-FFF2-40B4-BE49-F238E27FC236}">
                  <a16:creationId xmlns:a16="http://schemas.microsoft.com/office/drawing/2014/main" id="{38D09024-315D-43F6-9293-29D55B264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5003569"/>
              <a:ext cx="133350" cy="90488"/>
            </a:xfrm>
            <a:custGeom>
              <a:avLst/>
              <a:gdLst>
                <a:gd name="T0" fmla="*/ 6 w 84"/>
                <a:gd name="T1" fmla="*/ 57 h 57"/>
                <a:gd name="T2" fmla="*/ 0 w 84"/>
                <a:gd name="T3" fmla="*/ 43 h 57"/>
                <a:gd name="T4" fmla="*/ 66 w 84"/>
                <a:gd name="T5" fmla="*/ 7 h 57"/>
                <a:gd name="T6" fmla="*/ 76 w 84"/>
                <a:gd name="T7" fmla="*/ 0 h 57"/>
                <a:gd name="T8" fmla="*/ 84 w 84"/>
                <a:gd name="T9" fmla="*/ 14 h 57"/>
                <a:gd name="T10" fmla="*/ 6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4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Freeform 410">
              <a:extLst>
                <a:ext uri="{FF2B5EF4-FFF2-40B4-BE49-F238E27FC236}">
                  <a16:creationId xmlns:a16="http://schemas.microsoft.com/office/drawing/2014/main" id="{A5D3ED26-43FE-4691-A9F0-EA4D85D51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Freeform 411">
              <a:extLst>
                <a:ext uri="{FF2B5EF4-FFF2-40B4-BE49-F238E27FC236}">
                  <a16:creationId xmlns:a16="http://schemas.microsoft.com/office/drawing/2014/main" id="{3FA4C0DA-A11E-44F8-9C71-1542515FC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Freeform 412">
              <a:extLst>
                <a:ext uri="{FF2B5EF4-FFF2-40B4-BE49-F238E27FC236}">
                  <a16:creationId xmlns:a16="http://schemas.microsoft.com/office/drawing/2014/main" id="{C890D9BA-9558-4BB2-919E-57BA5039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9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7 w 255"/>
                <a:gd name="T11" fmla="*/ 351 h 478"/>
                <a:gd name="T12" fmla="*/ 96 w 255"/>
                <a:gd name="T13" fmla="*/ 475 h 478"/>
                <a:gd name="T14" fmla="*/ 115 w 255"/>
                <a:gd name="T15" fmla="*/ 475 h 478"/>
                <a:gd name="T16" fmla="*/ 203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9" y="187"/>
                    <a:pt x="99" y="187"/>
                    <a:pt x="99" y="187"/>
                  </a:cubicBezTo>
                  <a:cubicBezTo>
                    <a:pt x="99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1" y="187"/>
                    <a:pt x="0" y="339"/>
                    <a:pt x="7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5" y="475"/>
                    <a:pt x="115" y="475"/>
                  </a:cubicBezTo>
                  <a:cubicBezTo>
                    <a:pt x="203" y="317"/>
                    <a:pt x="203" y="317"/>
                    <a:pt x="203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Freeform 413">
              <a:extLst>
                <a:ext uri="{FF2B5EF4-FFF2-40B4-BE49-F238E27FC236}">
                  <a16:creationId xmlns:a16="http://schemas.microsoft.com/office/drawing/2014/main" id="{C324F097-5C34-4130-A673-89ACBF2E9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5546494"/>
              <a:ext cx="44450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Freeform 414">
              <a:extLst>
                <a:ext uri="{FF2B5EF4-FFF2-40B4-BE49-F238E27FC236}">
                  <a16:creationId xmlns:a16="http://schemas.microsoft.com/office/drawing/2014/main" id="{185C0F8A-6B84-414D-853F-D8CC08D2B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5394094"/>
              <a:ext cx="53975" cy="279400"/>
            </a:xfrm>
            <a:custGeom>
              <a:avLst/>
              <a:gdLst>
                <a:gd name="T0" fmla="*/ 15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5 w 34"/>
                <a:gd name="T7" fmla="*/ 146 h 176"/>
                <a:gd name="T8" fmla="*/ 34 w 34"/>
                <a:gd name="T9" fmla="*/ 0 h 176"/>
                <a:gd name="T10" fmla="*/ 15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5" y="146"/>
                  </a:lnTo>
                  <a:lnTo>
                    <a:pt x="3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Freeform 415">
              <a:extLst>
                <a:ext uri="{FF2B5EF4-FFF2-40B4-BE49-F238E27FC236}">
                  <a16:creationId xmlns:a16="http://schemas.microsoft.com/office/drawing/2014/main" id="{C3952224-0282-44C7-8807-EB166AE53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5003569"/>
              <a:ext cx="131762" cy="90488"/>
            </a:xfrm>
            <a:custGeom>
              <a:avLst/>
              <a:gdLst>
                <a:gd name="T0" fmla="*/ 76 w 83"/>
                <a:gd name="T1" fmla="*/ 57 h 57"/>
                <a:gd name="T2" fmla="*/ 83 w 83"/>
                <a:gd name="T3" fmla="*/ 43 h 57"/>
                <a:gd name="T4" fmla="*/ 17 w 83"/>
                <a:gd name="T5" fmla="*/ 7 h 57"/>
                <a:gd name="T6" fmla="*/ 6 w 83"/>
                <a:gd name="T7" fmla="*/ 0 h 57"/>
                <a:gd name="T8" fmla="*/ 0 w 83"/>
                <a:gd name="T9" fmla="*/ 14 h 57"/>
                <a:gd name="T10" fmla="*/ 76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57"/>
                  </a:moveTo>
                  <a:lnTo>
                    <a:pt x="83" y="43"/>
                  </a:lnTo>
                  <a:lnTo>
                    <a:pt x="17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Freeform 416">
              <a:extLst>
                <a:ext uri="{FF2B5EF4-FFF2-40B4-BE49-F238E27FC236}">
                  <a16:creationId xmlns:a16="http://schemas.microsoft.com/office/drawing/2014/main" id="{5E3B0566-3A2F-416B-9EBA-845E34FF5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4706707"/>
              <a:ext cx="203200" cy="355600"/>
            </a:xfrm>
            <a:custGeom>
              <a:avLst/>
              <a:gdLst>
                <a:gd name="T0" fmla="*/ 0 w 102"/>
                <a:gd name="T1" fmla="*/ 155 h 178"/>
                <a:gd name="T2" fmla="*/ 22 w 102"/>
                <a:gd name="T3" fmla="*/ 104 h 178"/>
                <a:gd name="T4" fmla="*/ 39 w 102"/>
                <a:gd name="T5" fmla="*/ 27 h 178"/>
                <a:gd name="T6" fmla="*/ 85 w 102"/>
                <a:gd name="T7" fmla="*/ 4 h 178"/>
                <a:gd name="T8" fmla="*/ 102 w 102"/>
                <a:gd name="T9" fmla="*/ 66 h 178"/>
                <a:gd name="T10" fmla="*/ 83 w 102"/>
                <a:gd name="T11" fmla="*/ 134 h 178"/>
                <a:gd name="T12" fmla="*/ 49 w 102"/>
                <a:gd name="T13" fmla="*/ 165 h 178"/>
                <a:gd name="T14" fmla="*/ 41 w 102"/>
                <a:gd name="T15" fmla="*/ 178 h 178"/>
                <a:gd name="T16" fmla="*/ 0 w 102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155"/>
                  </a:moveTo>
                  <a:cubicBezTo>
                    <a:pt x="0" y="151"/>
                    <a:pt x="22" y="108"/>
                    <a:pt x="22" y="104"/>
                  </a:cubicBezTo>
                  <a:cubicBezTo>
                    <a:pt x="22" y="101"/>
                    <a:pt x="34" y="33"/>
                    <a:pt x="39" y="27"/>
                  </a:cubicBezTo>
                  <a:cubicBezTo>
                    <a:pt x="44" y="22"/>
                    <a:pt x="79" y="0"/>
                    <a:pt x="85" y="4"/>
                  </a:cubicBezTo>
                  <a:cubicBezTo>
                    <a:pt x="91" y="8"/>
                    <a:pt x="102" y="57"/>
                    <a:pt x="102" y="66"/>
                  </a:cubicBezTo>
                  <a:cubicBezTo>
                    <a:pt x="101" y="75"/>
                    <a:pt x="90" y="127"/>
                    <a:pt x="83" y="134"/>
                  </a:cubicBezTo>
                  <a:cubicBezTo>
                    <a:pt x="77" y="142"/>
                    <a:pt x="54" y="163"/>
                    <a:pt x="49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Freeform 417">
              <a:extLst>
                <a:ext uri="{FF2B5EF4-FFF2-40B4-BE49-F238E27FC236}">
                  <a16:creationId xmlns:a16="http://schemas.microsoft.com/office/drawing/2014/main" id="{AA2B4A9A-2473-48B1-9767-AC82ECF7C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5394094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0" name="Freeform 418">
              <a:extLst>
                <a:ext uri="{FF2B5EF4-FFF2-40B4-BE49-F238E27FC236}">
                  <a16:creationId xmlns:a16="http://schemas.microsoft.com/office/drawing/2014/main" id="{01992016-F21F-4ED9-9608-9B8694BD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5594119"/>
              <a:ext cx="573087" cy="392113"/>
            </a:xfrm>
            <a:custGeom>
              <a:avLst/>
              <a:gdLst>
                <a:gd name="T0" fmla="*/ 280 w 288"/>
                <a:gd name="T1" fmla="*/ 147 h 197"/>
                <a:gd name="T2" fmla="*/ 258 w 288"/>
                <a:gd name="T3" fmla="*/ 130 h 197"/>
                <a:gd name="T4" fmla="*/ 232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0 w 288"/>
                <a:gd name="T27" fmla="*/ 197 h 197"/>
                <a:gd name="T28" fmla="*/ 280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1" y="82"/>
                    <a:pt x="232" y="62"/>
                  </a:cubicBezTo>
                  <a:cubicBezTo>
                    <a:pt x="224" y="41"/>
                    <a:pt x="144" y="0"/>
                    <a:pt x="144" y="0"/>
                  </a:cubicBezTo>
                  <a:cubicBezTo>
                    <a:pt x="144" y="0"/>
                    <a:pt x="64" y="41"/>
                    <a:pt x="55" y="62"/>
                  </a:cubicBezTo>
                  <a:cubicBezTo>
                    <a:pt x="46" y="82"/>
                    <a:pt x="30" y="130"/>
                    <a:pt x="30" y="130"/>
                  </a:cubicBezTo>
                  <a:cubicBezTo>
                    <a:pt x="30" y="130"/>
                    <a:pt x="8" y="138"/>
                    <a:pt x="7" y="147"/>
                  </a:cubicBezTo>
                  <a:cubicBezTo>
                    <a:pt x="6" y="155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3" y="52"/>
                    <a:pt x="144" y="52"/>
                  </a:cubicBezTo>
                  <a:cubicBezTo>
                    <a:pt x="184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0" y="197"/>
                  </a:cubicBezTo>
                  <a:cubicBezTo>
                    <a:pt x="288" y="197"/>
                    <a:pt x="282" y="155"/>
                    <a:pt x="280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1" name="Freeform 419">
              <a:extLst>
                <a:ext uri="{FF2B5EF4-FFF2-40B4-BE49-F238E27FC236}">
                  <a16:creationId xmlns:a16="http://schemas.microsoft.com/office/drawing/2014/main" id="{1CBDE648-0CF8-4B44-B8E0-3C5DDD9B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AF3C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2" name="Freeform 420">
              <a:extLst>
                <a:ext uri="{FF2B5EF4-FFF2-40B4-BE49-F238E27FC236}">
                  <a16:creationId xmlns:a16="http://schemas.microsoft.com/office/drawing/2014/main" id="{1679F065-0B1C-43F2-8891-309ECFD6B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016269"/>
              <a:ext cx="508000" cy="949325"/>
            </a:xfrm>
            <a:custGeom>
              <a:avLst/>
              <a:gdLst>
                <a:gd name="T0" fmla="*/ 0 w 255"/>
                <a:gd name="T1" fmla="*/ 186 h 477"/>
                <a:gd name="T2" fmla="*/ 156 w 255"/>
                <a:gd name="T3" fmla="*/ 186 h 477"/>
                <a:gd name="T4" fmla="*/ 97 w 255"/>
                <a:gd name="T5" fmla="*/ 37 h 477"/>
                <a:gd name="T6" fmla="*/ 163 w 255"/>
                <a:gd name="T7" fmla="*/ 0 h 477"/>
                <a:gd name="T8" fmla="*/ 252 w 255"/>
                <a:gd name="T9" fmla="*/ 179 h 477"/>
                <a:gd name="T10" fmla="*/ 248 w 255"/>
                <a:gd name="T11" fmla="*/ 350 h 477"/>
                <a:gd name="T12" fmla="*/ 159 w 255"/>
                <a:gd name="T13" fmla="*/ 474 h 477"/>
                <a:gd name="T14" fmla="*/ 140 w 255"/>
                <a:gd name="T15" fmla="*/ 474 h 477"/>
                <a:gd name="T16" fmla="*/ 52 w 255"/>
                <a:gd name="T17" fmla="*/ 316 h 477"/>
                <a:gd name="T18" fmla="*/ 0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186"/>
                  </a:moveTo>
                  <a:cubicBezTo>
                    <a:pt x="156" y="186"/>
                    <a:pt x="156" y="186"/>
                    <a:pt x="156" y="186"/>
                  </a:cubicBezTo>
                  <a:cubicBezTo>
                    <a:pt x="156" y="186"/>
                    <a:pt x="100" y="38"/>
                    <a:pt x="97" y="37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1"/>
                    <a:pt x="252" y="179"/>
                  </a:cubicBezTo>
                  <a:cubicBezTo>
                    <a:pt x="254" y="186"/>
                    <a:pt x="255" y="338"/>
                    <a:pt x="248" y="350"/>
                  </a:cubicBezTo>
                  <a:cubicBezTo>
                    <a:pt x="241" y="363"/>
                    <a:pt x="168" y="472"/>
                    <a:pt x="159" y="474"/>
                  </a:cubicBezTo>
                  <a:cubicBezTo>
                    <a:pt x="149" y="477"/>
                    <a:pt x="140" y="474"/>
                    <a:pt x="140" y="474"/>
                  </a:cubicBezTo>
                  <a:cubicBezTo>
                    <a:pt x="52" y="316"/>
                    <a:pt x="52" y="316"/>
                    <a:pt x="52" y="316"/>
                  </a:cubicBezTo>
                  <a:lnTo>
                    <a:pt x="0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Freeform 421">
              <a:extLst>
                <a:ext uri="{FF2B5EF4-FFF2-40B4-BE49-F238E27FC236}">
                  <a16:creationId xmlns:a16="http://schemas.microsoft.com/office/drawing/2014/main" id="{78DD8704-BC40-40AE-88DC-3E281DA18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5536969"/>
              <a:ext cx="44450" cy="160338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6" y="55"/>
                    <a:pt x="9" y="48"/>
                  </a:cubicBezTo>
                  <a:cubicBezTo>
                    <a:pt x="11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Freeform 422">
              <a:extLst>
                <a:ext uri="{FF2B5EF4-FFF2-40B4-BE49-F238E27FC236}">
                  <a16:creationId xmlns:a16="http://schemas.microsoft.com/office/drawing/2014/main" id="{32E9EEDE-2E44-404C-B67E-E2F77639D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5386157"/>
              <a:ext cx="55562" cy="279400"/>
            </a:xfrm>
            <a:custGeom>
              <a:avLst/>
              <a:gdLst>
                <a:gd name="T0" fmla="*/ 20 w 35"/>
                <a:gd name="T1" fmla="*/ 0 h 176"/>
                <a:gd name="T2" fmla="*/ 35 w 35"/>
                <a:gd name="T3" fmla="*/ 103 h 176"/>
                <a:gd name="T4" fmla="*/ 35 w 35"/>
                <a:gd name="T5" fmla="*/ 176 h 176"/>
                <a:gd name="T6" fmla="*/ 20 w 35"/>
                <a:gd name="T7" fmla="*/ 146 h 176"/>
                <a:gd name="T8" fmla="*/ 0 w 35"/>
                <a:gd name="T9" fmla="*/ 0 h 176"/>
                <a:gd name="T10" fmla="*/ 20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0"/>
                  </a:moveTo>
                  <a:lnTo>
                    <a:pt x="35" y="103"/>
                  </a:lnTo>
                  <a:lnTo>
                    <a:pt x="35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Freeform 423">
              <a:extLst>
                <a:ext uri="{FF2B5EF4-FFF2-40B4-BE49-F238E27FC236}">
                  <a16:creationId xmlns:a16="http://schemas.microsoft.com/office/drawing/2014/main" id="{239BA83F-236B-4BA3-974B-1CCC935A0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4995632"/>
              <a:ext cx="131762" cy="90488"/>
            </a:xfrm>
            <a:custGeom>
              <a:avLst/>
              <a:gdLst>
                <a:gd name="T0" fmla="*/ 5 w 83"/>
                <a:gd name="T1" fmla="*/ 57 h 57"/>
                <a:gd name="T2" fmla="*/ 0 w 83"/>
                <a:gd name="T3" fmla="*/ 43 h 57"/>
                <a:gd name="T4" fmla="*/ 65 w 83"/>
                <a:gd name="T5" fmla="*/ 6 h 57"/>
                <a:gd name="T6" fmla="*/ 77 w 83"/>
                <a:gd name="T7" fmla="*/ 0 h 57"/>
                <a:gd name="T8" fmla="*/ 83 w 83"/>
                <a:gd name="T9" fmla="*/ 14 h 57"/>
                <a:gd name="T10" fmla="*/ 5 w 83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57"/>
                  </a:moveTo>
                  <a:lnTo>
                    <a:pt x="0" y="43"/>
                  </a:lnTo>
                  <a:lnTo>
                    <a:pt x="65" y="6"/>
                  </a:lnTo>
                  <a:lnTo>
                    <a:pt x="77" y="0"/>
                  </a:lnTo>
                  <a:lnTo>
                    <a:pt x="83" y="14"/>
                  </a:lnTo>
                  <a:lnTo>
                    <a:pt x="5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Freeform 424">
              <a:extLst>
                <a:ext uri="{FF2B5EF4-FFF2-40B4-BE49-F238E27FC236}">
                  <a16:creationId xmlns:a16="http://schemas.microsoft.com/office/drawing/2014/main" id="{5EAD4CF5-1F5F-4CF3-A874-7313C3AE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4698769"/>
              <a:ext cx="206375" cy="355600"/>
            </a:xfrm>
            <a:custGeom>
              <a:avLst/>
              <a:gdLst>
                <a:gd name="T0" fmla="*/ 103 w 103"/>
                <a:gd name="T1" fmla="*/ 155 h 178"/>
                <a:gd name="T2" fmla="*/ 81 w 103"/>
                <a:gd name="T3" fmla="*/ 104 h 178"/>
                <a:gd name="T4" fmla="*/ 64 w 103"/>
                <a:gd name="T5" fmla="*/ 28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4 w 103"/>
                <a:gd name="T13" fmla="*/ 165 h 178"/>
                <a:gd name="T14" fmla="*/ 62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1" y="108"/>
                    <a:pt x="81" y="104"/>
                  </a:cubicBezTo>
                  <a:cubicBezTo>
                    <a:pt x="81" y="101"/>
                    <a:pt x="69" y="33"/>
                    <a:pt x="64" y="28"/>
                  </a:cubicBezTo>
                  <a:cubicBezTo>
                    <a:pt x="59" y="23"/>
                    <a:pt x="24" y="0"/>
                    <a:pt x="18" y="4"/>
                  </a:cubicBezTo>
                  <a:cubicBezTo>
                    <a:pt x="12" y="9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6" y="142"/>
                    <a:pt x="49" y="163"/>
                    <a:pt x="54" y="165"/>
                  </a:cubicBezTo>
                  <a:cubicBezTo>
                    <a:pt x="58" y="167"/>
                    <a:pt x="62" y="178"/>
                    <a:pt x="62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7" name="Freeform 425">
              <a:extLst>
                <a:ext uri="{FF2B5EF4-FFF2-40B4-BE49-F238E27FC236}">
                  <a16:creationId xmlns:a16="http://schemas.microsoft.com/office/drawing/2014/main" id="{20583F9C-17DF-48FB-8CD6-C3B7D8E6E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5689369"/>
              <a:ext cx="246062" cy="566738"/>
            </a:xfrm>
            <a:custGeom>
              <a:avLst/>
              <a:gdLst>
                <a:gd name="T0" fmla="*/ 0 w 124"/>
                <a:gd name="T1" fmla="*/ 285 h 285"/>
                <a:gd name="T2" fmla="*/ 111 w 124"/>
                <a:gd name="T3" fmla="*/ 243 h 285"/>
                <a:gd name="T4" fmla="*/ 124 w 124"/>
                <a:gd name="T5" fmla="*/ 145 h 285"/>
                <a:gd name="T6" fmla="*/ 119 w 124"/>
                <a:gd name="T7" fmla="*/ 93 h 285"/>
                <a:gd name="T8" fmla="*/ 0 w 124"/>
                <a:gd name="T9" fmla="*/ 0 h 285"/>
                <a:gd name="T10" fmla="*/ 0 w 124"/>
                <a:gd name="T11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285"/>
                  </a:moveTo>
                  <a:cubicBezTo>
                    <a:pt x="6" y="285"/>
                    <a:pt x="100" y="273"/>
                    <a:pt x="111" y="243"/>
                  </a:cubicBezTo>
                  <a:cubicBezTo>
                    <a:pt x="123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60" y="6"/>
                    <a:pt x="0" y="0"/>
                  </a:cubicBezTo>
                  <a:lnTo>
                    <a:pt x="0" y="285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8" name="Freeform 426">
              <a:extLst>
                <a:ext uri="{FF2B5EF4-FFF2-40B4-BE49-F238E27FC236}">
                  <a16:creationId xmlns:a16="http://schemas.microsoft.com/office/drawing/2014/main" id="{6E5682D4-A1D1-4B53-BA8E-86CE084A7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5016269"/>
              <a:ext cx="508000" cy="949325"/>
            </a:xfrm>
            <a:custGeom>
              <a:avLst/>
              <a:gdLst>
                <a:gd name="T0" fmla="*/ 255 w 255"/>
                <a:gd name="T1" fmla="*/ 186 h 477"/>
                <a:gd name="T2" fmla="*/ 99 w 255"/>
                <a:gd name="T3" fmla="*/ 186 h 477"/>
                <a:gd name="T4" fmla="*/ 158 w 255"/>
                <a:gd name="T5" fmla="*/ 37 h 477"/>
                <a:gd name="T6" fmla="*/ 92 w 255"/>
                <a:gd name="T7" fmla="*/ 0 h 477"/>
                <a:gd name="T8" fmla="*/ 3 w 255"/>
                <a:gd name="T9" fmla="*/ 179 h 477"/>
                <a:gd name="T10" fmla="*/ 7 w 255"/>
                <a:gd name="T11" fmla="*/ 350 h 477"/>
                <a:gd name="T12" fmla="*/ 96 w 255"/>
                <a:gd name="T13" fmla="*/ 474 h 477"/>
                <a:gd name="T14" fmla="*/ 115 w 255"/>
                <a:gd name="T15" fmla="*/ 474 h 477"/>
                <a:gd name="T16" fmla="*/ 203 w 255"/>
                <a:gd name="T17" fmla="*/ 316 h 477"/>
                <a:gd name="T18" fmla="*/ 255 w 255"/>
                <a:gd name="T19" fmla="*/ 186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186"/>
                  </a:moveTo>
                  <a:cubicBezTo>
                    <a:pt x="99" y="186"/>
                    <a:pt x="99" y="186"/>
                    <a:pt x="99" y="186"/>
                  </a:cubicBezTo>
                  <a:cubicBezTo>
                    <a:pt x="99" y="186"/>
                    <a:pt x="155" y="38"/>
                    <a:pt x="158" y="37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6" y="171"/>
                    <a:pt x="3" y="179"/>
                  </a:cubicBezTo>
                  <a:cubicBezTo>
                    <a:pt x="1" y="186"/>
                    <a:pt x="0" y="338"/>
                    <a:pt x="7" y="350"/>
                  </a:cubicBezTo>
                  <a:cubicBezTo>
                    <a:pt x="14" y="363"/>
                    <a:pt x="87" y="472"/>
                    <a:pt x="96" y="474"/>
                  </a:cubicBezTo>
                  <a:cubicBezTo>
                    <a:pt x="106" y="477"/>
                    <a:pt x="115" y="474"/>
                    <a:pt x="115" y="474"/>
                  </a:cubicBezTo>
                  <a:cubicBezTo>
                    <a:pt x="203" y="316"/>
                    <a:pt x="203" y="316"/>
                    <a:pt x="203" y="316"/>
                  </a:cubicBezTo>
                  <a:lnTo>
                    <a:pt x="255" y="186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9" name="Freeform 427">
              <a:extLst>
                <a:ext uri="{FF2B5EF4-FFF2-40B4-BE49-F238E27FC236}">
                  <a16:creationId xmlns:a16="http://schemas.microsoft.com/office/drawing/2014/main" id="{3A9AE188-1CD4-4918-921C-B5081DAE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5536969"/>
              <a:ext cx="42862" cy="160338"/>
            </a:xfrm>
            <a:custGeom>
              <a:avLst/>
              <a:gdLst>
                <a:gd name="T0" fmla="*/ 12 w 21"/>
                <a:gd name="T1" fmla="*/ 80 h 80"/>
                <a:gd name="T2" fmla="*/ 21 w 21"/>
                <a:gd name="T3" fmla="*/ 32 h 80"/>
                <a:gd name="T4" fmla="*/ 21 w 21"/>
                <a:gd name="T5" fmla="*/ 17 h 80"/>
                <a:gd name="T6" fmla="*/ 12 w 21"/>
                <a:gd name="T7" fmla="*/ 48 h 80"/>
                <a:gd name="T8" fmla="*/ 7 w 21"/>
                <a:gd name="T9" fmla="*/ 0 h 80"/>
                <a:gd name="T10" fmla="*/ 12 w 21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80"/>
                  </a:moveTo>
                  <a:cubicBezTo>
                    <a:pt x="21" y="32"/>
                    <a:pt x="21" y="32"/>
                    <a:pt x="21" y="32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15" y="55"/>
                    <a:pt x="12" y="48"/>
                  </a:cubicBezTo>
                  <a:cubicBezTo>
                    <a:pt x="10" y="42"/>
                    <a:pt x="7" y="0"/>
                    <a:pt x="7" y="0"/>
                  </a:cubicBezTo>
                  <a:cubicBezTo>
                    <a:pt x="7" y="0"/>
                    <a:pt x="0" y="56"/>
                    <a:pt x="12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Freeform 428">
              <a:extLst>
                <a:ext uri="{FF2B5EF4-FFF2-40B4-BE49-F238E27FC236}">
                  <a16:creationId xmlns:a16="http://schemas.microsoft.com/office/drawing/2014/main" id="{BD1C96E0-C9DD-46E1-8678-6D0B32F8C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5386157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1" name="Freeform 429">
              <a:extLst>
                <a:ext uri="{FF2B5EF4-FFF2-40B4-BE49-F238E27FC236}">
                  <a16:creationId xmlns:a16="http://schemas.microsoft.com/office/drawing/2014/main" id="{0C3ADACF-9972-4847-AE97-421FEAA72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4995632"/>
              <a:ext cx="133350" cy="90488"/>
            </a:xfrm>
            <a:custGeom>
              <a:avLst/>
              <a:gdLst>
                <a:gd name="T0" fmla="*/ 78 w 84"/>
                <a:gd name="T1" fmla="*/ 57 h 57"/>
                <a:gd name="T2" fmla="*/ 84 w 84"/>
                <a:gd name="T3" fmla="*/ 43 h 57"/>
                <a:gd name="T4" fmla="*/ 18 w 84"/>
                <a:gd name="T5" fmla="*/ 6 h 57"/>
                <a:gd name="T6" fmla="*/ 6 w 84"/>
                <a:gd name="T7" fmla="*/ 0 h 57"/>
                <a:gd name="T8" fmla="*/ 0 w 84"/>
                <a:gd name="T9" fmla="*/ 14 h 57"/>
                <a:gd name="T10" fmla="*/ 78 w 84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57"/>
                  </a:moveTo>
                  <a:lnTo>
                    <a:pt x="84" y="43"/>
                  </a:lnTo>
                  <a:lnTo>
                    <a:pt x="18" y="6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8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Freeform 430">
              <a:extLst>
                <a:ext uri="{FF2B5EF4-FFF2-40B4-BE49-F238E27FC236}">
                  <a16:creationId xmlns:a16="http://schemas.microsoft.com/office/drawing/2014/main" id="{FB0DED77-0D66-43C6-B056-DA8AE3692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4698769"/>
              <a:ext cx="206375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39 w 103"/>
                <a:gd name="T5" fmla="*/ 28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1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39" y="28"/>
                  </a:cubicBezTo>
                  <a:cubicBezTo>
                    <a:pt x="44" y="23"/>
                    <a:pt x="79" y="0"/>
                    <a:pt x="85" y="4"/>
                  </a:cubicBezTo>
                  <a:cubicBezTo>
                    <a:pt x="91" y="9"/>
                    <a:pt x="103" y="57"/>
                    <a:pt x="102" y="66"/>
                  </a:cubicBezTo>
                  <a:cubicBezTo>
                    <a:pt x="101" y="75"/>
                    <a:pt x="90" y="127"/>
                    <a:pt x="84" y="134"/>
                  </a:cubicBezTo>
                  <a:cubicBezTo>
                    <a:pt x="77" y="142"/>
                    <a:pt x="54" y="163"/>
                    <a:pt x="50" y="165"/>
                  </a:cubicBezTo>
                  <a:cubicBezTo>
                    <a:pt x="45" y="167"/>
                    <a:pt x="41" y="178"/>
                    <a:pt x="41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Freeform 431">
              <a:extLst>
                <a:ext uri="{FF2B5EF4-FFF2-40B4-BE49-F238E27FC236}">
                  <a16:creationId xmlns:a16="http://schemas.microsoft.com/office/drawing/2014/main" id="{12348352-6ECE-4676-949D-D4BCAC43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5386157"/>
              <a:ext cx="242887" cy="303213"/>
            </a:xfrm>
            <a:custGeom>
              <a:avLst/>
              <a:gdLst>
                <a:gd name="T0" fmla="*/ 61 w 122"/>
                <a:gd name="T1" fmla="*/ 0 h 152"/>
                <a:gd name="T2" fmla="*/ 0 w 122"/>
                <a:gd name="T3" fmla="*/ 152 h 152"/>
                <a:gd name="T4" fmla="*/ 61 w 122"/>
                <a:gd name="T5" fmla="*/ 131 h 152"/>
                <a:gd name="T6" fmla="*/ 122 w 122"/>
                <a:gd name="T7" fmla="*/ 152 h 152"/>
                <a:gd name="T8" fmla="*/ 61 w 122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4" name="Freeform 432">
              <a:extLst>
                <a:ext uri="{FF2B5EF4-FFF2-40B4-BE49-F238E27FC236}">
                  <a16:creationId xmlns:a16="http://schemas.microsoft.com/office/drawing/2014/main" id="{3136D0F7-51E0-45DB-9361-0154A9C8B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5586182"/>
              <a:ext cx="574675" cy="392113"/>
            </a:xfrm>
            <a:custGeom>
              <a:avLst/>
              <a:gdLst>
                <a:gd name="T0" fmla="*/ 281 w 288"/>
                <a:gd name="T1" fmla="*/ 147 h 197"/>
                <a:gd name="T2" fmla="*/ 258 w 288"/>
                <a:gd name="T3" fmla="*/ 130 h 197"/>
                <a:gd name="T4" fmla="*/ 233 w 288"/>
                <a:gd name="T5" fmla="*/ 62 h 197"/>
                <a:gd name="T6" fmla="*/ 144 w 288"/>
                <a:gd name="T7" fmla="*/ 0 h 197"/>
                <a:gd name="T8" fmla="*/ 55 w 288"/>
                <a:gd name="T9" fmla="*/ 62 h 197"/>
                <a:gd name="T10" fmla="*/ 30 w 288"/>
                <a:gd name="T11" fmla="*/ 130 h 197"/>
                <a:gd name="T12" fmla="*/ 7 w 288"/>
                <a:gd name="T13" fmla="*/ 147 h 197"/>
                <a:gd name="T14" fmla="*/ 7 w 288"/>
                <a:gd name="T15" fmla="*/ 197 h 197"/>
                <a:gd name="T16" fmla="*/ 20 w 288"/>
                <a:gd name="T17" fmla="*/ 197 h 197"/>
                <a:gd name="T18" fmla="*/ 25 w 288"/>
                <a:gd name="T19" fmla="*/ 145 h 197"/>
                <a:gd name="T20" fmla="*/ 144 w 288"/>
                <a:gd name="T21" fmla="*/ 52 h 197"/>
                <a:gd name="T22" fmla="*/ 263 w 288"/>
                <a:gd name="T23" fmla="*/ 145 h 197"/>
                <a:gd name="T24" fmla="*/ 268 w 288"/>
                <a:gd name="T25" fmla="*/ 197 h 197"/>
                <a:gd name="T26" fmla="*/ 281 w 288"/>
                <a:gd name="T27" fmla="*/ 197 h 197"/>
                <a:gd name="T28" fmla="*/ 281 w 288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147"/>
                  </a:moveTo>
                  <a:cubicBezTo>
                    <a:pt x="279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2"/>
                    <a:pt x="144" y="0"/>
                    <a:pt x="144" y="0"/>
                  </a:cubicBezTo>
                  <a:cubicBezTo>
                    <a:pt x="144" y="0"/>
                    <a:pt x="64" y="42"/>
                    <a:pt x="55" y="62"/>
                  </a:cubicBezTo>
                  <a:cubicBezTo>
                    <a:pt x="47" y="82"/>
                    <a:pt x="30" y="130"/>
                    <a:pt x="30" y="130"/>
                  </a:cubicBezTo>
                  <a:cubicBezTo>
                    <a:pt x="30" y="130"/>
                    <a:pt x="9" y="138"/>
                    <a:pt x="7" y="147"/>
                  </a:cubicBezTo>
                  <a:cubicBezTo>
                    <a:pt x="6" y="156"/>
                    <a:pt x="0" y="197"/>
                    <a:pt x="7" y="197"/>
                  </a:cubicBezTo>
                  <a:cubicBezTo>
                    <a:pt x="15" y="197"/>
                    <a:pt x="20" y="197"/>
                    <a:pt x="20" y="197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104" y="52"/>
                    <a:pt x="144" y="52"/>
                  </a:cubicBezTo>
                  <a:cubicBezTo>
                    <a:pt x="185" y="52"/>
                    <a:pt x="263" y="145"/>
                    <a:pt x="263" y="145"/>
                  </a:cubicBezTo>
                  <a:cubicBezTo>
                    <a:pt x="268" y="197"/>
                    <a:pt x="268" y="197"/>
                    <a:pt x="268" y="197"/>
                  </a:cubicBezTo>
                  <a:cubicBezTo>
                    <a:pt x="268" y="197"/>
                    <a:pt x="273" y="197"/>
                    <a:pt x="281" y="197"/>
                  </a:cubicBezTo>
                  <a:cubicBezTo>
                    <a:pt x="288" y="197"/>
                    <a:pt x="282" y="156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Freeform 433">
              <a:extLst>
                <a:ext uri="{FF2B5EF4-FFF2-40B4-BE49-F238E27FC236}">
                  <a16:creationId xmlns:a16="http://schemas.microsoft.com/office/drawing/2014/main" id="{7E62FC49-A40C-45D7-A9BC-8D4C94D62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5665557"/>
              <a:ext cx="315912" cy="590550"/>
            </a:xfrm>
            <a:custGeom>
              <a:avLst/>
              <a:gdLst>
                <a:gd name="T0" fmla="*/ 81 w 158"/>
                <a:gd name="T1" fmla="*/ 28 h 297"/>
                <a:gd name="T2" fmla="*/ 81 w 158"/>
                <a:gd name="T3" fmla="*/ 28 h 297"/>
                <a:gd name="T4" fmla="*/ 5 w 158"/>
                <a:gd name="T5" fmla="*/ 105 h 297"/>
                <a:gd name="T6" fmla="*/ 0 w 158"/>
                <a:gd name="T7" fmla="*/ 157 h 297"/>
                <a:gd name="T8" fmla="*/ 13 w 158"/>
                <a:gd name="T9" fmla="*/ 255 h 297"/>
                <a:gd name="T10" fmla="*/ 124 w 158"/>
                <a:gd name="T11" fmla="*/ 297 h 297"/>
                <a:gd name="T12" fmla="*/ 124 w 158"/>
                <a:gd name="T13" fmla="*/ 28 h 297"/>
                <a:gd name="T14" fmla="*/ 158 w 158"/>
                <a:gd name="T15" fmla="*/ 0 h 297"/>
                <a:gd name="T16" fmla="*/ 81 w 158"/>
                <a:gd name="T17" fmla="*/ 2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3" y="255"/>
                  </a:cubicBezTo>
                  <a:cubicBezTo>
                    <a:pt x="24" y="285"/>
                    <a:pt x="118" y="297"/>
                    <a:pt x="124" y="297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Rectangle 434">
              <a:extLst>
                <a:ext uri="{FF2B5EF4-FFF2-40B4-BE49-F238E27FC236}">
                  <a16:creationId xmlns:a16="http://schemas.microsoft.com/office/drawing/2014/main" id="{5B360FB7-9EDA-46DB-9E25-524A6B57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7" name="Rectangle 435">
              <a:extLst>
                <a:ext uri="{FF2B5EF4-FFF2-40B4-BE49-F238E27FC236}">
                  <a16:creationId xmlns:a16="http://schemas.microsoft.com/office/drawing/2014/main" id="{57693852-23CD-40EE-B938-32D7D53A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6100" y="4543194"/>
              <a:ext cx="849312" cy="57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38" name="Freeform 436">
              <a:extLst>
                <a:ext uri="{FF2B5EF4-FFF2-40B4-BE49-F238E27FC236}">
                  <a16:creationId xmlns:a16="http://schemas.microsoft.com/office/drawing/2014/main" id="{601AD103-363C-4213-A7C2-A2CD75CE71B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close/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9" name="Freeform 437">
              <a:extLst>
                <a:ext uri="{FF2B5EF4-FFF2-40B4-BE49-F238E27FC236}">
                  <a16:creationId xmlns:a16="http://schemas.microsoft.com/office/drawing/2014/main" id="{F9F010C5-E6AF-4BDA-AC63-7B4BDB386D7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702925" y="4540019"/>
              <a:ext cx="855662" cy="585788"/>
            </a:xfrm>
            <a:custGeom>
              <a:avLst/>
              <a:gdLst>
                <a:gd name="T0" fmla="*/ 534 w 539"/>
                <a:gd name="T1" fmla="*/ 5 h 369"/>
                <a:gd name="T2" fmla="*/ 534 w 539"/>
                <a:gd name="T3" fmla="*/ 364 h 369"/>
                <a:gd name="T4" fmla="*/ 5 w 539"/>
                <a:gd name="T5" fmla="*/ 364 h 369"/>
                <a:gd name="T6" fmla="*/ 5 w 539"/>
                <a:gd name="T7" fmla="*/ 5 h 369"/>
                <a:gd name="T8" fmla="*/ 534 w 539"/>
                <a:gd name="T9" fmla="*/ 5 h 369"/>
                <a:gd name="T10" fmla="*/ 539 w 539"/>
                <a:gd name="T11" fmla="*/ 0 h 369"/>
                <a:gd name="T12" fmla="*/ 534 w 539"/>
                <a:gd name="T13" fmla="*/ 0 h 369"/>
                <a:gd name="T14" fmla="*/ 5 w 539"/>
                <a:gd name="T15" fmla="*/ 0 h 369"/>
                <a:gd name="T16" fmla="*/ 0 w 539"/>
                <a:gd name="T17" fmla="*/ 0 h 369"/>
                <a:gd name="T18" fmla="*/ 0 w 539"/>
                <a:gd name="T19" fmla="*/ 5 h 369"/>
                <a:gd name="T20" fmla="*/ 0 w 539"/>
                <a:gd name="T21" fmla="*/ 364 h 369"/>
                <a:gd name="T22" fmla="*/ 0 w 539"/>
                <a:gd name="T23" fmla="*/ 369 h 369"/>
                <a:gd name="T24" fmla="*/ 5 w 539"/>
                <a:gd name="T25" fmla="*/ 369 h 369"/>
                <a:gd name="T26" fmla="*/ 534 w 539"/>
                <a:gd name="T27" fmla="*/ 369 h 369"/>
                <a:gd name="T28" fmla="*/ 539 w 539"/>
                <a:gd name="T29" fmla="*/ 369 h 369"/>
                <a:gd name="T30" fmla="*/ 539 w 539"/>
                <a:gd name="T31" fmla="*/ 364 h 369"/>
                <a:gd name="T32" fmla="*/ 539 w 539"/>
                <a:gd name="T33" fmla="*/ 5 h 369"/>
                <a:gd name="T34" fmla="*/ 539 w 539"/>
                <a:gd name="T3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9" h="369">
                  <a:moveTo>
                    <a:pt x="534" y="5"/>
                  </a:moveTo>
                  <a:lnTo>
                    <a:pt x="534" y="364"/>
                  </a:lnTo>
                  <a:lnTo>
                    <a:pt x="5" y="364"/>
                  </a:lnTo>
                  <a:lnTo>
                    <a:pt x="5" y="5"/>
                  </a:lnTo>
                  <a:lnTo>
                    <a:pt x="534" y="5"/>
                  </a:lnTo>
                  <a:moveTo>
                    <a:pt x="539" y="0"/>
                  </a:moveTo>
                  <a:lnTo>
                    <a:pt x="534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364"/>
                  </a:lnTo>
                  <a:lnTo>
                    <a:pt x="0" y="369"/>
                  </a:lnTo>
                  <a:lnTo>
                    <a:pt x="5" y="369"/>
                  </a:lnTo>
                  <a:lnTo>
                    <a:pt x="534" y="369"/>
                  </a:lnTo>
                  <a:lnTo>
                    <a:pt x="539" y="369"/>
                  </a:lnTo>
                  <a:lnTo>
                    <a:pt x="539" y="364"/>
                  </a:lnTo>
                  <a:lnTo>
                    <a:pt x="539" y="5"/>
                  </a:lnTo>
                  <a:lnTo>
                    <a:pt x="5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0" name="Freeform 438">
              <a:extLst>
                <a:ext uri="{FF2B5EF4-FFF2-40B4-BE49-F238E27FC236}">
                  <a16:creationId xmlns:a16="http://schemas.microsoft.com/office/drawing/2014/main" id="{6B6D56ED-FF6D-4DC0-A099-C199E4EB4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0 w 204"/>
                <a:gd name="T3" fmla="*/ 0 h 264"/>
                <a:gd name="T4" fmla="*/ 0 w 204"/>
                <a:gd name="T5" fmla="*/ 264 h 264"/>
                <a:gd name="T6" fmla="*/ 204 w 204"/>
                <a:gd name="T7" fmla="*/ 264 h 264"/>
                <a:gd name="T8" fmla="*/ 204 w 204"/>
                <a:gd name="T9" fmla="*/ 20 h 264"/>
                <a:gd name="T10" fmla="*/ 176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1"/>
                    <a:pt x="176" y="0"/>
                    <a:pt x="176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1" name="Freeform 439">
              <a:extLst>
                <a:ext uri="{FF2B5EF4-FFF2-40B4-BE49-F238E27FC236}">
                  <a16:creationId xmlns:a16="http://schemas.microsoft.com/office/drawing/2014/main" id="{33F060EF-F3AD-4E78-833B-F97715B9F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8 w 204"/>
                <a:gd name="T1" fmla="*/ 0 h 264"/>
                <a:gd name="T2" fmla="*/ 204 w 204"/>
                <a:gd name="T3" fmla="*/ 0 h 264"/>
                <a:gd name="T4" fmla="*/ 204 w 204"/>
                <a:gd name="T5" fmla="*/ 264 h 264"/>
                <a:gd name="T6" fmla="*/ 0 w 204"/>
                <a:gd name="T7" fmla="*/ 264 h 264"/>
                <a:gd name="T8" fmla="*/ 0 w 204"/>
                <a:gd name="T9" fmla="*/ 20 h 264"/>
                <a:gd name="T10" fmla="*/ 28 w 204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4" h="264">
                  <a:moveTo>
                    <a:pt x="28" y="0"/>
                  </a:moveTo>
                  <a:cubicBezTo>
                    <a:pt x="204" y="0"/>
                    <a:pt x="204" y="0"/>
                    <a:pt x="204" y="0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"/>
                    <a:pt x="28" y="0"/>
                    <a:pt x="28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2" name="Freeform 440">
              <a:extLst>
                <a:ext uri="{FF2B5EF4-FFF2-40B4-BE49-F238E27FC236}">
                  <a16:creationId xmlns:a16="http://schemas.microsoft.com/office/drawing/2014/main" id="{8B899BFF-9DF8-4FF2-A7C9-4A3C2B065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4563832"/>
              <a:ext cx="404812" cy="525463"/>
            </a:xfrm>
            <a:custGeom>
              <a:avLst/>
              <a:gdLst>
                <a:gd name="T0" fmla="*/ 176 w 204"/>
                <a:gd name="T1" fmla="*/ 0 h 264"/>
                <a:gd name="T2" fmla="*/ 176 w 204"/>
                <a:gd name="T3" fmla="*/ 247 h 264"/>
                <a:gd name="T4" fmla="*/ 6 w 204"/>
                <a:gd name="T5" fmla="*/ 247 h 264"/>
                <a:gd name="T6" fmla="*/ 6 w 204"/>
                <a:gd name="T7" fmla="*/ 0 h 264"/>
                <a:gd name="T8" fmla="*/ 0 w 204"/>
                <a:gd name="T9" fmla="*/ 0 h 264"/>
                <a:gd name="T10" fmla="*/ 0 w 204"/>
                <a:gd name="T11" fmla="*/ 264 h 264"/>
                <a:gd name="T12" fmla="*/ 204 w 204"/>
                <a:gd name="T13" fmla="*/ 264 h 264"/>
                <a:gd name="T14" fmla="*/ 204 w 204"/>
                <a:gd name="T15" fmla="*/ 20 h 264"/>
                <a:gd name="T16" fmla="*/ 176 w 204"/>
                <a:gd name="T1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64">
                  <a:moveTo>
                    <a:pt x="176" y="0"/>
                  </a:moveTo>
                  <a:cubicBezTo>
                    <a:pt x="176" y="247"/>
                    <a:pt x="176" y="247"/>
                    <a:pt x="176" y="247"/>
                  </a:cubicBezTo>
                  <a:cubicBezTo>
                    <a:pt x="6" y="247"/>
                    <a:pt x="6" y="247"/>
                    <a:pt x="6" y="24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20"/>
                    <a:pt x="204" y="20"/>
                    <a:pt x="204" y="20"/>
                  </a:cubicBezTo>
                  <a:cubicBezTo>
                    <a:pt x="204" y="20"/>
                    <a:pt x="204" y="0"/>
                    <a:pt x="17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3" name="Freeform 441">
              <a:extLst>
                <a:ext uri="{FF2B5EF4-FFF2-40B4-BE49-F238E27FC236}">
                  <a16:creationId xmlns:a16="http://schemas.microsoft.com/office/drawing/2014/main" id="{35EED1C2-E8A0-4A0F-9E42-9872AED2846F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1129962" y="4563832"/>
              <a:ext cx="57150" cy="39688"/>
            </a:xfrm>
            <a:custGeom>
              <a:avLst/>
              <a:gdLst>
                <a:gd name="T0" fmla="*/ 0 w 28"/>
                <a:gd name="T1" fmla="*/ 20 h 20"/>
                <a:gd name="T2" fmla="*/ 0 w 28"/>
                <a:gd name="T3" fmla="*/ 20 h 20"/>
                <a:gd name="T4" fmla="*/ 0 w 28"/>
                <a:gd name="T5" fmla="*/ 20 h 20"/>
                <a:gd name="T6" fmla="*/ 0 w 28"/>
                <a:gd name="T7" fmla="*/ 20 h 20"/>
                <a:gd name="T8" fmla="*/ 28 w 28"/>
                <a:gd name="T9" fmla="*/ 0 h 20"/>
                <a:gd name="T10" fmla="*/ 5 w 28"/>
                <a:gd name="T11" fmla="*/ 8 h 20"/>
                <a:gd name="T12" fmla="*/ 28 w 28"/>
                <a:gd name="T13" fmla="*/ 0 h 20"/>
                <a:gd name="T14" fmla="*/ 28 w 28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0"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28" y="0"/>
                  </a:moveTo>
                  <a:cubicBezTo>
                    <a:pt x="15" y="0"/>
                    <a:pt x="9" y="4"/>
                    <a:pt x="5" y="8"/>
                  </a:cubicBezTo>
                  <a:cubicBezTo>
                    <a:pt x="13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74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4" name="Freeform 442">
              <a:extLst>
                <a:ext uri="{FF2B5EF4-FFF2-40B4-BE49-F238E27FC236}">
                  <a16:creationId xmlns:a16="http://schemas.microsoft.com/office/drawing/2014/main" id="{896C9EAD-3C91-4911-A973-FEF04BC44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4563832"/>
              <a:ext cx="406400" cy="525463"/>
            </a:xfrm>
            <a:custGeom>
              <a:avLst/>
              <a:gdLst>
                <a:gd name="T0" fmla="*/ 204 w 204"/>
                <a:gd name="T1" fmla="*/ 0 h 264"/>
                <a:gd name="T2" fmla="*/ 198 w 204"/>
                <a:gd name="T3" fmla="*/ 0 h 264"/>
                <a:gd name="T4" fmla="*/ 198 w 204"/>
                <a:gd name="T5" fmla="*/ 247 h 264"/>
                <a:gd name="T6" fmla="*/ 28 w 204"/>
                <a:gd name="T7" fmla="*/ 247 h 264"/>
                <a:gd name="T8" fmla="*/ 28 w 204"/>
                <a:gd name="T9" fmla="*/ 0 h 264"/>
                <a:gd name="T10" fmla="*/ 5 w 204"/>
                <a:gd name="T11" fmla="*/ 8 h 264"/>
                <a:gd name="T12" fmla="*/ 0 w 204"/>
                <a:gd name="T13" fmla="*/ 20 h 264"/>
                <a:gd name="T14" fmla="*/ 0 w 204"/>
                <a:gd name="T15" fmla="*/ 20 h 264"/>
                <a:gd name="T16" fmla="*/ 0 w 204"/>
                <a:gd name="T17" fmla="*/ 264 h 264"/>
                <a:gd name="T18" fmla="*/ 204 w 204"/>
                <a:gd name="T19" fmla="*/ 264 h 264"/>
                <a:gd name="T20" fmla="*/ 204 w 204"/>
                <a:gd name="T2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264">
                  <a:moveTo>
                    <a:pt x="204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247"/>
                    <a:pt x="198" y="247"/>
                    <a:pt x="198" y="247"/>
                  </a:cubicBezTo>
                  <a:cubicBezTo>
                    <a:pt x="28" y="247"/>
                    <a:pt x="28" y="247"/>
                    <a:pt x="28" y="2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13" y="0"/>
                    <a:pt x="5" y="8"/>
                  </a:cubicBezTo>
                  <a:cubicBezTo>
                    <a:pt x="0" y="13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204" y="264"/>
                    <a:pt x="204" y="264"/>
                    <a:pt x="204" y="264"/>
                  </a:cubicBezTo>
                  <a:cubicBezTo>
                    <a:pt x="204" y="0"/>
                    <a:pt x="204" y="0"/>
                    <a:pt x="204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5" name="Freeform 443">
              <a:extLst>
                <a:ext uri="{FF2B5EF4-FFF2-40B4-BE49-F238E27FC236}">
                  <a16:creationId xmlns:a16="http://schemas.microsoft.com/office/drawing/2014/main" id="{D0EA04C6-0185-4FD7-B960-655F5309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5150" y="5055957"/>
              <a:ext cx="404812" cy="33338"/>
            </a:xfrm>
            <a:custGeom>
              <a:avLst/>
              <a:gdLst>
                <a:gd name="T0" fmla="*/ 0 w 204"/>
                <a:gd name="T1" fmla="*/ 17 h 17"/>
                <a:gd name="T2" fmla="*/ 6 w 204"/>
                <a:gd name="T3" fmla="*/ 0 h 17"/>
                <a:gd name="T4" fmla="*/ 176 w 204"/>
                <a:gd name="T5" fmla="*/ 0 h 17"/>
                <a:gd name="T6" fmla="*/ 204 w 204"/>
                <a:gd name="T7" fmla="*/ 17 h 17"/>
                <a:gd name="T8" fmla="*/ 0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0" y="1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97" y="4"/>
                    <a:pt x="204" y="17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6" name="Freeform 444">
              <a:extLst>
                <a:ext uri="{FF2B5EF4-FFF2-40B4-BE49-F238E27FC236}">
                  <a16:creationId xmlns:a16="http://schemas.microsoft.com/office/drawing/2014/main" id="{8D8359E7-95EE-4F5B-B496-7341E12C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9962" y="5055957"/>
              <a:ext cx="406400" cy="33338"/>
            </a:xfrm>
            <a:custGeom>
              <a:avLst/>
              <a:gdLst>
                <a:gd name="T0" fmla="*/ 204 w 204"/>
                <a:gd name="T1" fmla="*/ 17 h 17"/>
                <a:gd name="T2" fmla="*/ 198 w 204"/>
                <a:gd name="T3" fmla="*/ 0 h 17"/>
                <a:gd name="T4" fmla="*/ 28 w 204"/>
                <a:gd name="T5" fmla="*/ 0 h 17"/>
                <a:gd name="T6" fmla="*/ 0 w 204"/>
                <a:gd name="T7" fmla="*/ 17 h 17"/>
                <a:gd name="T8" fmla="*/ 204 w 20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7">
                  <a:moveTo>
                    <a:pt x="204" y="17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7" y="4"/>
                    <a:pt x="0" y="17"/>
                  </a:cubicBezTo>
                  <a:lnTo>
                    <a:pt x="204" y="17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7" name="Rectangle 445">
              <a:extLst>
                <a:ext uri="{FF2B5EF4-FFF2-40B4-BE49-F238E27FC236}">
                  <a16:creationId xmlns:a16="http://schemas.microsoft.com/office/drawing/2014/main" id="{0B2EA34D-006A-4AD5-B750-0E64F9E8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prstGeom prst="rect">
              <a:avLst/>
            </a:prstGeom>
            <a:solidFill>
              <a:srgbClr val="4352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748" name="Freeform 446">
              <a:extLst>
                <a:ext uri="{FF2B5EF4-FFF2-40B4-BE49-F238E27FC236}">
                  <a16:creationId xmlns:a16="http://schemas.microsoft.com/office/drawing/2014/main" id="{50185D1A-3724-4E08-A9C6-B3AB38522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8375" y="4563832"/>
              <a:ext cx="4762" cy="539750"/>
            </a:xfrm>
            <a:custGeom>
              <a:avLst/>
              <a:gdLst>
                <a:gd name="T0" fmla="*/ 3 w 3"/>
                <a:gd name="T1" fmla="*/ 340 h 340"/>
                <a:gd name="T2" fmla="*/ 3 w 3"/>
                <a:gd name="T3" fmla="*/ 0 h 340"/>
                <a:gd name="T4" fmla="*/ 0 w 3"/>
                <a:gd name="T5" fmla="*/ 0 h 340"/>
                <a:gd name="T6" fmla="*/ 0 w 3"/>
                <a:gd name="T7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40">
                  <a:moveTo>
                    <a:pt x="3" y="34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3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49" name="Freeform 447">
              <a:extLst>
                <a:ext uri="{FF2B5EF4-FFF2-40B4-BE49-F238E27FC236}">
                  <a16:creationId xmlns:a16="http://schemas.microsoft.com/office/drawing/2014/main" id="{07A5E4AD-01AD-4476-903C-3EA126094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597169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0" name="Freeform 448">
              <a:extLst>
                <a:ext uri="{FF2B5EF4-FFF2-40B4-BE49-F238E27FC236}">
                  <a16:creationId xmlns:a16="http://schemas.microsoft.com/office/drawing/2014/main" id="{D5500784-EF76-41E5-8B0D-6692A8850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257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1" name="Freeform 449">
              <a:extLst>
                <a:ext uri="{FF2B5EF4-FFF2-40B4-BE49-F238E27FC236}">
                  <a16:creationId xmlns:a16="http://schemas.microsoft.com/office/drawing/2014/main" id="{F1DDFC9B-4154-4ECB-98B7-C50188FA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5590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2" name="Freeform 450">
              <a:extLst>
                <a:ext uri="{FF2B5EF4-FFF2-40B4-BE49-F238E27FC236}">
                  <a16:creationId xmlns:a16="http://schemas.microsoft.com/office/drawing/2014/main" id="{468BD523-EB94-472D-A1C4-6CE6296EF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682894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3" name="Freeform 451">
              <a:extLst>
                <a:ext uri="{FF2B5EF4-FFF2-40B4-BE49-F238E27FC236}">
                  <a16:creationId xmlns:a16="http://schemas.microsoft.com/office/drawing/2014/main" id="{21062A08-75E3-4652-B02E-CB86CE03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13057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4" name="Freeform 452">
              <a:extLst>
                <a:ext uri="{FF2B5EF4-FFF2-40B4-BE49-F238E27FC236}">
                  <a16:creationId xmlns:a16="http://schemas.microsoft.com/office/drawing/2014/main" id="{11270849-F9C6-4F68-AEBD-5D5E3D5FF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416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5" name="Freeform 453">
              <a:extLst>
                <a:ext uri="{FF2B5EF4-FFF2-40B4-BE49-F238E27FC236}">
                  <a16:creationId xmlns:a16="http://schemas.microsoft.com/office/drawing/2014/main" id="{2F8EE57D-C299-4545-8411-B78CE58E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702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Freeform 454">
              <a:extLst>
                <a:ext uri="{FF2B5EF4-FFF2-40B4-BE49-F238E27FC236}">
                  <a16:creationId xmlns:a16="http://schemas.microsoft.com/office/drawing/2014/main" id="{0D232E24-3088-49EC-8BFF-258090428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7987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Freeform 455">
              <a:extLst>
                <a:ext uri="{FF2B5EF4-FFF2-40B4-BE49-F238E27FC236}">
                  <a16:creationId xmlns:a16="http://schemas.microsoft.com/office/drawing/2014/main" id="{8980D19F-D873-468C-8EFB-8D5817035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2894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Freeform 456">
              <a:extLst>
                <a:ext uri="{FF2B5EF4-FFF2-40B4-BE49-F238E27FC236}">
                  <a16:creationId xmlns:a16="http://schemas.microsoft.com/office/drawing/2014/main" id="{51B867C9-15E9-42F2-A61B-896FE80B9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55932"/>
              <a:ext cx="319087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3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3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9" name="Freeform 457">
              <a:extLst>
                <a:ext uri="{FF2B5EF4-FFF2-40B4-BE49-F238E27FC236}">
                  <a16:creationId xmlns:a16="http://schemas.microsoft.com/office/drawing/2014/main" id="{08758832-AB63-42D9-99E4-A29C66C6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886094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0" name="Freeform 458">
              <a:extLst>
                <a:ext uri="{FF2B5EF4-FFF2-40B4-BE49-F238E27FC236}">
                  <a16:creationId xmlns:a16="http://schemas.microsoft.com/office/drawing/2014/main" id="{1BB4D7FA-75D4-49B8-B53B-50C01277D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14669"/>
              <a:ext cx="319087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1" name="Freeform 459">
              <a:extLst>
                <a:ext uri="{FF2B5EF4-FFF2-40B4-BE49-F238E27FC236}">
                  <a16:creationId xmlns:a16="http://schemas.microsoft.com/office/drawing/2014/main" id="{5BCB97FA-D0A8-47C0-BC89-838B31D9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4483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2" name="Freeform 460">
              <a:extLst>
                <a:ext uri="{FF2B5EF4-FFF2-40B4-BE49-F238E27FC236}">
                  <a16:creationId xmlns:a16="http://schemas.microsoft.com/office/drawing/2014/main" id="{31FEEA68-A4F0-4939-8FA5-75978EF7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4973407"/>
              <a:ext cx="319087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3" name="Freeform 461">
              <a:extLst>
                <a:ext uri="{FF2B5EF4-FFF2-40B4-BE49-F238E27FC236}">
                  <a16:creationId xmlns:a16="http://schemas.microsoft.com/office/drawing/2014/main" id="{06546ECB-5F15-4CCF-B023-0C9D2141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0550" y="5001982"/>
              <a:ext cx="319087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4" name="Freeform 462">
              <a:extLst>
                <a:ext uri="{FF2B5EF4-FFF2-40B4-BE49-F238E27FC236}">
                  <a16:creationId xmlns:a16="http://schemas.microsoft.com/office/drawing/2014/main" id="{5401FC18-C679-44A6-9D77-3407CB134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5955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5" name="Freeform 463">
              <a:extLst>
                <a:ext uri="{FF2B5EF4-FFF2-40B4-BE49-F238E27FC236}">
                  <a16:creationId xmlns:a16="http://schemas.microsoft.com/office/drawing/2014/main" id="{C0E53152-8984-4574-87DF-A370E3CB4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257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6" name="Freeform 464">
              <a:extLst>
                <a:ext uri="{FF2B5EF4-FFF2-40B4-BE49-F238E27FC236}">
                  <a16:creationId xmlns:a16="http://schemas.microsoft.com/office/drawing/2014/main" id="{21D2D7EB-1B7E-406F-952C-6E81596E6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527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5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7" name="Freeform 465">
              <a:extLst>
                <a:ext uri="{FF2B5EF4-FFF2-40B4-BE49-F238E27FC236}">
                  <a16:creationId xmlns:a16="http://schemas.microsoft.com/office/drawing/2014/main" id="{6EDEF29E-4261-469B-B269-696693178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682894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8" name="Freeform 466">
              <a:extLst>
                <a:ext uri="{FF2B5EF4-FFF2-40B4-BE49-F238E27FC236}">
                  <a16:creationId xmlns:a16="http://schemas.microsoft.com/office/drawing/2014/main" id="{FEE648F3-0AFF-4679-920F-134984396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11469"/>
              <a:ext cx="317500" cy="11113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69" name="Freeform 467">
              <a:extLst>
                <a:ext uri="{FF2B5EF4-FFF2-40B4-BE49-F238E27FC236}">
                  <a16:creationId xmlns:a16="http://schemas.microsoft.com/office/drawing/2014/main" id="{EB88F38F-C91B-48A8-94D2-AD351E5C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416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0" name="Freeform 468">
              <a:extLst>
                <a:ext uri="{FF2B5EF4-FFF2-40B4-BE49-F238E27FC236}">
                  <a16:creationId xmlns:a16="http://schemas.microsoft.com/office/drawing/2014/main" id="{E4640051-B260-4A06-97F1-D289BE886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68619"/>
              <a:ext cx="317500" cy="12700"/>
            </a:xfrm>
            <a:custGeom>
              <a:avLst/>
              <a:gdLst>
                <a:gd name="T0" fmla="*/ 158 w 160"/>
                <a:gd name="T1" fmla="*/ 0 h 6"/>
                <a:gd name="T2" fmla="*/ 2 w 160"/>
                <a:gd name="T3" fmla="*/ 0 h 6"/>
                <a:gd name="T4" fmla="*/ 0 w 160"/>
                <a:gd name="T5" fmla="*/ 2 h 6"/>
                <a:gd name="T6" fmla="*/ 0 w 160"/>
                <a:gd name="T7" fmla="*/ 4 h 6"/>
                <a:gd name="T8" fmla="*/ 2 w 160"/>
                <a:gd name="T9" fmla="*/ 6 h 6"/>
                <a:gd name="T10" fmla="*/ 158 w 160"/>
                <a:gd name="T11" fmla="*/ 6 h 6"/>
                <a:gd name="T12" fmla="*/ 160 w 160"/>
                <a:gd name="T13" fmla="*/ 4 h 6"/>
                <a:gd name="T14" fmla="*/ 160 w 160"/>
                <a:gd name="T15" fmla="*/ 2 h 6"/>
                <a:gd name="T16" fmla="*/ 158 w 160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6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9" y="6"/>
                    <a:pt x="160" y="5"/>
                    <a:pt x="160" y="4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1" name="Freeform 469">
              <a:extLst>
                <a:ext uri="{FF2B5EF4-FFF2-40B4-BE49-F238E27FC236}">
                  <a16:creationId xmlns:a16="http://schemas.microsoft.com/office/drawing/2014/main" id="{3448F1DE-4B4C-4CB5-883A-3ACD9945D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7987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2" name="Freeform 470">
              <a:extLst>
                <a:ext uri="{FF2B5EF4-FFF2-40B4-BE49-F238E27FC236}">
                  <a16:creationId xmlns:a16="http://schemas.microsoft.com/office/drawing/2014/main" id="{27A78442-5F4E-4726-AFE7-5A763A6CC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2894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3" name="Freeform 471">
              <a:extLst>
                <a:ext uri="{FF2B5EF4-FFF2-40B4-BE49-F238E27FC236}">
                  <a16:creationId xmlns:a16="http://schemas.microsoft.com/office/drawing/2014/main" id="{C37E6A48-2999-4F32-985A-EA115B5D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55932"/>
              <a:ext cx="317500" cy="11113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4" name="Freeform 472">
              <a:extLst>
                <a:ext uri="{FF2B5EF4-FFF2-40B4-BE49-F238E27FC236}">
                  <a16:creationId xmlns:a16="http://schemas.microsoft.com/office/drawing/2014/main" id="{3ACF4A61-B06F-44C0-823A-DB54BE625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886094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0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5" name="Freeform 473">
              <a:extLst>
                <a:ext uri="{FF2B5EF4-FFF2-40B4-BE49-F238E27FC236}">
                  <a16:creationId xmlns:a16="http://schemas.microsoft.com/office/drawing/2014/main" id="{ACA0F2B5-BC0A-4DE7-BA7A-677060F4D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1466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6" name="Freeform 474">
              <a:extLst>
                <a:ext uri="{FF2B5EF4-FFF2-40B4-BE49-F238E27FC236}">
                  <a16:creationId xmlns:a16="http://schemas.microsoft.com/office/drawing/2014/main" id="{EE132D87-8D6F-4F6D-B092-BD69E07E8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4483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7" name="Freeform 475">
              <a:extLst>
                <a:ext uri="{FF2B5EF4-FFF2-40B4-BE49-F238E27FC236}">
                  <a16:creationId xmlns:a16="http://schemas.microsoft.com/office/drawing/2014/main" id="{1F906C72-34AE-41B9-B3AC-DCCC6954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4971819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8" name="Freeform 476">
              <a:extLst>
                <a:ext uri="{FF2B5EF4-FFF2-40B4-BE49-F238E27FC236}">
                  <a16:creationId xmlns:a16="http://schemas.microsoft.com/office/drawing/2014/main" id="{106F550B-E96A-4841-9D6A-C5CBE0168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001982"/>
              <a:ext cx="317500" cy="9525"/>
            </a:xfrm>
            <a:custGeom>
              <a:avLst/>
              <a:gdLst>
                <a:gd name="T0" fmla="*/ 158 w 160"/>
                <a:gd name="T1" fmla="*/ 0 h 5"/>
                <a:gd name="T2" fmla="*/ 2 w 160"/>
                <a:gd name="T3" fmla="*/ 0 h 5"/>
                <a:gd name="T4" fmla="*/ 0 w 160"/>
                <a:gd name="T5" fmla="*/ 2 h 5"/>
                <a:gd name="T6" fmla="*/ 0 w 160"/>
                <a:gd name="T7" fmla="*/ 3 h 5"/>
                <a:gd name="T8" fmla="*/ 2 w 160"/>
                <a:gd name="T9" fmla="*/ 5 h 5"/>
                <a:gd name="T10" fmla="*/ 158 w 160"/>
                <a:gd name="T11" fmla="*/ 5 h 5"/>
                <a:gd name="T12" fmla="*/ 160 w 160"/>
                <a:gd name="T13" fmla="*/ 3 h 5"/>
                <a:gd name="T14" fmla="*/ 160 w 160"/>
                <a:gd name="T15" fmla="*/ 2 h 5"/>
                <a:gd name="T16" fmla="*/ 158 w 160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5">
                  <a:moveTo>
                    <a:pt x="15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59" y="5"/>
                    <a:pt x="160" y="4"/>
                    <a:pt x="160" y="3"/>
                  </a:cubicBezTo>
                  <a:cubicBezTo>
                    <a:pt x="160" y="2"/>
                    <a:pt x="160" y="2"/>
                    <a:pt x="160" y="2"/>
                  </a:cubicBezTo>
                  <a:cubicBezTo>
                    <a:pt x="160" y="1"/>
                    <a:pt x="159" y="0"/>
                    <a:pt x="158" y="0"/>
                  </a:cubicBezTo>
                </a:path>
              </a:pathLst>
            </a:custGeom>
            <a:solidFill>
              <a:srgbClr val="F1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9" name="Freeform 477">
              <a:extLst>
                <a:ext uri="{FF2B5EF4-FFF2-40B4-BE49-F238E27FC236}">
                  <a16:creationId xmlns:a16="http://schemas.microsoft.com/office/drawing/2014/main" id="{A17245EB-FF3E-4BEC-8A3A-86F397AE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7250" y="5011507"/>
              <a:ext cx="30162" cy="26988"/>
            </a:xfrm>
            <a:custGeom>
              <a:avLst/>
              <a:gdLst>
                <a:gd name="T0" fmla="*/ 15 w 19"/>
                <a:gd name="T1" fmla="*/ 2 h 17"/>
                <a:gd name="T2" fmla="*/ 15 w 19"/>
                <a:gd name="T3" fmla="*/ 2 h 17"/>
                <a:gd name="T4" fmla="*/ 19 w 19"/>
                <a:gd name="T5" fmla="*/ 0 h 17"/>
                <a:gd name="T6" fmla="*/ 1 w 19"/>
                <a:gd name="T7" fmla="*/ 17 h 17"/>
                <a:gd name="T8" fmla="*/ 0 w 19"/>
                <a:gd name="T9" fmla="*/ 17 h 17"/>
                <a:gd name="T10" fmla="*/ 15 w 19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5" y="2"/>
                  </a:moveTo>
                  <a:lnTo>
                    <a:pt x="15" y="2"/>
                  </a:lnTo>
                  <a:lnTo>
                    <a:pt x="19" y="0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A9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0" name="Freeform 478">
              <a:extLst>
                <a:ext uri="{FF2B5EF4-FFF2-40B4-BE49-F238E27FC236}">
                  <a16:creationId xmlns:a16="http://schemas.microsoft.com/office/drawing/2014/main" id="{071D8A3B-EE4F-450E-B581-436D58ED3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8113" y="3204931"/>
              <a:ext cx="857250" cy="574675"/>
            </a:xfrm>
            <a:custGeom>
              <a:avLst/>
              <a:gdLst>
                <a:gd name="T0" fmla="*/ 415 w 431"/>
                <a:gd name="T1" fmla="*/ 288 h 288"/>
                <a:gd name="T2" fmla="*/ 17 w 431"/>
                <a:gd name="T3" fmla="*/ 288 h 288"/>
                <a:gd name="T4" fmla="*/ 0 w 431"/>
                <a:gd name="T5" fmla="*/ 271 h 288"/>
                <a:gd name="T6" fmla="*/ 0 w 431"/>
                <a:gd name="T7" fmla="*/ 17 h 288"/>
                <a:gd name="T8" fmla="*/ 17 w 431"/>
                <a:gd name="T9" fmla="*/ 0 h 288"/>
                <a:gd name="T10" fmla="*/ 415 w 431"/>
                <a:gd name="T11" fmla="*/ 0 h 288"/>
                <a:gd name="T12" fmla="*/ 431 w 431"/>
                <a:gd name="T13" fmla="*/ 17 h 288"/>
                <a:gd name="T14" fmla="*/ 431 w 431"/>
                <a:gd name="T15" fmla="*/ 271 h 288"/>
                <a:gd name="T16" fmla="*/ 415 w 431"/>
                <a:gd name="T1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1" h="288">
                  <a:moveTo>
                    <a:pt x="415" y="288"/>
                  </a:moveTo>
                  <a:cubicBezTo>
                    <a:pt x="17" y="288"/>
                    <a:pt x="17" y="288"/>
                    <a:pt x="17" y="288"/>
                  </a:cubicBezTo>
                  <a:cubicBezTo>
                    <a:pt x="8" y="288"/>
                    <a:pt x="0" y="280"/>
                    <a:pt x="0" y="27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4" y="0"/>
                    <a:pt x="431" y="8"/>
                    <a:pt x="431" y="17"/>
                  </a:cubicBezTo>
                  <a:cubicBezTo>
                    <a:pt x="431" y="271"/>
                    <a:pt x="431" y="271"/>
                    <a:pt x="431" y="271"/>
                  </a:cubicBezTo>
                  <a:cubicBezTo>
                    <a:pt x="431" y="280"/>
                    <a:pt x="424" y="288"/>
                    <a:pt x="415" y="288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1" name="Freeform 479">
              <a:extLst>
                <a:ext uri="{FF2B5EF4-FFF2-40B4-BE49-F238E27FC236}">
                  <a16:creationId xmlns:a16="http://schemas.microsoft.com/office/drawing/2014/main" id="{2980EAC3-E9F8-46B0-8028-3AEFFB199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228744"/>
              <a:ext cx="298450" cy="179388"/>
            </a:xfrm>
            <a:custGeom>
              <a:avLst/>
              <a:gdLst>
                <a:gd name="T0" fmla="*/ 141 w 150"/>
                <a:gd name="T1" fmla="*/ 90 h 90"/>
                <a:gd name="T2" fmla="*/ 9 w 150"/>
                <a:gd name="T3" fmla="*/ 90 h 90"/>
                <a:gd name="T4" fmla="*/ 0 w 150"/>
                <a:gd name="T5" fmla="*/ 81 h 90"/>
                <a:gd name="T6" fmla="*/ 0 w 150"/>
                <a:gd name="T7" fmla="*/ 9 h 90"/>
                <a:gd name="T8" fmla="*/ 9 w 150"/>
                <a:gd name="T9" fmla="*/ 0 h 90"/>
                <a:gd name="T10" fmla="*/ 141 w 150"/>
                <a:gd name="T11" fmla="*/ 0 h 90"/>
                <a:gd name="T12" fmla="*/ 150 w 150"/>
                <a:gd name="T13" fmla="*/ 9 h 90"/>
                <a:gd name="T14" fmla="*/ 150 w 150"/>
                <a:gd name="T15" fmla="*/ 81 h 90"/>
                <a:gd name="T16" fmla="*/ 141 w 150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90">
                  <a:moveTo>
                    <a:pt x="141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6" y="0"/>
                    <a:pt x="150" y="4"/>
                    <a:pt x="150" y="9"/>
                  </a:cubicBezTo>
                  <a:cubicBezTo>
                    <a:pt x="150" y="81"/>
                    <a:pt x="150" y="81"/>
                    <a:pt x="150" y="81"/>
                  </a:cubicBezTo>
                  <a:cubicBezTo>
                    <a:pt x="150" y="86"/>
                    <a:pt x="146" y="90"/>
                    <a:pt x="141" y="90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2" name="Freeform 480">
              <a:extLst>
                <a:ext uri="{FF2B5EF4-FFF2-40B4-BE49-F238E27FC236}">
                  <a16:creationId xmlns:a16="http://schemas.microsoft.com/office/drawing/2014/main" id="{C683389D-1BA7-451C-9BF2-55B5B1B49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447819"/>
              <a:ext cx="325437" cy="52388"/>
            </a:xfrm>
            <a:custGeom>
              <a:avLst/>
              <a:gdLst>
                <a:gd name="T0" fmla="*/ 158 w 164"/>
                <a:gd name="T1" fmla="*/ 26 h 26"/>
                <a:gd name="T2" fmla="*/ 6 w 164"/>
                <a:gd name="T3" fmla="*/ 26 h 26"/>
                <a:gd name="T4" fmla="*/ 0 w 164"/>
                <a:gd name="T5" fmla="*/ 20 h 26"/>
                <a:gd name="T6" fmla="*/ 0 w 164"/>
                <a:gd name="T7" fmla="*/ 6 h 26"/>
                <a:gd name="T8" fmla="*/ 6 w 164"/>
                <a:gd name="T9" fmla="*/ 0 h 26"/>
                <a:gd name="T10" fmla="*/ 158 w 164"/>
                <a:gd name="T11" fmla="*/ 0 h 26"/>
                <a:gd name="T12" fmla="*/ 164 w 164"/>
                <a:gd name="T13" fmla="*/ 6 h 26"/>
                <a:gd name="T14" fmla="*/ 164 w 164"/>
                <a:gd name="T15" fmla="*/ 20 h 26"/>
                <a:gd name="T16" fmla="*/ 158 w 16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6">
                  <a:moveTo>
                    <a:pt x="158" y="26"/>
                  </a:moveTo>
                  <a:cubicBezTo>
                    <a:pt x="6" y="26"/>
                    <a:pt x="6" y="26"/>
                    <a:pt x="6" y="26"/>
                  </a:cubicBezTo>
                  <a:cubicBezTo>
                    <a:pt x="3" y="26"/>
                    <a:pt x="0" y="24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61" y="0"/>
                    <a:pt x="164" y="3"/>
                    <a:pt x="164" y="6"/>
                  </a:cubicBezTo>
                  <a:cubicBezTo>
                    <a:pt x="164" y="20"/>
                    <a:pt x="164" y="20"/>
                    <a:pt x="164" y="20"/>
                  </a:cubicBezTo>
                  <a:cubicBezTo>
                    <a:pt x="164" y="24"/>
                    <a:pt x="161" y="26"/>
                    <a:pt x="158" y="26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3" name="Freeform 481">
              <a:extLst>
                <a:ext uri="{FF2B5EF4-FFF2-40B4-BE49-F238E27FC236}">
                  <a16:creationId xmlns:a16="http://schemas.microsoft.com/office/drawing/2014/main" id="{046BA439-5C56-4A34-A00E-973BBBF3F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4" name="Freeform 482">
              <a:extLst>
                <a:ext uri="{FF2B5EF4-FFF2-40B4-BE49-F238E27FC236}">
                  <a16:creationId xmlns:a16="http://schemas.microsoft.com/office/drawing/2014/main" id="{68DD4C1F-6737-402A-AF2B-91DB27510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5" name="Freeform 483">
              <a:extLst>
                <a:ext uri="{FF2B5EF4-FFF2-40B4-BE49-F238E27FC236}">
                  <a16:creationId xmlns:a16="http://schemas.microsoft.com/office/drawing/2014/main" id="{6B4CB2E7-AEFE-441C-B9F7-146EF2006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Freeform 484">
              <a:extLst>
                <a:ext uri="{FF2B5EF4-FFF2-40B4-BE49-F238E27FC236}">
                  <a16:creationId xmlns:a16="http://schemas.microsoft.com/office/drawing/2014/main" id="{0390EE90-89CE-4B1E-A84A-995D452A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7" name="Freeform 485">
              <a:extLst>
                <a:ext uri="{FF2B5EF4-FFF2-40B4-BE49-F238E27FC236}">
                  <a16:creationId xmlns:a16="http://schemas.microsoft.com/office/drawing/2014/main" id="{466E9D5B-F3E2-40F3-8BCE-B8CDEE37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44623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3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8" name="Freeform 486">
              <a:extLst>
                <a:ext uri="{FF2B5EF4-FFF2-40B4-BE49-F238E27FC236}">
                  <a16:creationId xmlns:a16="http://schemas.microsoft.com/office/drawing/2014/main" id="{2EDF1F3C-48A4-48DA-9620-00CB9FDDF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9" name="Freeform 487">
              <a:extLst>
                <a:ext uri="{FF2B5EF4-FFF2-40B4-BE49-F238E27FC236}">
                  <a16:creationId xmlns:a16="http://schemas.microsoft.com/office/drawing/2014/main" id="{B0CC87F1-6A3E-45DF-9733-F37FBA39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0" name="Freeform 488">
              <a:extLst>
                <a:ext uri="{FF2B5EF4-FFF2-40B4-BE49-F238E27FC236}">
                  <a16:creationId xmlns:a16="http://schemas.microsoft.com/office/drawing/2014/main" id="{2EC07C9C-6195-4D48-911F-68F440E61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1" name="Freeform 489">
              <a:extLst>
                <a:ext uri="{FF2B5EF4-FFF2-40B4-BE49-F238E27FC236}">
                  <a16:creationId xmlns:a16="http://schemas.microsoft.com/office/drawing/2014/main" id="{AC890D1D-F034-4ED7-8276-D42481392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2" name="Freeform 490">
              <a:extLst>
                <a:ext uri="{FF2B5EF4-FFF2-40B4-BE49-F238E27FC236}">
                  <a16:creationId xmlns:a16="http://schemas.microsoft.com/office/drawing/2014/main" id="{94A771E5-13A8-4EA8-87B2-44D578872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3" name="Freeform 491">
              <a:extLst>
                <a:ext uri="{FF2B5EF4-FFF2-40B4-BE49-F238E27FC236}">
                  <a16:creationId xmlns:a16="http://schemas.microsoft.com/office/drawing/2014/main" id="{6CB792F0-CD92-4710-AEED-21F42376A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14494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4" name="Freeform 492">
              <a:extLst>
                <a:ext uri="{FF2B5EF4-FFF2-40B4-BE49-F238E27FC236}">
                  <a16:creationId xmlns:a16="http://schemas.microsoft.com/office/drawing/2014/main" id="{4DDA4D0D-E0EA-4B57-B6D1-BC1FE66AC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5" name="Freeform 493">
              <a:extLst>
                <a:ext uri="{FF2B5EF4-FFF2-40B4-BE49-F238E27FC236}">
                  <a16:creationId xmlns:a16="http://schemas.microsoft.com/office/drawing/2014/main" id="{D8546234-F44A-4D38-81A9-B2566C78E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6" name="Freeform 494">
              <a:extLst>
                <a:ext uri="{FF2B5EF4-FFF2-40B4-BE49-F238E27FC236}">
                  <a16:creationId xmlns:a16="http://schemas.microsoft.com/office/drawing/2014/main" id="{D81991FF-B2CB-4EC7-BB9C-866BCDDB6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14494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4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4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7" name="Freeform 495">
              <a:extLst>
                <a:ext uri="{FF2B5EF4-FFF2-40B4-BE49-F238E27FC236}">
                  <a16:creationId xmlns:a16="http://schemas.microsoft.com/office/drawing/2014/main" id="{A45977F2-9A4D-42C1-AC1B-5B021BE75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8" name="Freeform 496">
              <a:extLst>
                <a:ext uri="{FF2B5EF4-FFF2-40B4-BE49-F238E27FC236}">
                  <a16:creationId xmlns:a16="http://schemas.microsoft.com/office/drawing/2014/main" id="{84793406-667E-423A-A907-103513F3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9" name="Freeform 497">
              <a:extLst>
                <a:ext uri="{FF2B5EF4-FFF2-40B4-BE49-F238E27FC236}">
                  <a16:creationId xmlns:a16="http://schemas.microsoft.com/office/drawing/2014/main" id="{72A6419F-0DB3-4BA7-A12B-81252E2B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0" name="Freeform 498">
              <a:extLst>
                <a:ext uri="{FF2B5EF4-FFF2-40B4-BE49-F238E27FC236}">
                  <a16:creationId xmlns:a16="http://schemas.microsoft.com/office/drawing/2014/main" id="{EB25758F-894F-479F-BB4C-FE16E68E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1" name="Freeform 499">
              <a:extLst>
                <a:ext uri="{FF2B5EF4-FFF2-40B4-BE49-F238E27FC236}">
                  <a16:creationId xmlns:a16="http://schemas.microsoft.com/office/drawing/2014/main" id="{32613296-DBE0-4560-AA48-AA68ACF48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2" name="Freeform 500">
              <a:extLst>
                <a:ext uri="{FF2B5EF4-FFF2-40B4-BE49-F238E27FC236}">
                  <a16:creationId xmlns:a16="http://schemas.microsoft.com/office/drawing/2014/main" id="{4DD35214-A372-4CB0-9EF7-37FBE59F9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579581"/>
              <a:ext cx="68262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3" name="Freeform 501">
              <a:extLst>
                <a:ext uri="{FF2B5EF4-FFF2-40B4-BE49-F238E27FC236}">
                  <a16:creationId xmlns:a16="http://schemas.microsoft.com/office/drawing/2014/main" id="{608E1DD9-F541-44BE-B407-27D0C89B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4" name="Freeform 502">
              <a:extLst>
                <a:ext uri="{FF2B5EF4-FFF2-40B4-BE49-F238E27FC236}">
                  <a16:creationId xmlns:a16="http://schemas.microsoft.com/office/drawing/2014/main" id="{0F982856-F7F4-496A-987D-39F10DFA9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5" name="Freeform 503">
              <a:extLst>
                <a:ext uri="{FF2B5EF4-FFF2-40B4-BE49-F238E27FC236}">
                  <a16:creationId xmlns:a16="http://schemas.microsoft.com/office/drawing/2014/main" id="{ED04C687-22E8-416B-BEB6-18CF8E6A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579581"/>
              <a:ext cx="69850" cy="53975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6" name="Freeform 504">
              <a:extLst>
                <a:ext uri="{FF2B5EF4-FFF2-40B4-BE49-F238E27FC236}">
                  <a16:creationId xmlns:a16="http://schemas.microsoft.com/office/drawing/2014/main" id="{4BAFFA35-1FE8-40D8-9617-7396B4749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7" name="Freeform 505">
              <a:extLst>
                <a:ext uri="{FF2B5EF4-FFF2-40B4-BE49-F238E27FC236}">
                  <a16:creationId xmlns:a16="http://schemas.microsoft.com/office/drawing/2014/main" id="{33D3AB8C-C73A-4F93-822E-D6926FEE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9238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8" name="Freeform 506">
              <a:extLst>
                <a:ext uri="{FF2B5EF4-FFF2-40B4-BE49-F238E27FC236}">
                  <a16:creationId xmlns:a16="http://schemas.microsoft.com/office/drawing/2014/main" id="{30EA71E6-689D-4B2A-B433-C06282B8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9" name="Freeform 507">
              <a:extLst>
                <a:ext uri="{FF2B5EF4-FFF2-40B4-BE49-F238E27FC236}">
                  <a16:creationId xmlns:a16="http://schemas.microsoft.com/office/drawing/2014/main" id="{6E33526E-D649-4FAE-8330-F13EA23AC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9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0" name="Freeform 508">
              <a:extLst>
                <a:ext uri="{FF2B5EF4-FFF2-40B4-BE49-F238E27FC236}">
                  <a16:creationId xmlns:a16="http://schemas.microsoft.com/office/drawing/2014/main" id="{664E6759-4E1F-4E65-8516-E86A4389C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1" name="Freeform 509">
              <a:extLst>
                <a:ext uri="{FF2B5EF4-FFF2-40B4-BE49-F238E27FC236}">
                  <a16:creationId xmlns:a16="http://schemas.microsoft.com/office/drawing/2014/main" id="{4951AB75-96D1-4CE2-AF14-4A3E7B0F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0550" y="3646256"/>
              <a:ext cx="68262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2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2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2" name="Freeform 510">
              <a:extLst>
                <a:ext uri="{FF2B5EF4-FFF2-40B4-BE49-F238E27FC236}">
                  <a16:creationId xmlns:a16="http://schemas.microsoft.com/office/drawing/2014/main" id="{846E1C09-0A7F-4F04-B2CE-14A36657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310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3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3" name="Freeform 511">
              <a:extLst>
                <a:ext uri="{FF2B5EF4-FFF2-40B4-BE49-F238E27FC236}">
                  <a16:creationId xmlns:a16="http://schemas.microsoft.com/office/drawing/2014/main" id="{D7B56B33-D669-4FE8-8690-A3BA84CF0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8825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4" name="Freeform 512">
              <a:extLst>
                <a:ext uri="{FF2B5EF4-FFF2-40B4-BE49-F238E27FC236}">
                  <a16:creationId xmlns:a16="http://schemas.microsoft.com/office/drawing/2014/main" id="{543BD3A2-4231-4B48-A608-5BBEA41AE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4550" y="3646256"/>
              <a:ext cx="69850" cy="52388"/>
            </a:xfrm>
            <a:custGeom>
              <a:avLst/>
              <a:gdLst>
                <a:gd name="T0" fmla="*/ 30 w 35"/>
                <a:gd name="T1" fmla="*/ 27 h 27"/>
                <a:gd name="T2" fmla="*/ 5 w 35"/>
                <a:gd name="T3" fmla="*/ 27 h 27"/>
                <a:gd name="T4" fmla="*/ 0 w 35"/>
                <a:gd name="T5" fmla="*/ 22 h 27"/>
                <a:gd name="T6" fmla="*/ 0 w 35"/>
                <a:gd name="T7" fmla="*/ 5 h 27"/>
                <a:gd name="T8" fmla="*/ 5 w 35"/>
                <a:gd name="T9" fmla="*/ 0 h 27"/>
                <a:gd name="T10" fmla="*/ 30 w 35"/>
                <a:gd name="T11" fmla="*/ 0 h 27"/>
                <a:gd name="T12" fmla="*/ 35 w 35"/>
                <a:gd name="T13" fmla="*/ 5 h 27"/>
                <a:gd name="T14" fmla="*/ 35 w 35"/>
                <a:gd name="T15" fmla="*/ 22 h 27"/>
                <a:gd name="T16" fmla="*/ 30 w 3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7">
                  <a:moveTo>
                    <a:pt x="30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2" y="27"/>
                    <a:pt x="0" y="25"/>
                    <a:pt x="0" y="2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5"/>
                    <a:pt x="33" y="27"/>
                    <a:pt x="30" y="27"/>
                  </a:cubicBez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5" name="Freeform 513">
              <a:extLst>
                <a:ext uri="{FF2B5EF4-FFF2-40B4-BE49-F238E27FC236}">
                  <a16:creationId xmlns:a16="http://schemas.microsoft.com/office/drawing/2014/main" id="{EE893996-2AE4-4FBA-94EB-4DF9A80A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3779606"/>
              <a:ext cx="1003300" cy="198438"/>
            </a:xfrm>
            <a:custGeom>
              <a:avLst/>
              <a:gdLst>
                <a:gd name="T0" fmla="*/ 475 w 504"/>
                <a:gd name="T1" fmla="*/ 17 h 100"/>
                <a:gd name="T2" fmla="*/ 446 w 504"/>
                <a:gd name="T3" fmla="*/ 0 h 100"/>
                <a:gd name="T4" fmla="*/ 252 w 504"/>
                <a:gd name="T5" fmla="*/ 0 h 100"/>
                <a:gd name="T6" fmla="*/ 58 w 504"/>
                <a:gd name="T7" fmla="*/ 0 h 100"/>
                <a:gd name="T8" fmla="*/ 29 w 504"/>
                <a:gd name="T9" fmla="*/ 17 h 100"/>
                <a:gd name="T10" fmla="*/ 0 w 504"/>
                <a:gd name="T11" fmla="*/ 78 h 100"/>
                <a:gd name="T12" fmla="*/ 22 w 504"/>
                <a:gd name="T13" fmla="*/ 100 h 100"/>
                <a:gd name="T14" fmla="*/ 252 w 504"/>
                <a:gd name="T15" fmla="*/ 100 h 100"/>
                <a:gd name="T16" fmla="*/ 482 w 504"/>
                <a:gd name="T17" fmla="*/ 100 h 100"/>
                <a:gd name="T18" fmla="*/ 504 w 504"/>
                <a:gd name="T19" fmla="*/ 78 h 100"/>
                <a:gd name="T20" fmla="*/ 475 w 504"/>
                <a:gd name="T21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4" h="100">
                  <a:moveTo>
                    <a:pt x="475" y="17"/>
                  </a:moveTo>
                  <a:cubicBezTo>
                    <a:pt x="467" y="0"/>
                    <a:pt x="458" y="0"/>
                    <a:pt x="446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6" y="0"/>
                    <a:pt x="37" y="0"/>
                    <a:pt x="29" y="1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0"/>
                    <a:pt x="10" y="100"/>
                    <a:pt x="22" y="100"/>
                  </a:cubicBezTo>
                  <a:cubicBezTo>
                    <a:pt x="252" y="100"/>
                    <a:pt x="252" y="100"/>
                    <a:pt x="252" y="100"/>
                  </a:cubicBezTo>
                  <a:cubicBezTo>
                    <a:pt x="482" y="100"/>
                    <a:pt x="482" y="100"/>
                    <a:pt x="482" y="100"/>
                  </a:cubicBezTo>
                  <a:cubicBezTo>
                    <a:pt x="494" y="100"/>
                    <a:pt x="504" y="90"/>
                    <a:pt x="504" y="78"/>
                  </a:cubicBezTo>
                  <a:lnTo>
                    <a:pt x="475" y="17"/>
                  </a:lnTo>
                  <a:close/>
                </a:path>
              </a:pathLst>
            </a:custGeom>
            <a:solidFill>
              <a:srgbClr val="B0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6" name="Freeform 514">
              <a:extLst>
                <a:ext uri="{FF2B5EF4-FFF2-40B4-BE49-F238E27FC236}">
                  <a16:creationId xmlns:a16="http://schemas.microsoft.com/office/drawing/2014/main" id="{30E075B2-CB9C-490F-8ED0-7F345057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790719"/>
              <a:ext cx="947737" cy="155575"/>
            </a:xfrm>
            <a:custGeom>
              <a:avLst/>
              <a:gdLst>
                <a:gd name="T0" fmla="*/ 551 w 597"/>
                <a:gd name="T1" fmla="*/ 0 h 98"/>
                <a:gd name="T2" fmla="*/ 299 w 597"/>
                <a:gd name="T3" fmla="*/ 0 h 98"/>
                <a:gd name="T4" fmla="*/ 44 w 597"/>
                <a:gd name="T5" fmla="*/ 0 h 98"/>
                <a:gd name="T6" fmla="*/ 0 w 597"/>
                <a:gd name="T7" fmla="*/ 98 h 98"/>
                <a:gd name="T8" fmla="*/ 299 w 597"/>
                <a:gd name="T9" fmla="*/ 98 h 98"/>
                <a:gd name="T10" fmla="*/ 597 w 597"/>
                <a:gd name="T11" fmla="*/ 98 h 98"/>
                <a:gd name="T12" fmla="*/ 551 w 597"/>
                <a:gd name="T13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7" h="98">
                  <a:moveTo>
                    <a:pt x="551" y="0"/>
                  </a:moveTo>
                  <a:lnTo>
                    <a:pt x="299" y="0"/>
                  </a:lnTo>
                  <a:lnTo>
                    <a:pt x="44" y="0"/>
                  </a:lnTo>
                  <a:lnTo>
                    <a:pt x="0" y="98"/>
                  </a:lnTo>
                  <a:lnTo>
                    <a:pt x="299" y="98"/>
                  </a:lnTo>
                  <a:lnTo>
                    <a:pt x="597" y="9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7" name="Freeform 515">
              <a:extLst>
                <a:ext uri="{FF2B5EF4-FFF2-40B4-BE49-F238E27FC236}">
                  <a16:creationId xmlns:a16="http://schemas.microsoft.com/office/drawing/2014/main" id="{2D6DC30C-C07F-434E-99B3-2B3A03C3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663" y="3914544"/>
              <a:ext cx="947737" cy="31750"/>
            </a:xfrm>
            <a:custGeom>
              <a:avLst/>
              <a:gdLst>
                <a:gd name="T0" fmla="*/ 0 w 597"/>
                <a:gd name="T1" fmla="*/ 20 h 20"/>
                <a:gd name="T2" fmla="*/ 9 w 597"/>
                <a:gd name="T3" fmla="*/ 0 h 20"/>
                <a:gd name="T4" fmla="*/ 589 w 597"/>
                <a:gd name="T5" fmla="*/ 0 h 20"/>
                <a:gd name="T6" fmla="*/ 597 w 597"/>
                <a:gd name="T7" fmla="*/ 20 h 20"/>
                <a:gd name="T8" fmla="*/ 0 w 597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7" h="20">
                  <a:moveTo>
                    <a:pt x="0" y="20"/>
                  </a:moveTo>
                  <a:lnTo>
                    <a:pt x="9" y="0"/>
                  </a:lnTo>
                  <a:lnTo>
                    <a:pt x="589" y="0"/>
                  </a:lnTo>
                  <a:lnTo>
                    <a:pt x="597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8" name="Freeform 516">
              <a:extLst>
                <a:ext uri="{FF2B5EF4-FFF2-40B4-BE49-F238E27FC236}">
                  <a16:creationId xmlns:a16="http://schemas.microsoft.com/office/drawing/2014/main" id="{638A3B67-B5E4-43BE-B049-B03F2D003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7163" y="3808181"/>
              <a:ext cx="255587" cy="69850"/>
            </a:xfrm>
            <a:custGeom>
              <a:avLst/>
              <a:gdLst>
                <a:gd name="T0" fmla="*/ 0 w 161"/>
                <a:gd name="T1" fmla="*/ 44 h 44"/>
                <a:gd name="T2" fmla="*/ 161 w 161"/>
                <a:gd name="T3" fmla="*/ 44 h 44"/>
                <a:gd name="T4" fmla="*/ 161 w 161"/>
                <a:gd name="T5" fmla="*/ 0 h 44"/>
                <a:gd name="T6" fmla="*/ 18 w 161"/>
                <a:gd name="T7" fmla="*/ 0 h 44"/>
                <a:gd name="T8" fmla="*/ 0 w 161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44">
                  <a:moveTo>
                    <a:pt x="0" y="44"/>
                  </a:moveTo>
                  <a:lnTo>
                    <a:pt x="161" y="44"/>
                  </a:lnTo>
                  <a:lnTo>
                    <a:pt x="161" y="0"/>
                  </a:lnTo>
                  <a:lnTo>
                    <a:pt x="18" y="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9" name="Freeform 517">
              <a:extLst>
                <a:ext uri="{FF2B5EF4-FFF2-40B4-BE49-F238E27FC236}">
                  <a16:creationId xmlns:a16="http://schemas.microsoft.com/office/drawing/2014/main" id="{41252FEA-904F-43BE-9C44-D7D30474C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3808181"/>
              <a:ext cx="254000" cy="69850"/>
            </a:xfrm>
            <a:custGeom>
              <a:avLst/>
              <a:gdLst>
                <a:gd name="T0" fmla="*/ 160 w 160"/>
                <a:gd name="T1" fmla="*/ 44 h 44"/>
                <a:gd name="T2" fmla="*/ 0 w 160"/>
                <a:gd name="T3" fmla="*/ 44 h 44"/>
                <a:gd name="T4" fmla="*/ 0 w 160"/>
                <a:gd name="T5" fmla="*/ 0 h 44"/>
                <a:gd name="T6" fmla="*/ 143 w 160"/>
                <a:gd name="T7" fmla="*/ 0 h 44"/>
                <a:gd name="T8" fmla="*/ 160 w 160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44">
                  <a:moveTo>
                    <a:pt x="160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143" y="0"/>
                  </a:lnTo>
                  <a:lnTo>
                    <a:pt x="160" y="44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0" name="Freeform 518">
              <a:extLst>
                <a:ext uri="{FF2B5EF4-FFF2-40B4-BE49-F238E27FC236}">
                  <a16:creationId xmlns:a16="http://schemas.microsoft.com/office/drawing/2014/main" id="{F2CB6CCD-D702-4FAA-BF7C-7C054BF9F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022619"/>
              <a:ext cx="504825" cy="950913"/>
            </a:xfrm>
            <a:custGeom>
              <a:avLst/>
              <a:gdLst>
                <a:gd name="T0" fmla="*/ 0 w 254"/>
                <a:gd name="T1" fmla="*/ 187 h 478"/>
                <a:gd name="T2" fmla="*/ 156 w 254"/>
                <a:gd name="T3" fmla="*/ 187 h 478"/>
                <a:gd name="T4" fmla="*/ 96 w 254"/>
                <a:gd name="T5" fmla="*/ 38 h 478"/>
                <a:gd name="T6" fmla="*/ 163 w 254"/>
                <a:gd name="T7" fmla="*/ 0 h 478"/>
                <a:gd name="T8" fmla="*/ 251 w 254"/>
                <a:gd name="T9" fmla="*/ 180 h 478"/>
                <a:gd name="T10" fmla="*/ 248 w 254"/>
                <a:gd name="T11" fmla="*/ 351 h 478"/>
                <a:gd name="T12" fmla="*/ 158 w 254"/>
                <a:gd name="T13" fmla="*/ 475 h 478"/>
                <a:gd name="T14" fmla="*/ 140 w 254"/>
                <a:gd name="T15" fmla="*/ 475 h 478"/>
                <a:gd name="T16" fmla="*/ 52 w 254"/>
                <a:gd name="T17" fmla="*/ 317 h 478"/>
                <a:gd name="T18" fmla="*/ 0 w 254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187"/>
                  </a:moveTo>
                  <a:cubicBezTo>
                    <a:pt x="156" y="187"/>
                    <a:pt x="156" y="187"/>
                    <a:pt x="156" y="187"/>
                  </a:cubicBezTo>
                  <a:cubicBezTo>
                    <a:pt x="156" y="187"/>
                    <a:pt x="100" y="39"/>
                    <a:pt x="96" y="38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63" y="0"/>
                    <a:pt x="249" y="172"/>
                    <a:pt x="251" y="180"/>
                  </a:cubicBezTo>
                  <a:cubicBezTo>
                    <a:pt x="254" y="187"/>
                    <a:pt x="254" y="339"/>
                    <a:pt x="248" y="351"/>
                  </a:cubicBezTo>
                  <a:cubicBezTo>
                    <a:pt x="241" y="364"/>
                    <a:pt x="167" y="473"/>
                    <a:pt x="158" y="475"/>
                  </a:cubicBezTo>
                  <a:cubicBezTo>
                    <a:pt x="149" y="478"/>
                    <a:pt x="140" y="475"/>
                    <a:pt x="140" y="475"/>
                  </a:cubicBezTo>
                  <a:cubicBezTo>
                    <a:pt x="52" y="317"/>
                    <a:pt x="52" y="317"/>
                    <a:pt x="52" y="317"/>
                  </a:cubicBezTo>
                  <a:lnTo>
                    <a:pt x="0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1" name="Freeform 519">
              <a:extLst>
                <a:ext uri="{FF2B5EF4-FFF2-40B4-BE49-F238E27FC236}">
                  <a16:creationId xmlns:a16="http://schemas.microsoft.com/office/drawing/2014/main" id="{4776D692-AE7A-4A3B-B102-CD9C8904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2" y="5546494"/>
              <a:ext cx="42862" cy="158750"/>
            </a:xfrm>
            <a:custGeom>
              <a:avLst/>
              <a:gdLst>
                <a:gd name="T0" fmla="*/ 9 w 22"/>
                <a:gd name="T1" fmla="*/ 80 h 80"/>
                <a:gd name="T2" fmla="*/ 0 w 22"/>
                <a:gd name="T3" fmla="*/ 32 h 80"/>
                <a:gd name="T4" fmla="*/ 0 w 22"/>
                <a:gd name="T5" fmla="*/ 17 h 80"/>
                <a:gd name="T6" fmla="*/ 9 w 22"/>
                <a:gd name="T7" fmla="*/ 48 h 80"/>
                <a:gd name="T8" fmla="*/ 14 w 22"/>
                <a:gd name="T9" fmla="*/ 0 h 80"/>
                <a:gd name="T10" fmla="*/ 9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80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7" y="55"/>
                    <a:pt x="9" y="48"/>
                  </a:cubicBezTo>
                  <a:cubicBezTo>
                    <a:pt x="12" y="42"/>
                    <a:pt x="14" y="0"/>
                    <a:pt x="14" y="0"/>
                  </a:cubicBezTo>
                  <a:cubicBezTo>
                    <a:pt x="14" y="0"/>
                    <a:pt x="22" y="56"/>
                    <a:pt x="9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2" name="Freeform 520">
              <a:extLst>
                <a:ext uri="{FF2B5EF4-FFF2-40B4-BE49-F238E27FC236}">
                  <a16:creationId xmlns:a16="http://schemas.microsoft.com/office/drawing/2014/main" id="{99A20EFA-F867-40EA-9F0B-AB4D606DD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5394094"/>
              <a:ext cx="53975" cy="279400"/>
            </a:xfrm>
            <a:custGeom>
              <a:avLst/>
              <a:gdLst>
                <a:gd name="T0" fmla="*/ 20 w 34"/>
                <a:gd name="T1" fmla="*/ 0 h 176"/>
                <a:gd name="T2" fmla="*/ 34 w 34"/>
                <a:gd name="T3" fmla="*/ 103 h 176"/>
                <a:gd name="T4" fmla="*/ 34 w 34"/>
                <a:gd name="T5" fmla="*/ 176 h 176"/>
                <a:gd name="T6" fmla="*/ 20 w 34"/>
                <a:gd name="T7" fmla="*/ 146 h 176"/>
                <a:gd name="T8" fmla="*/ 0 w 34"/>
                <a:gd name="T9" fmla="*/ 0 h 176"/>
                <a:gd name="T10" fmla="*/ 20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0"/>
                  </a:moveTo>
                  <a:lnTo>
                    <a:pt x="34" y="103"/>
                  </a:lnTo>
                  <a:lnTo>
                    <a:pt x="34" y="176"/>
                  </a:lnTo>
                  <a:lnTo>
                    <a:pt x="20" y="146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3" name="Freeform 521">
              <a:extLst>
                <a:ext uri="{FF2B5EF4-FFF2-40B4-BE49-F238E27FC236}">
                  <a16:creationId xmlns:a16="http://schemas.microsoft.com/office/drawing/2014/main" id="{48B50547-5C44-425B-A94B-06C303C1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7" y="5003569"/>
              <a:ext cx="130175" cy="90488"/>
            </a:xfrm>
            <a:custGeom>
              <a:avLst/>
              <a:gdLst>
                <a:gd name="T0" fmla="*/ 6 w 82"/>
                <a:gd name="T1" fmla="*/ 57 h 57"/>
                <a:gd name="T2" fmla="*/ 0 w 82"/>
                <a:gd name="T3" fmla="*/ 43 h 57"/>
                <a:gd name="T4" fmla="*/ 66 w 82"/>
                <a:gd name="T5" fmla="*/ 7 h 57"/>
                <a:gd name="T6" fmla="*/ 76 w 82"/>
                <a:gd name="T7" fmla="*/ 0 h 57"/>
                <a:gd name="T8" fmla="*/ 82 w 82"/>
                <a:gd name="T9" fmla="*/ 14 h 57"/>
                <a:gd name="T10" fmla="*/ 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57"/>
                  </a:moveTo>
                  <a:lnTo>
                    <a:pt x="0" y="43"/>
                  </a:lnTo>
                  <a:lnTo>
                    <a:pt x="66" y="7"/>
                  </a:lnTo>
                  <a:lnTo>
                    <a:pt x="76" y="0"/>
                  </a:lnTo>
                  <a:lnTo>
                    <a:pt x="82" y="14"/>
                  </a:lnTo>
                  <a:lnTo>
                    <a:pt x="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4" name="Freeform 522">
              <a:extLst>
                <a:ext uri="{FF2B5EF4-FFF2-40B4-BE49-F238E27FC236}">
                  <a16:creationId xmlns:a16="http://schemas.microsoft.com/office/drawing/2014/main" id="{8D70F3C5-F105-435F-B046-ADCECBC7A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4706707"/>
              <a:ext cx="204787" cy="355600"/>
            </a:xfrm>
            <a:custGeom>
              <a:avLst/>
              <a:gdLst>
                <a:gd name="T0" fmla="*/ 103 w 103"/>
                <a:gd name="T1" fmla="*/ 155 h 178"/>
                <a:gd name="T2" fmla="*/ 80 w 103"/>
                <a:gd name="T3" fmla="*/ 104 h 178"/>
                <a:gd name="T4" fmla="*/ 64 w 103"/>
                <a:gd name="T5" fmla="*/ 27 h 178"/>
                <a:gd name="T6" fmla="*/ 18 w 103"/>
                <a:gd name="T7" fmla="*/ 4 h 178"/>
                <a:gd name="T8" fmla="*/ 1 w 103"/>
                <a:gd name="T9" fmla="*/ 66 h 178"/>
                <a:gd name="T10" fmla="*/ 19 w 103"/>
                <a:gd name="T11" fmla="*/ 134 h 178"/>
                <a:gd name="T12" fmla="*/ 53 w 103"/>
                <a:gd name="T13" fmla="*/ 165 h 178"/>
                <a:gd name="T14" fmla="*/ 61 w 103"/>
                <a:gd name="T15" fmla="*/ 178 h 178"/>
                <a:gd name="T16" fmla="*/ 103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155"/>
                  </a:moveTo>
                  <a:cubicBezTo>
                    <a:pt x="102" y="151"/>
                    <a:pt x="80" y="108"/>
                    <a:pt x="80" y="104"/>
                  </a:cubicBezTo>
                  <a:cubicBezTo>
                    <a:pt x="80" y="101"/>
                    <a:pt x="69" y="33"/>
                    <a:pt x="64" y="27"/>
                  </a:cubicBezTo>
                  <a:cubicBezTo>
                    <a:pt x="59" y="22"/>
                    <a:pt x="24" y="0"/>
                    <a:pt x="18" y="4"/>
                  </a:cubicBezTo>
                  <a:cubicBezTo>
                    <a:pt x="12" y="8"/>
                    <a:pt x="0" y="57"/>
                    <a:pt x="1" y="66"/>
                  </a:cubicBezTo>
                  <a:cubicBezTo>
                    <a:pt x="2" y="75"/>
                    <a:pt x="13" y="127"/>
                    <a:pt x="19" y="134"/>
                  </a:cubicBezTo>
                  <a:cubicBezTo>
                    <a:pt x="25" y="142"/>
                    <a:pt x="49" y="163"/>
                    <a:pt x="53" y="165"/>
                  </a:cubicBezTo>
                  <a:cubicBezTo>
                    <a:pt x="57" y="167"/>
                    <a:pt x="61" y="178"/>
                    <a:pt x="61" y="178"/>
                  </a:cubicBezTo>
                  <a:lnTo>
                    <a:pt x="103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5" name="Freeform 523">
              <a:extLst>
                <a:ext uri="{FF2B5EF4-FFF2-40B4-BE49-F238E27FC236}">
                  <a16:creationId xmlns:a16="http://schemas.microsoft.com/office/drawing/2014/main" id="{2CBA0F1F-87E3-4676-87F0-5BDDA66C5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2" y="5697307"/>
              <a:ext cx="246062" cy="565150"/>
            </a:xfrm>
            <a:custGeom>
              <a:avLst/>
              <a:gdLst>
                <a:gd name="T0" fmla="*/ 0 w 124"/>
                <a:gd name="T1" fmla="*/ 284 h 284"/>
                <a:gd name="T2" fmla="*/ 111 w 124"/>
                <a:gd name="T3" fmla="*/ 243 h 284"/>
                <a:gd name="T4" fmla="*/ 124 w 124"/>
                <a:gd name="T5" fmla="*/ 145 h 284"/>
                <a:gd name="T6" fmla="*/ 119 w 124"/>
                <a:gd name="T7" fmla="*/ 93 h 284"/>
                <a:gd name="T8" fmla="*/ 0 w 124"/>
                <a:gd name="T9" fmla="*/ 0 h 284"/>
                <a:gd name="T10" fmla="*/ 0 w 124"/>
                <a:gd name="T1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284"/>
                  </a:moveTo>
                  <a:cubicBezTo>
                    <a:pt x="6" y="284"/>
                    <a:pt x="100" y="273"/>
                    <a:pt x="111" y="243"/>
                  </a:cubicBezTo>
                  <a:cubicBezTo>
                    <a:pt x="122" y="212"/>
                    <a:pt x="124" y="145"/>
                    <a:pt x="124" y="145"/>
                  </a:cubicBezTo>
                  <a:cubicBezTo>
                    <a:pt x="119" y="93"/>
                    <a:pt x="119" y="93"/>
                    <a:pt x="119" y="93"/>
                  </a:cubicBezTo>
                  <a:cubicBezTo>
                    <a:pt x="119" y="93"/>
                    <a:pt x="59" y="6"/>
                    <a:pt x="0" y="0"/>
                  </a:cubicBezTo>
                  <a:lnTo>
                    <a:pt x="0" y="284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6" name="Freeform 524">
              <a:extLst>
                <a:ext uri="{FF2B5EF4-FFF2-40B4-BE49-F238E27FC236}">
                  <a16:creationId xmlns:a16="http://schemas.microsoft.com/office/drawing/2014/main" id="{62E434D9-B40E-4D83-A6EE-BB4958BA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2" y="5022619"/>
              <a:ext cx="508000" cy="950913"/>
            </a:xfrm>
            <a:custGeom>
              <a:avLst/>
              <a:gdLst>
                <a:gd name="T0" fmla="*/ 255 w 255"/>
                <a:gd name="T1" fmla="*/ 187 h 478"/>
                <a:gd name="T2" fmla="*/ 98 w 255"/>
                <a:gd name="T3" fmla="*/ 187 h 478"/>
                <a:gd name="T4" fmla="*/ 158 w 255"/>
                <a:gd name="T5" fmla="*/ 38 h 478"/>
                <a:gd name="T6" fmla="*/ 91 w 255"/>
                <a:gd name="T7" fmla="*/ 0 h 478"/>
                <a:gd name="T8" fmla="*/ 3 w 255"/>
                <a:gd name="T9" fmla="*/ 180 h 478"/>
                <a:gd name="T10" fmla="*/ 6 w 255"/>
                <a:gd name="T11" fmla="*/ 351 h 478"/>
                <a:gd name="T12" fmla="*/ 96 w 255"/>
                <a:gd name="T13" fmla="*/ 475 h 478"/>
                <a:gd name="T14" fmla="*/ 114 w 255"/>
                <a:gd name="T15" fmla="*/ 475 h 478"/>
                <a:gd name="T16" fmla="*/ 202 w 255"/>
                <a:gd name="T17" fmla="*/ 317 h 478"/>
                <a:gd name="T18" fmla="*/ 255 w 255"/>
                <a:gd name="T19" fmla="*/ 187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187"/>
                  </a:moveTo>
                  <a:cubicBezTo>
                    <a:pt x="98" y="187"/>
                    <a:pt x="98" y="187"/>
                    <a:pt x="98" y="187"/>
                  </a:cubicBezTo>
                  <a:cubicBezTo>
                    <a:pt x="98" y="187"/>
                    <a:pt x="155" y="39"/>
                    <a:pt x="158" y="38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6" y="172"/>
                    <a:pt x="3" y="180"/>
                  </a:cubicBezTo>
                  <a:cubicBezTo>
                    <a:pt x="0" y="187"/>
                    <a:pt x="0" y="339"/>
                    <a:pt x="6" y="351"/>
                  </a:cubicBezTo>
                  <a:cubicBezTo>
                    <a:pt x="13" y="364"/>
                    <a:pt x="87" y="473"/>
                    <a:pt x="96" y="475"/>
                  </a:cubicBezTo>
                  <a:cubicBezTo>
                    <a:pt x="105" y="478"/>
                    <a:pt x="114" y="475"/>
                    <a:pt x="114" y="475"/>
                  </a:cubicBezTo>
                  <a:cubicBezTo>
                    <a:pt x="202" y="317"/>
                    <a:pt x="202" y="317"/>
                    <a:pt x="202" y="317"/>
                  </a:cubicBezTo>
                  <a:lnTo>
                    <a:pt x="255" y="187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7" name="Freeform 525">
              <a:extLst>
                <a:ext uri="{FF2B5EF4-FFF2-40B4-BE49-F238E27FC236}">
                  <a16:creationId xmlns:a16="http://schemas.microsoft.com/office/drawing/2014/main" id="{15333FDF-BE88-4DFF-80FE-77540946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5546494"/>
              <a:ext cx="42862" cy="158750"/>
            </a:xfrm>
            <a:custGeom>
              <a:avLst/>
              <a:gdLst>
                <a:gd name="T0" fmla="*/ 13 w 22"/>
                <a:gd name="T1" fmla="*/ 80 h 80"/>
                <a:gd name="T2" fmla="*/ 22 w 22"/>
                <a:gd name="T3" fmla="*/ 32 h 80"/>
                <a:gd name="T4" fmla="*/ 22 w 22"/>
                <a:gd name="T5" fmla="*/ 17 h 80"/>
                <a:gd name="T6" fmla="*/ 13 w 22"/>
                <a:gd name="T7" fmla="*/ 48 h 80"/>
                <a:gd name="T8" fmla="*/ 8 w 22"/>
                <a:gd name="T9" fmla="*/ 0 h 80"/>
                <a:gd name="T10" fmla="*/ 13 w 2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80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15" y="55"/>
                    <a:pt x="13" y="48"/>
                  </a:cubicBezTo>
                  <a:cubicBezTo>
                    <a:pt x="10" y="42"/>
                    <a:pt x="8" y="0"/>
                    <a:pt x="8" y="0"/>
                  </a:cubicBezTo>
                  <a:cubicBezTo>
                    <a:pt x="8" y="0"/>
                    <a:pt x="0" y="56"/>
                    <a:pt x="13" y="8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8" name="Freeform 526">
              <a:extLst>
                <a:ext uri="{FF2B5EF4-FFF2-40B4-BE49-F238E27FC236}">
                  <a16:creationId xmlns:a16="http://schemas.microsoft.com/office/drawing/2014/main" id="{482551FC-2A52-4F2B-8AC4-7838B6375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5394094"/>
              <a:ext cx="53975" cy="279400"/>
            </a:xfrm>
            <a:custGeom>
              <a:avLst/>
              <a:gdLst>
                <a:gd name="T0" fmla="*/ 14 w 34"/>
                <a:gd name="T1" fmla="*/ 0 h 176"/>
                <a:gd name="T2" fmla="*/ 0 w 34"/>
                <a:gd name="T3" fmla="*/ 103 h 176"/>
                <a:gd name="T4" fmla="*/ 0 w 34"/>
                <a:gd name="T5" fmla="*/ 176 h 176"/>
                <a:gd name="T6" fmla="*/ 14 w 34"/>
                <a:gd name="T7" fmla="*/ 146 h 176"/>
                <a:gd name="T8" fmla="*/ 34 w 34"/>
                <a:gd name="T9" fmla="*/ 0 h 176"/>
                <a:gd name="T10" fmla="*/ 14 w 34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0"/>
                  </a:moveTo>
                  <a:lnTo>
                    <a:pt x="0" y="103"/>
                  </a:lnTo>
                  <a:lnTo>
                    <a:pt x="0" y="176"/>
                  </a:lnTo>
                  <a:lnTo>
                    <a:pt x="14" y="146"/>
                  </a:lnTo>
                  <a:lnTo>
                    <a:pt x="3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9" name="Freeform 527">
              <a:extLst>
                <a:ext uri="{FF2B5EF4-FFF2-40B4-BE49-F238E27FC236}">
                  <a16:creationId xmlns:a16="http://schemas.microsoft.com/office/drawing/2014/main" id="{4CD45E5A-3BCE-4A42-A136-E7798FC9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7" y="5003569"/>
              <a:ext cx="130175" cy="90488"/>
            </a:xfrm>
            <a:custGeom>
              <a:avLst/>
              <a:gdLst>
                <a:gd name="T0" fmla="*/ 76 w 82"/>
                <a:gd name="T1" fmla="*/ 57 h 57"/>
                <a:gd name="T2" fmla="*/ 82 w 82"/>
                <a:gd name="T3" fmla="*/ 43 h 57"/>
                <a:gd name="T4" fmla="*/ 16 w 82"/>
                <a:gd name="T5" fmla="*/ 7 h 57"/>
                <a:gd name="T6" fmla="*/ 6 w 82"/>
                <a:gd name="T7" fmla="*/ 0 h 57"/>
                <a:gd name="T8" fmla="*/ 0 w 82"/>
                <a:gd name="T9" fmla="*/ 14 h 57"/>
                <a:gd name="T10" fmla="*/ 76 w 82"/>
                <a:gd name="T11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57"/>
                  </a:moveTo>
                  <a:lnTo>
                    <a:pt x="82" y="43"/>
                  </a:lnTo>
                  <a:lnTo>
                    <a:pt x="16" y="7"/>
                  </a:lnTo>
                  <a:lnTo>
                    <a:pt x="6" y="0"/>
                  </a:lnTo>
                  <a:lnTo>
                    <a:pt x="0" y="14"/>
                  </a:lnTo>
                  <a:lnTo>
                    <a:pt x="76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0" name="Freeform 528">
              <a:extLst>
                <a:ext uri="{FF2B5EF4-FFF2-40B4-BE49-F238E27FC236}">
                  <a16:creationId xmlns:a16="http://schemas.microsoft.com/office/drawing/2014/main" id="{E3D38D2F-0D6D-4816-B228-F8D470C3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4706707"/>
              <a:ext cx="204787" cy="355600"/>
            </a:xfrm>
            <a:custGeom>
              <a:avLst/>
              <a:gdLst>
                <a:gd name="T0" fmla="*/ 0 w 103"/>
                <a:gd name="T1" fmla="*/ 155 h 178"/>
                <a:gd name="T2" fmla="*/ 23 w 103"/>
                <a:gd name="T3" fmla="*/ 104 h 178"/>
                <a:gd name="T4" fmla="*/ 40 w 103"/>
                <a:gd name="T5" fmla="*/ 27 h 178"/>
                <a:gd name="T6" fmla="*/ 85 w 103"/>
                <a:gd name="T7" fmla="*/ 4 h 178"/>
                <a:gd name="T8" fmla="*/ 102 w 103"/>
                <a:gd name="T9" fmla="*/ 66 h 178"/>
                <a:gd name="T10" fmla="*/ 84 w 103"/>
                <a:gd name="T11" fmla="*/ 134 h 178"/>
                <a:gd name="T12" fmla="*/ 50 w 103"/>
                <a:gd name="T13" fmla="*/ 165 h 178"/>
                <a:gd name="T14" fmla="*/ 42 w 103"/>
                <a:gd name="T15" fmla="*/ 178 h 178"/>
                <a:gd name="T16" fmla="*/ 0 w 103"/>
                <a:gd name="T17" fmla="*/ 15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155"/>
                  </a:moveTo>
                  <a:cubicBezTo>
                    <a:pt x="1" y="151"/>
                    <a:pt x="23" y="108"/>
                    <a:pt x="23" y="104"/>
                  </a:cubicBezTo>
                  <a:cubicBezTo>
                    <a:pt x="23" y="101"/>
                    <a:pt x="34" y="33"/>
                    <a:pt x="40" y="27"/>
                  </a:cubicBezTo>
                  <a:cubicBezTo>
                    <a:pt x="45" y="22"/>
                    <a:pt x="80" y="0"/>
                    <a:pt x="85" y="4"/>
                  </a:cubicBezTo>
                  <a:cubicBezTo>
                    <a:pt x="91" y="8"/>
                    <a:pt x="103" y="57"/>
                    <a:pt x="102" y="66"/>
                  </a:cubicBezTo>
                  <a:cubicBezTo>
                    <a:pt x="102" y="75"/>
                    <a:pt x="91" y="127"/>
                    <a:pt x="84" y="134"/>
                  </a:cubicBezTo>
                  <a:cubicBezTo>
                    <a:pt x="78" y="142"/>
                    <a:pt x="54" y="163"/>
                    <a:pt x="50" y="165"/>
                  </a:cubicBezTo>
                  <a:cubicBezTo>
                    <a:pt x="46" y="167"/>
                    <a:pt x="42" y="178"/>
                    <a:pt x="42" y="178"/>
                  </a:cubicBezTo>
                  <a:lnTo>
                    <a:pt x="0" y="155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1" name="Freeform 529">
              <a:extLst>
                <a:ext uri="{FF2B5EF4-FFF2-40B4-BE49-F238E27FC236}">
                  <a16:creationId xmlns:a16="http://schemas.microsoft.com/office/drawing/2014/main" id="{B4AD3C41-F253-43EB-99F6-D997F5C1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5394094"/>
              <a:ext cx="241300" cy="303213"/>
            </a:xfrm>
            <a:custGeom>
              <a:avLst/>
              <a:gdLst>
                <a:gd name="T0" fmla="*/ 61 w 121"/>
                <a:gd name="T1" fmla="*/ 0 h 152"/>
                <a:gd name="T2" fmla="*/ 0 w 121"/>
                <a:gd name="T3" fmla="*/ 152 h 152"/>
                <a:gd name="T4" fmla="*/ 61 w 121"/>
                <a:gd name="T5" fmla="*/ 131 h 152"/>
                <a:gd name="T6" fmla="*/ 121 w 121"/>
                <a:gd name="T7" fmla="*/ 152 h 152"/>
                <a:gd name="T8" fmla="*/ 61 w 121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0"/>
                  </a:moveTo>
                  <a:cubicBezTo>
                    <a:pt x="61" y="0"/>
                    <a:pt x="12" y="122"/>
                    <a:pt x="0" y="152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110" y="122"/>
                    <a:pt x="61" y="0"/>
                    <a:pt x="61" y="0"/>
                  </a:cubicBez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2" name="Freeform 530">
              <a:extLst>
                <a:ext uri="{FF2B5EF4-FFF2-40B4-BE49-F238E27FC236}">
                  <a16:creationId xmlns:a16="http://schemas.microsoft.com/office/drawing/2014/main" id="{C2EE817D-F600-4854-B321-45DD4A4D0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7" y="5594119"/>
              <a:ext cx="574675" cy="392113"/>
            </a:xfrm>
            <a:custGeom>
              <a:avLst/>
              <a:gdLst>
                <a:gd name="T0" fmla="*/ 281 w 289"/>
                <a:gd name="T1" fmla="*/ 147 h 197"/>
                <a:gd name="T2" fmla="*/ 258 w 289"/>
                <a:gd name="T3" fmla="*/ 130 h 197"/>
                <a:gd name="T4" fmla="*/ 233 w 289"/>
                <a:gd name="T5" fmla="*/ 62 h 197"/>
                <a:gd name="T6" fmla="*/ 145 w 289"/>
                <a:gd name="T7" fmla="*/ 0 h 197"/>
                <a:gd name="T8" fmla="*/ 56 w 289"/>
                <a:gd name="T9" fmla="*/ 62 h 197"/>
                <a:gd name="T10" fmla="*/ 31 w 289"/>
                <a:gd name="T11" fmla="*/ 130 h 197"/>
                <a:gd name="T12" fmla="*/ 8 w 289"/>
                <a:gd name="T13" fmla="*/ 147 h 197"/>
                <a:gd name="T14" fmla="*/ 8 w 289"/>
                <a:gd name="T15" fmla="*/ 197 h 197"/>
                <a:gd name="T16" fmla="*/ 21 w 289"/>
                <a:gd name="T17" fmla="*/ 197 h 197"/>
                <a:gd name="T18" fmla="*/ 26 w 289"/>
                <a:gd name="T19" fmla="*/ 145 h 197"/>
                <a:gd name="T20" fmla="*/ 145 w 289"/>
                <a:gd name="T21" fmla="*/ 52 h 197"/>
                <a:gd name="T22" fmla="*/ 264 w 289"/>
                <a:gd name="T23" fmla="*/ 145 h 197"/>
                <a:gd name="T24" fmla="*/ 269 w 289"/>
                <a:gd name="T25" fmla="*/ 197 h 197"/>
                <a:gd name="T26" fmla="*/ 281 w 289"/>
                <a:gd name="T27" fmla="*/ 197 h 197"/>
                <a:gd name="T28" fmla="*/ 281 w 289"/>
                <a:gd name="T29" fmla="*/ 14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147"/>
                  </a:moveTo>
                  <a:cubicBezTo>
                    <a:pt x="280" y="138"/>
                    <a:pt x="258" y="130"/>
                    <a:pt x="258" y="130"/>
                  </a:cubicBezTo>
                  <a:cubicBezTo>
                    <a:pt x="258" y="130"/>
                    <a:pt x="242" y="82"/>
                    <a:pt x="233" y="62"/>
                  </a:cubicBezTo>
                  <a:cubicBezTo>
                    <a:pt x="224" y="41"/>
                    <a:pt x="145" y="0"/>
                    <a:pt x="145" y="0"/>
                  </a:cubicBezTo>
                  <a:cubicBezTo>
                    <a:pt x="145" y="0"/>
                    <a:pt x="65" y="41"/>
                    <a:pt x="56" y="62"/>
                  </a:cubicBezTo>
                  <a:cubicBezTo>
                    <a:pt x="47" y="82"/>
                    <a:pt x="31" y="130"/>
                    <a:pt x="31" y="130"/>
                  </a:cubicBezTo>
                  <a:cubicBezTo>
                    <a:pt x="31" y="130"/>
                    <a:pt x="9" y="138"/>
                    <a:pt x="8" y="147"/>
                  </a:cubicBezTo>
                  <a:cubicBezTo>
                    <a:pt x="7" y="155"/>
                    <a:pt x="0" y="197"/>
                    <a:pt x="8" y="197"/>
                  </a:cubicBezTo>
                  <a:cubicBezTo>
                    <a:pt x="15" y="197"/>
                    <a:pt x="21" y="197"/>
                    <a:pt x="21" y="197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26" y="145"/>
                    <a:pt x="104" y="52"/>
                    <a:pt x="145" y="52"/>
                  </a:cubicBezTo>
                  <a:cubicBezTo>
                    <a:pt x="185" y="52"/>
                    <a:pt x="264" y="145"/>
                    <a:pt x="264" y="145"/>
                  </a:cubicBezTo>
                  <a:cubicBezTo>
                    <a:pt x="269" y="197"/>
                    <a:pt x="269" y="197"/>
                    <a:pt x="269" y="197"/>
                  </a:cubicBezTo>
                  <a:cubicBezTo>
                    <a:pt x="269" y="197"/>
                    <a:pt x="274" y="197"/>
                    <a:pt x="281" y="197"/>
                  </a:cubicBezTo>
                  <a:cubicBezTo>
                    <a:pt x="289" y="197"/>
                    <a:pt x="283" y="155"/>
                    <a:pt x="281" y="147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3" name="Freeform 531">
              <a:extLst>
                <a:ext uri="{FF2B5EF4-FFF2-40B4-BE49-F238E27FC236}">
                  <a16:creationId xmlns:a16="http://schemas.microsoft.com/office/drawing/2014/main" id="{A244E4C2-3845-4AD7-BDB1-32D2AFC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2" y="5673494"/>
              <a:ext cx="314325" cy="588963"/>
            </a:xfrm>
            <a:custGeom>
              <a:avLst/>
              <a:gdLst>
                <a:gd name="T0" fmla="*/ 81 w 158"/>
                <a:gd name="T1" fmla="*/ 28 h 296"/>
                <a:gd name="T2" fmla="*/ 81 w 158"/>
                <a:gd name="T3" fmla="*/ 28 h 296"/>
                <a:gd name="T4" fmla="*/ 5 w 158"/>
                <a:gd name="T5" fmla="*/ 105 h 296"/>
                <a:gd name="T6" fmla="*/ 0 w 158"/>
                <a:gd name="T7" fmla="*/ 157 h 296"/>
                <a:gd name="T8" fmla="*/ 12 w 158"/>
                <a:gd name="T9" fmla="*/ 255 h 296"/>
                <a:gd name="T10" fmla="*/ 124 w 158"/>
                <a:gd name="T11" fmla="*/ 296 h 296"/>
                <a:gd name="T12" fmla="*/ 124 w 158"/>
                <a:gd name="T13" fmla="*/ 28 h 296"/>
                <a:gd name="T14" fmla="*/ 158 w 158"/>
                <a:gd name="T15" fmla="*/ 0 h 296"/>
                <a:gd name="T16" fmla="*/ 81 w 158"/>
                <a:gd name="T17" fmla="*/ 2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8"/>
                  </a:moveTo>
                  <a:cubicBezTo>
                    <a:pt x="81" y="28"/>
                    <a:pt x="81" y="28"/>
                    <a:pt x="81" y="28"/>
                  </a:cubicBezTo>
                  <a:cubicBezTo>
                    <a:pt x="39" y="55"/>
                    <a:pt x="5" y="105"/>
                    <a:pt x="5" y="10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1" y="224"/>
                    <a:pt x="12" y="255"/>
                  </a:cubicBezTo>
                  <a:cubicBezTo>
                    <a:pt x="24" y="285"/>
                    <a:pt x="117" y="296"/>
                    <a:pt x="124" y="296"/>
                  </a:cubicBezTo>
                  <a:cubicBezTo>
                    <a:pt x="124" y="28"/>
                    <a:pt x="124" y="28"/>
                    <a:pt x="124" y="28"/>
                  </a:cubicBezTo>
                  <a:cubicBezTo>
                    <a:pt x="124" y="16"/>
                    <a:pt x="158" y="0"/>
                    <a:pt x="158" y="0"/>
                  </a:cubicBezTo>
                  <a:cubicBezTo>
                    <a:pt x="115" y="4"/>
                    <a:pt x="84" y="27"/>
                    <a:pt x="81" y="28"/>
                  </a:cubicBezTo>
                  <a:close/>
                </a:path>
              </a:pathLst>
            </a:custGeom>
            <a:solidFill>
              <a:srgbClr val="674A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4" name="Freeform 532">
              <a:extLst>
                <a:ext uri="{FF2B5EF4-FFF2-40B4-BE49-F238E27FC236}">
                  <a16:creationId xmlns:a16="http://schemas.microsoft.com/office/drawing/2014/main" id="{C312D1F0-55BD-40CC-AF2B-A528E1FB2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420706"/>
              <a:ext cx="508000" cy="952500"/>
            </a:xfrm>
            <a:custGeom>
              <a:avLst/>
              <a:gdLst>
                <a:gd name="T0" fmla="*/ 0 w 255"/>
                <a:gd name="T1" fmla="*/ 291 h 478"/>
                <a:gd name="T2" fmla="*/ 156 w 255"/>
                <a:gd name="T3" fmla="*/ 291 h 478"/>
                <a:gd name="T4" fmla="*/ 96 w 255"/>
                <a:gd name="T5" fmla="*/ 440 h 478"/>
                <a:gd name="T6" fmla="*/ 163 w 255"/>
                <a:gd name="T7" fmla="*/ 478 h 478"/>
                <a:gd name="T8" fmla="*/ 251 w 255"/>
                <a:gd name="T9" fmla="*/ 298 h 478"/>
                <a:gd name="T10" fmla="*/ 248 w 255"/>
                <a:gd name="T11" fmla="*/ 127 h 478"/>
                <a:gd name="T12" fmla="*/ 158 w 255"/>
                <a:gd name="T13" fmla="*/ 3 h 478"/>
                <a:gd name="T14" fmla="*/ 140 w 255"/>
                <a:gd name="T15" fmla="*/ 3 h 478"/>
                <a:gd name="T16" fmla="*/ 52 w 255"/>
                <a:gd name="T17" fmla="*/ 161 h 478"/>
                <a:gd name="T18" fmla="*/ 0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5" name="Freeform 533">
              <a:extLst>
                <a:ext uri="{FF2B5EF4-FFF2-40B4-BE49-F238E27FC236}">
                  <a16:creationId xmlns:a16="http://schemas.microsoft.com/office/drawing/2014/main" id="{A63B27FC-945F-4B30-B85E-87C77B4D2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25" y="2688994"/>
              <a:ext cx="42862" cy="160338"/>
            </a:xfrm>
            <a:custGeom>
              <a:avLst/>
              <a:gdLst>
                <a:gd name="T0" fmla="*/ 10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10 w 22"/>
                <a:gd name="T7" fmla="*/ 32 h 80"/>
                <a:gd name="T8" fmla="*/ 15 w 22"/>
                <a:gd name="T9" fmla="*/ 80 h 80"/>
                <a:gd name="T10" fmla="*/ 10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10" y="32"/>
                  </a:cubicBezTo>
                  <a:cubicBezTo>
                    <a:pt x="12" y="38"/>
                    <a:pt x="15" y="80"/>
                    <a:pt x="15" y="80"/>
                  </a:cubicBezTo>
                  <a:cubicBezTo>
                    <a:pt x="15" y="80"/>
                    <a:pt x="22" y="24"/>
                    <a:pt x="10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6" name="Freeform 534">
              <a:extLst>
                <a:ext uri="{FF2B5EF4-FFF2-40B4-BE49-F238E27FC236}">
                  <a16:creationId xmlns:a16="http://schemas.microsoft.com/office/drawing/2014/main" id="{890CEDBE-30AE-400E-8EC3-DFD57AC3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137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7" name="Freeform 535">
              <a:extLst>
                <a:ext uri="{FF2B5EF4-FFF2-40B4-BE49-F238E27FC236}">
                  <a16:creationId xmlns:a16="http://schemas.microsoft.com/office/drawing/2014/main" id="{62017BBD-E88F-43B1-8089-294639A70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5650" y="3300181"/>
              <a:ext cx="133350" cy="90488"/>
            </a:xfrm>
            <a:custGeom>
              <a:avLst/>
              <a:gdLst>
                <a:gd name="T0" fmla="*/ 6 w 84"/>
                <a:gd name="T1" fmla="*/ 0 h 57"/>
                <a:gd name="T2" fmla="*/ 0 w 84"/>
                <a:gd name="T3" fmla="*/ 14 h 57"/>
                <a:gd name="T4" fmla="*/ 66 w 84"/>
                <a:gd name="T5" fmla="*/ 51 h 57"/>
                <a:gd name="T6" fmla="*/ 76 w 84"/>
                <a:gd name="T7" fmla="*/ 57 h 57"/>
                <a:gd name="T8" fmla="*/ 84 w 84"/>
                <a:gd name="T9" fmla="*/ 43 h 57"/>
                <a:gd name="T10" fmla="*/ 6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4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8" name="Freeform 536">
              <a:extLst>
                <a:ext uri="{FF2B5EF4-FFF2-40B4-BE49-F238E27FC236}">
                  <a16:creationId xmlns:a16="http://schemas.microsoft.com/office/drawing/2014/main" id="{943FD00B-BE53-4A72-BB62-45DFCDBE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9287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2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9" name="Freeform 537">
              <a:extLst>
                <a:ext uri="{FF2B5EF4-FFF2-40B4-BE49-F238E27FC236}">
                  <a16:creationId xmlns:a16="http://schemas.microsoft.com/office/drawing/2014/main" id="{66890985-E959-4D92-9AAE-CAE0B6B4F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3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0" name="Freeform 538">
              <a:extLst>
                <a:ext uri="{FF2B5EF4-FFF2-40B4-BE49-F238E27FC236}">
                  <a16:creationId xmlns:a16="http://schemas.microsoft.com/office/drawing/2014/main" id="{E600A877-3632-49F8-BED5-94E77C8A1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325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9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7 w 255"/>
                <a:gd name="T11" fmla="*/ 127 h 478"/>
                <a:gd name="T12" fmla="*/ 96 w 255"/>
                <a:gd name="T13" fmla="*/ 3 h 478"/>
                <a:gd name="T14" fmla="*/ 115 w 255"/>
                <a:gd name="T15" fmla="*/ 3 h 478"/>
                <a:gd name="T16" fmla="*/ 203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1" name="Freeform 539">
              <a:extLst>
                <a:ext uri="{FF2B5EF4-FFF2-40B4-BE49-F238E27FC236}">
                  <a16:creationId xmlns:a16="http://schemas.microsoft.com/office/drawing/2014/main" id="{543712C9-4B49-4CD4-A00B-9A84104E4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7488" y="2688994"/>
              <a:ext cx="44450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2" name="Freeform 540">
              <a:extLst>
                <a:ext uri="{FF2B5EF4-FFF2-40B4-BE49-F238E27FC236}">
                  <a16:creationId xmlns:a16="http://schemas.microsoft.com/office/drawing/2014/main" id="{D24717C4-AD19-43FD-9C81-BF9432B0F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3363" y="2720744"/>
              <a:ext cx="53975" cy="279400"/>
            </a:xfrm>
            <a:custGeom>
              <a:avLst/>
              <a:gdLst>
                <a:gd name="T0" fmla="*/ 15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5 w 34"/>
                <a:gd name="T7" fmla="*/ 30 h 176"/>
                <a:gd name="T8" fmla="*/ 34 w 34"/>
                <a:gd name="T9" fmla="*/ 176 h 176"/>
                <a:gd name="T10" fmla="*/ 15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5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5" y="30"/>
                  </a:lnTo>
                  <a:lnTo>
                    <a:pt x="34" y="176"/>
                  </a:lnTo>
                  <a:lnTo>
                    <a:pt x="15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3" name="Freeform 541">
              <a:extLst>
                <a:ext uri="{FF2B5EF4-FFF2-40B4-BE49-F238E27FC236}">
                  <a16:creationId xmlns:a16="http://schemas.microsoft.com/office/drawing/2014/main" id="{CF3897E7-97A7-4D47-9958-CC4B6F04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650" y="3300181"/>
              <a:ext cx="131762" cy="90488"/>
            </a:xfrm>
            <a:custGeom>
              <a:avLst/>
              <a:gdLst>
                <a:gd name="T0" fmla="*/ 76 w 83"/>
                <a:gd name="T1" fmla="*/ 0 h 57"/>
                <a:gd name="T2" fmla="*/ 83 w 83"/>
                <a:gd name="T3" fmla="*/ 14 h 57"/>
                <a:gd name="T4" fmla="*/ 17 w 83"/>
                <a:gd name="T5" fmla="*/ 51 h 57"/>
                <a:gd name="T6" fmla="*/ 6 w 83"/>
                <a:gd name="T7" fmla="*/ 57 h 57"/>
                <a:gd name="T8" fmla="*/ 0 w 83"/>
                <a:gd name="T9" fmla="*/ 43 h 57"/>
                <a:gd name="T10" fmla="*/ 76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76" y="0"/>
                  </a:moveTo>
                  <a:lnTo>
                    <a:pt x="83" y="14"/>
                  </a:lnTo>
                  <a:lnTo>
                    <a:pt x="17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4" name="Freeform 542">
              <a:extLst>
                <a:ext uri="{FF2B5EF4-FFF2-40B4-BE49-F238E27FC236}">
                  <a16:creationId xmlns:a16="http://schemas.microsoft.com/office/drawing/2014/main" id="{4FFDF991-B634-47E2-B6F4-01F91D80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33519"/>
              <a:ext cx="203200" cy="354013"/>
            </a:xfrm>
            <a:custGeom>
              <a:avLst/>
              <a:gdLst>
                <a:gd name="T0" fmla="*/ 0 w 102"/>
                <a:gd name="T1" fmla="*/ 23 h 178"/>
                <a:gd name="T2" fmla="*/ 22 w 102"/>
                <a:gd name="T3" fmla="*/ 74 h 178"/>
                <a:gd name="T4" fmla="*/ 39 w 102"/>
                <a:gd name="T5" fmla="*/ 151 h 178"/>
                <a:gd name="T6" fmla="*/ 85 w 102"/>
                <a:gd name="T7" fmla="*/ 174 h 178"/>
                <a:gd name="T8" fmla="*/ 102 w 102"/>
                <a:gd name="T9" fmla="*/ 112 h 178"/>
                <a:gd name="T10" fmla="*/ 83 w 102"/>
                <a:gd name="T11" fmla="*/ 44 h 178"/>
                <a:gd name="T12" fmla="*/ 49 w 102"/>
                <a:gd name="T13" fmla="*/ 13 h 178"/>
                <a:gd name="T14" fmla="*/ 41 w 102"/>
                <a:gd name="T15" fmla="*/ 0 h 178"/>
                <a:gd name="T16" fmla="*/ 0 w 102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78">
                  <a:moveTo>
                    <a:pt x="0" y="23"/>
                  </a:moveTo>
                  <a:cubicBezTo>
                    <a:pt x="0" y="27"/>
                    <a:pt x="22" y="70"/>
                    <a:pt x="22" y="74"/>
                  </a:cubicBezTo>
                  <a:cubicBezTo>
                    <a:pt x="22" y="77"/>
                    <a:pt x="34" y="145"/>
                    <a:pt x="39" y="151"/>
                  </a:cubicBezTo>
                  <a:cubicBezTo>
                    <a:pt x="44" y="156"/>
                    <a:pt x="79" y="178"/>
                    <a:pt x="85" y="174"/>
                  </a:cubicBezTo>
                  <a:cubicBezTo>
                    <a:pt x="91" y="170"/>
                    <a:pt x="102" y="121"/>
                    <a:pt x="102" y="112"/>
                  </a:cubicBezTo>
                  <a:cubicBezTo>
                    <a:pt x="101" y="103"/>
                    <a:pt x="90" y="51"/>
                    <a:pt x="83" y="44"/>
                  </a:cubicBezTo>
                  <a:cubicBezTo>
                    <a:pt x="77" y="36"/>
                    <a:pt x="54" y="15"/>
                    <a:pt x="49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5" name="Freeform 543">
              <a:extLst>
                <a:ext uri="{FF2B5EF4-FFF2-40B4-BE49-F238E27FC236}">
                  <a16:creationId xmlns:a16="http://schemas.microsoft.com/office/drawing/2014/main" id="{0BB47207-C90E-430A-8799-E8B1EF9A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088" y="2696931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6" name="Freeform 544">
              <a:extLst>
                <a:ext uri="{FF2B5EF4-FFF2-40B4-BE49-F238E27FC236}">
                  <a16:creationId xmlns:a16="http://schemas.microsoft.com/office/drawing/2014/main" id="{2075DF02-8673-4DBB-9222-1BD25FE50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2408006"/>
              <a:ext cx="573087" cy="393700"/>
            </a:xfrm>
            <a:custGeom>
              <a:avLst/>
              <a:gdLst>
                <a:gd name="T0" fmla="*/ 280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2 w 288"/>
                <a:gd name="T23" fmla="*/ 135 h 197"/>
                <a:gd name="T24" fmla="*/ 258 w 288"/>
                <a:gd name="T25" fmla="*/ 67 h 197"/>
                <a:gd name="T26" fmla="*/ 280 w 288"/>
                <a:gd name="T27" fmla="*/ 50 h 197"/>
                <a:gd name="T28" fmla="*/ 280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0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4" y="145"/>
                    <a:pt x="144" y="145"/>
                  </a:cubicBezTo>
                  <a:cubicBezTo>
                    <a:pt x="103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2"/>
                    <a:pt x="7" y="50"/>
                  </a:cubicBezTo>
                  <a:cubicBezTo>
                    <a:pt x="8" y="59"/>
                    <a:pt x="30" y="67"/>
                    <a:pt x="30" y="67"/>
                  </a:cubicBezTo>
                  <a:cubicBezTo>
                    <a:pt x="30" y="67"/>
                    <a:pt x="46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2" y="135"/>
                  </a:cubicBezTo>
                  <a:cubicBezTo>
                    <a:pt x="241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0" y="50"/>
                  </a:cubicBezTo>
                  <a:cubicBezTo>
                    <a:pt x="282" y="42"/>
                    <a:pt x="288" y="0"/>
                    <a:pt x="280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7" name="Freeform 545">
              <a:extLst>
                <a:ext uri="{FF2B5EF4-FFF2-40B4-BE49-F238E27FC236}">
                  <a16:creationId xmlns:a16="http://schemas.microsoft.com/office/drawing/2014/main" id="{0C4E698A-94C8-43FB-8DD8-BE30D6F6E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5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8" name="Rectangle 546">
              <a:extLst>
                <a:ext uri="{FF2B5EF4-FFF2-40B4-BE49-F238E27FC236}">
                  <a16:creationId xmlns:a16="http://schemas.microsoft.com/office/drawing/2014/main" id="{A9C0C9AD-F1C6-49D1-8B16-4A8E34D4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4300" y="3350981"/>
              <a:ext cx="401637" cy="515938"/>
            </a:xfrm>
            <a:prstGeom prst="rect">
              <a:avLst/>
            </a:pr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849" name="Freeform 547">
              <a:extLst>
                <a:ext uri="{FF2B5EF4-FFF2-40B4-BE49-F238E27FC236}">
                  <a16:creationId xmlns:a16="http://schemas.microsoft.com/office/drawing/2014/main" id="{0899E71D-9B50-4924-8550-D2E54922FBD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13663" y="3303356"/>
              <a:ext cx="438150" cy="588963"/>
            </a:xfrm>
            <a:custGeom>
              <a:avLst/>
              <a:gdLst>
                <a:gd name="T0" fmla="*/ 20 w 220"/>
                <a:gd name="T1" fmla="*/ 294 h 296"/>
                <a:gd name="T2" fmla="*/ 36 w 220"/>
                <a:gd name="T3" fmla="*/ 294 h 296"/>
                <a:gd name="T4" fmla="*/ 36 w 220"/>
                <a:gd name="T5" fmla="*/ 296 h 296"/>
                <a:gd name="T6" fmla="*/ 59 w 220"/>
                <a:gd name="T7" fmla="*/ 296 h 296"/>
                <a:gd name="T8" fmla="*/ 59 w 220"/>
                <a:gd name="T9" fmla="*/ 294 h 296"/>
                <a:gd name="T10" fmla="*/ 201 w 220"/>
                <a:gd name="T11" fmla="*/ 294 h 296"/>
                <a:gd name="T12" fmla="*/ 220 w 220"/>
                <a:gd name="T13" fmla="*/ 272 h 296"/>
                <a:gd name="T14" fmla="*/ 220 w 220"/>
                <a:gd name="T15" fmla="*/ 22 h 296"/>
                <a:gd name="T16" fmla="*/ 201 w 220"/>
                <a:gd name="T17" fmla="*/ 0 h 296"/>
                <a:gd name="T18" fmla="*/ 20 w 220"/>
                <a:gd name="T19" fmla="*/ 0 h 296"/>
                <a:gd name="T20" fmla="*/ 0 w 220"/>
                <a:gd name="T21" fmla="*/ 22 h 296"/>
                <a:gd name="T22" fmla="*/ 0 w 220"/>
                <a:gd name="T23" fmla="*/ 272 h 296"/>
                <a:gd name="T24" fmla="*/ 20 w 220"/>
                <a:gd name="T25" fmla="*/ 294 h 296"/>
                <a:gd name="T26" fmla="*/ 16 w 220"/>
                <a:gd name="T27" fmla="*/ 27 h 296"/>
                <a:gd name="T28" fmla="*/ 205 w 220"/>
                <a:gd name="T29" fmla="*/ 27 h 296"/>
                <a:gd name="T30" fmla="*/ 205 w 220"/>
                <a:gd name="T31" fmla="*/ 275 h 296"/>
                <a:gd name="T32" fmla="*/ 16 w 220"/>
                <a:gd name="T33" fmla="*/ 275 h 296"/>
                <a:gd name="T34" fmla="*/ 16 w 220"/>
                <a:gd name="T35" fmla="*/ 2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296">
                  <a:moveTo>
                    <a:pt x="20" y="294"/>
                  </a:moveTo>
                  <a:cubicBezTo>
                    <a:pt x="36" y="294"/>
                    <a:pt x="36" y="294"/>
                    <a:pt x="36" y="294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59" y="296"/>
                    <a:pt x="59" y="296"/>
                    <a:pt x="59" y="296"/>
                  </a:cubicBezTo>
                  <a:cubicBezTo>
                    <a:pt x="59" y="294"/>
                    <a:pt x="59" y="294"/>
                    <a:pt x="59" y="294"/>
                  </a:cubicBezTo>
                  <a:cubicBezTo>
                    <a:pt x="201" y="294"/>
                    <a:pt x="201" y="294"/>
                    <a:pt x="201" y="294"/>
                  </a:cubicBezTo>
                  <a:cubicBezTo>
                    <a:pt x="211" y="294"/>
                    <a:pt x="220" y="284"/>
                    <a:pt x="220" y="272"/>
                  </a:cubicBezTo>
                  <a:cubicBezTo>
                    <a:pt x="220" y="22"/>
                    <a:pt x="220" y="22"/>
                    <a:pt x="220" y="22"/>
                  </a:cubicBezTo>
                  <a:cubicBezTo>
                    <a:pt x="220" y="10"/>
                    <a:pt x="211" y="0"/>
                    <a:pt x="201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4"/>
                    <a:pt x="9" y="294"/>
                    <a:pt x="20" y="294"/>
                  </a:cubicBezTo>
                  <a:close/>
                  <a:moveTo>
                    <a:pt x="16" y="27"/>
                  </a:moveTo>
                  <a:cubicBezTo>
                    <a:pt x="205" y="27"/>
                    <a:pt x="205" y="27"/>
                    <a:pt x="205" y="27"/>
                  </a:cubicBezTo>
                  <a:cubicBezTo>
                    <a:pt x="205" y="275"/>
                    <a:pt x="205" y="275"/>
                    <a:pt x="205" y="275"/>
                  </a:cubicBezTo>
                  <a:cubicBezTo>
                    <a:pt x="16" y="275"/>
                    <a:pt x="16" y="275"/>
                    <a:pt x="16" y="275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393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0" name="Freeform 548">
              <a:extLst>
                <a:ext uri="{FF2B5EF4-FFF2-40B4-BE49-F238E27FC236}">
                  <a16:creationId xmlns:a16="http://schemas.microsoft.com/office/drawing/2014/main" id="{D379E4A9-B7BF-4AE6-834F-ADE52D5AC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792306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1" name="Freeform 549">
              <a:extLst>
                <a:ext uri="{FF2B5EF4-FFF2-40B4-BE49-F238E27FC236}">
                  <a16:creationId xmlns:a16="http://schemas.microsoft.com/office/drawing/2014/main" id="{52C97057-4E8D-45FE-A956-B0619BD7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5" y="3789131"/>
              <a:ext cx="344487" cy="49213"/>
            </a:xfrm>
            <a:custGeom>
              <a:avLst/>
              <a:gdLst>
                <a:gd name="T0" fmla="*/ 6 w 173"/>
                <a:gd name="T1" fmla="*/ 2 h 25"/>
                <a:gd name="T2" fmla="*/ 6 w 173"/>
                <a:gd name="T3" fmla="*/ 4 h 25"/>
                <a:gd name="T4" fmla="*/ 166 w 173"/>
                <a:gd name="T5" fmla="*/ 4 h 25"/>
                <a:gd name="T6" fmla="*/ 169 w 173"/>
                <a:gd name="T7" fmla="*/ 6 h 25"/>
                <a:gd name="T8" fmla="*/ 169 w 173"/>
                <a:gd name="T9" fmla="*/ 19 h 25"/>
                <a:gd name="T10" fmla="*/ 166 w 173"/>
                <a:gd name="T11" fmla="*/ 21 h 25"/>
                <a:gd name="T12" fmla="*/ 6 w 173"/>
                <a:gd name="T13" fmla="*/ 21 h 25"/>
                <a:gd name="T14" fmla="*/ 4 w 173"/>
                <a:gd name="T15" fmla="*/ 19 h 25"/>
                <a:gd name="T16" fmla="*/ 4 w 173"/>
                <a:gd name="T17" fmla="*/ 6 h 25"/>
                <a:gd name="T18" fmla="*/ 6 w 173"/>
                <a:gd name="T19" fmla="*/ 4 h 25"/>
                <a:gd name="T20" fmla="*/ 6 w 173"/>
                <a:gd name="T21" fmla="*/ 2 h 25"/>
                <a:gd name="T22" fmla="*/ 6 w 173"/>
                <a:gd name="T23" fmla="*/ 0 h 25"/>
                <a:gd name="T24" fmla="*/ 0 w 173"/>
                <a:gd name="T25" fmla="*/ 6 h 25"/>
                <a:gd name="T26" fmla="*/ 0 w 173"/>
                <a:gd name="T27" fmla="*/ 19 h 25"/>
                <a:gd name="T28" fmla="*/ 6 w 173"/>
                <a:gd name="T29" fmla="*/ 25 h 25"/>
                <a:gd name="T30" fmla="*/ 166 w 173"/>
                <a:gd name="T31" fmla="*/ 25 h 25"/>
                <a:gd name="T32" fmla="*/ 173 w 173"/>
                <a:gd name="T33" fmla="*/ 19 h 25"/>
                <a:gd name="T34" fmla="*/ 173 w 173"/>
                <a:gd name="T35" fmla="*/ 6 h 25"/>
                <a:gd name="T36" fmla="*/ 166 w 173"/>
                <a:gd name="T37" fmla="*/ 0 h 25"/>
                <a:gd name="T38" fmla="*/ 6 w 173"/>
                <a:gd name="T39" fmla="*/ 0 h 25"/>
                <a:gd name="T40" fmla="*/ 6 w 173"/>
                <a:gd name="T41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25">
                  <a:moveTo>
                    <a:pt x="6" y="2"/>
                  </a:moveTo>
                  <a:cubicBezTo>
                    <a:pt x="6" y="4"/>
                    <a:pt x="6" y="4"/>
                    <a:pt x="6" y="4"/>
                  </a:cubicBezTo>
                  <a:cubicBezTo>
                    <a:pt x="166" y="4"/>
                    <a:pt x="166" y="4"/>
                    <a:pt x="166" y="4"/>
                  </a:cubicBezTo>
                  <a:cubicBezTo>
                    <a:pt x="167" y="4"/>
                    <a:pt x="169" y="5"/>
                    <a:pt x="169" y="6"/>
                  </a:cubicBezTo>
                  <a:cubicBezTo>
                    <a:pt x="169" y="19"/>
                    <a:pt x="169" y="19"/>
                    <a:pt x="169" y="19"/>
                  </a:cubicBezTo>
                  <a:cubicBezTo>
                    <a:pt x="169" y="20"/>
                    <a:pt x="167" y="21"/>
                    <a:pt x="16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3" y="25"/>
                    <a:pt x="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70" y="25"/>
                    <a:pt x="173" y="22"/>
                    <a:pt x="173" y="19"/>
                  </a:cubicBezTo>
                  <a:cubicBezTo>
                    <a:pt x="173" y="6"/>
                    <a:pt x="173" y="6"/>
                    <a:pt x="173" y="6"/>
                  </a:cubicBezTo>
                  <a:cubicBezTo>
                    <a:pt x="173" y="3"/>
                    <a:pt x="170" y="0"/>
                    <a:pt x="16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F50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2" name="Freeform 550">
              <a:extLst>
                <a:ext uri="{FF2B5EF4-FFF2-40B4-BE49-F238E27FC236}">
                  <a16:creationId xmlns:a16="http://schemas.microsoft.com/office/drawing/2014/main" id="{AEC07D3D-82B6-4CE6-A973-C96E2B2F6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7638" y="3376381"/>
              <a:ext cx="336550" cy="42863"/>
            </a:xfrm>
            <a:custGeom>
              <a:avLst/>
              <a:gdLst>
                <a:gd name="T0" fmla="*/ 4 w 169"/>
                <a:gd name="T1" fmla="*/ 0 h 21"/>
                <a:gd name="T2" fmla="*/ 164 w 169"/>
                <a:gd name="T3" fmla="*/ 0 h 21"/>
                <a:gd name="T4" fmla="*/ 169 w 169"/>
                <a:gd name="T5" fmla="*/ 4 h 21"/>
                <a:gd name="T6" fmla="*/ 169 w 169"/>
                <a:gd name="T7" fmla="*/ 17 h 21"/>
                <a:gd name="T8" fmla="*/ 164 w 169"/>
                <a:gd name="T9" fmla="*/ 21 h 21"/>
                <a:gd name="T10" fmla="*/ 4 w 169"/>
                <a:gd name="T11" fmla="*/ 21 h 21"/>
                <a:gd name="T12" fmla="*/ 0 w 169"/>
                <a:gd name="T13" fmla="*/ 17 h 21"/>
                <a:gd name="T14" fmla="*/ 0 w 169"/>
                <a:gd name="T15" fmla="*/ 4 h 21"/>
                <a:gd name="T16" fmla="*/ 4 w 169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">
                  <a:moveTo>
                    <a:pt x="4" y="0"/>
                  </a:move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69" y="2"/>
                    <a:pt x="169" y="4"/>
                  </a:cubicBezTo>
                  <a:cubicBezTo>
                    <a:pt x="169" y="17"/>
                    <a:pt x="169" y="17"/>
                    <a:pt x="169" y="17"/>
                  </a:cubicBezTo>
                  <a:cubicBezTo>
                    <a:pt x="169" y="19"/>
                    <a:pt x="167" y="21"/>
                    <a:pt x="16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3" name="Freeform 551">
              <a:extLst>
                <a:ext uri="{FF2B5EF4-FFF2-40B4-BE49-F238E27FC236}">
                  <a16:creationId xmlns:a16="http://schemas.microsoft.com/office/drawing/2014/main" id="{A7CFEF61-9DFB-41C4-95CF-8F6422B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3736744"/>
              <a:ext cx="50800" cy="34925"/>
            </a:xfrm>
            <a:custGeom>
              <a:avLst/>
              <a:gdLst>
                <a:gd name="T0" fmla="*/ 2 w 25"/>
                <a:gd name="T1" fmla="*/ 0 h 17"/>
                <a:gd name="T2" fmla="*/ 22 w 25"/>
                <a:gd name="T3" fmla="*/ 0 h 17"/>
                <a:gd name="T4" fmla="*/ 25 w 25"/>
                <a:gd name="T5" fmla="*/ 2 h 17"/>
                <a:gd name="T6" fmla="*/ 25 w 25"/>
                <a:gd name="T7" fmla="*/ 15 h 17"/>
                <a:gd name="T8" fmla="*/ 22 w 25"/>
                <a:gd name="T9" fmla="*/ 17 h 17"/>
                <a:gd name="T10" fmla="*/ 2 w 25"/>
                <a:gd name="T11" fmla="*/ 17 h 17"/>
                <a:gd name="T12" fmla="*/ 0 w 25"/>
                <a:gd name="T13" fmla="*/ 15 h 17"/>
                <a:gd name="T14" fmla="*/ 0 w 25"/>
                <a:gd name="T15" fmla="*/ 2 h 17"/>
                <a:gd name="T16" fmla="*/ 2 w 25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7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6"/>
                    <a:pt x="24" y="17"/>
                    <a:pt x="2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7"/>
                    <a:pt x="0" y="16"/>
                    <a:pt x="0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4" name="Freeform 552">
              <a:extLst>
                <a:ext uri="{FF2B5EF4-FFF2-40B4-BE49-F238E27FC236}">
                  <a16:creationId xmlns:a16="http://schemas.microsoft.com/office/drawing/2014/main" id="{01545AF5-8488-49F6-8105-00A976E58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65319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5" name="Freeform 553">
              <a:extLst>
                <a:ext uri="{FF2B5EF4-FFF2-40B4-BE49-F238E27FC236}">
                  <a16:creationId xmlns:a16="http://schemas.microsoft.com/office/drawing/2014/main" id="{38387B47-C2CC-4F26-963D-ED41805D1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0813" y="3751031"/>
              <a:ext cx="60325" cy="6350"/>
            </a:xfrm>
            <a:custGeom>
              <a:avLst/>
              <a:gdLst>
                <a:gd name="T0" fmla="*/ 2 w 30"/>
                <a:gd name="T1" fmla="*/ 0 h 3"/>
                <a:gd name="T2" fmla="*/ 28 w 30"/>
                <a:gd name="T3" fmla="*/ 0 h 3"/>
                <a:gd name="T4" fmla="*/ 30 w 30"/>
                <a:gd name="T5" fmla="*/ 2 h 3"/>
                <a:gd name="T6" fmla="*/ 28 w 30"/>
                <a:gd name="T7" fmla="*/ 3 h 3"/>
                <a:gd name="T8" fmla="*/ 2 w 30"/>
                <a:gd name="T9" fmla="*/ 3 h 3"/>
                <a:gd name="T10" fmla="*/ 0 w 30"/>
                <a:gd name="T11" fmla="*/ 2 h 3"/>
                <a:gd name="T12" fmla="*/ 2 w 30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2"/>
                    <a:pt x="29" y="3"/>
                    <a:pt x="2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6" name="Freeform 554">
              <a:extLst>
                <a:ext uri="{FF2B5EF4-FFF2-40B4-BE49-F238E27FC236}">
                  <a16:creationId xmlns:a16="http://schemas.microsoft.com/office/drawing/2014/main" id="{EA4E1BCD-8AED-4E5A-8278-ABF99896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428644"/>
              <a:ext cx="508000" cy="949325"/>
            </a:xfrm>
            <a:custGeom>
              <a:avLst/>
              <a:gdLst>
                <a:gd name="T0" fmla="*/ 0 w 255"/>
                <a:gd name="T1" fmla="*/ 291 h 477"/>
                <a:gd name="T2" fmla="*/ 156 w 255"/>
                <a:gd name="T3" fmla="*/ 291 h 477"/>
                <a:gd name="T4" fmla="*/ 97 w 255"/>
                <a:gd name="T5" fmla="*/ 440 h 477"/>
                <a:gd name="T6" fmla="*/ 163 w 255"/>
                <a:gd name="T7" fmla="*/ 477 h 477"/>
                <a:gd name="T8" fmla="*/ 252 w 255"/>
                <a:gd name="T9" fmla="*/ 298 h 477"/>
                <a:gd name="T10" fmla="*/ 248 w 255"/>
                <a:gd name="T11" fmla="*/ 127 h 477"/>
                <a:gd name="T12" fmla="*/ 159 w 255"/>
                <a:gd name="T13" fmla="*/ 3 h 477"/>
                <a:gd name="T14" fmla="*/ 140 w 255"/>
                <a:gd name="T15" fmla="*/ 3 h 477"/>
                <a:gd name="T16" fmla="*/ 52 w 255"/>
                <a:gd name="T17" fmla="*/ 161 h 477"/>
                <a:gd name="T18" fmla="*/ 0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7" y="440"/>
                  </a:cubicBezTo>
                  <a:cubicBezTo>
                    <a:pt x="163" y="477"/>
                    <a:pt x="163" y="477"/>
                    <a:pt x="163" y="477"/>
                  </a:cubicBezTo>
                  <a:cubicBezTo>
                    <a:pt x="163" y="477"/>
                    <a:pt x="249" y="306"/>
                    <a:pt x="252" y="298"/>
                  </a:cubicBezTo>
                  <a:cubicBezTo>
                    <a:pt x="254" y="291"/>
                    <a:pt x="255" y="139"/>
                    <a:pt x="248" y="127"/>
                  </a:cubicBezTo>
                  <a:cubicBezTo>
                    <a:pt x="241" y="114"/>
                    <a:pt x="168" y="5"/>
                    <a:pt x="159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7" name="Freeform 555">
              <a:extLst>
                <a:ext uri="{FF2B5EF4-FFF2-40B4-BE49-F238E27FC236}">
                  <a16:creationId xmlns:a16="http://schemas.microsoft.com/office/drawing/2014/main" id="{D52CA14D-EA90-4FAE-8A76-35C039E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2696931"/>
              <a:ext cx="44450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6" y="25"/>
                    <a:pt x="9" y="32"/>
                  </a:cubicBezTo>
                  <a:cubicBezTo>
                    <a:pt x="11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8" name="Freeform 556">
              <a:extLst>
                <a:ext uri="{FF2B5EF4-FFF2-40B4-BE49-F238E27FC236}">
                  <a16:creationId xmlns:a16="http://schemas.microsoft.com/office/drawing/2014/main" id="{A36D466E-4CC2-4455-B0C7-1E5218EC0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2728681"/>
              <a:ext cx="55562" cy="279400"/>
            </a:xfrm>
            <a:custGeom>
              <a:avLst/>
              <a:gdLst>
                <a:gd name="T0" fmla="*/ 20 w 35"/>
                <a:gd name="T1" fmla="*/ 176 h 176"/>
                <a:gd name="T2" fmla="*/ 35 w 35"/>
                <a:gd name="T3" fmla="*/ 73 h 176"/>
                <a:gd name="T4" fmla="*/ 35 w 35"/>
                <a:gd name="T5" fmla="*/ 0 h 176"/>
                <a:gd name="T6" fmla="*/ 20 w 35"/>
                <a:gd name="T7" fmla="*/ 30 h 176"/>
                <a:gd name="T8" fmla="*/ 0 w 35"/>
                <a:gd name="T9" fmla="*/ 176 h 176"/>
                <a:gd name="T10" fmla="*/ 20 w 35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20" y="176"/>
                  </a:moveTo>
                  <a:lnTo>
                    <a:pt x="35" y="73"/>
                  </a:lnTo>
                  <a:lnTo>
                    <a:pt x="35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9" name="Freeform 557">
              <a:extLst>
                <a:ext uri="{FF2B5EF4-FFF2-40B4-BE49-F238E27FC236}">
                  <a16:creationId xmlns:a16="http://schemas.microsoft.com/office/drawing/2014/main" id="{D677978F-5DB6-4446-AE08-7585FCAF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3308119"/>
              <a:ext cx="131762" cy="90488"/>
            </a:xfrm>
            <a:custGeom>
              <a:avLst/>
              <a:gdLst>
                <a:gd name="T0" fmla="*/ 5 w 83"/>
                <a:gd name="T1" fmla="*/ 0 h 57"/>
                <a:gd name="T2" fmla="*/ 0 w 83"/>
                <a:gd name="T3" fmla="*/ 14 h 57"/>
                <a:gd name="T4" fmla="*/ 65 w 83"/>
                <a:gd name="T5" fmla="*/ 51 h 57"/>
                <a:gd name="T6" fmla="*/ 77 w 83"/>
                <a:gd name="T7" fmla="*/ 57 h 57"/>
                <a:gd name="T8" fmla="*/ 83 w 83"/>
                <a:gd name="T9" fmla="*/ 43 h 57"/>
                <a:gd name="T10" fmla="*/ 5 w 83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57">
                  <a:moveTo>
                    <a:pt x="5" y="0"/>
                  </a:moveTo>
                  <a:lnTo>
                    <a:pt x="0" y="14"/>
                  </a:lnTo>
                  <a:lnTo>
                    <a:pt x="65" y="51"/>
                  </a:lnTo>
                  <a:lnTo>
                    <a:pt x="77" y="57"/>
                  </a:lnTo>
                  <a:lnTo>
                    <a:pt x="83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0" name="Freeform 558">
              <a:extLst>
                <a:ext uri="{FF2B5EF4-FFF2-40B4-BE49-F238E27FC236}">
                  <a16:creationId xmlns:a16="http://schemas.microsoft.com/office/drawing/2014/main" id="{72762248-19C2-465E-89A3-7B494872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3700" y="3341456"/>
              <a:ext cx="206375" cy="354013"/>
            </a:xfrm>
            <a:custGeom>
              <a:avLst/>
              <a:gdLst>
                <a:gd name="T0" fmla="*/ 103 w 103"/>
                <a:gd name="T1" fmla="*/ 22 h 178"/>
                <a:gd name="T2" fmla="*/ 81 w 103"/>
                <a:gd name="T3" fmla="*/ 74 h 178"/>
                <a:gd name="T4" fmla="*/ 64 w 103"/>
                <a:gd name="T5" fmla="*/ 150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4 w 103"/>
                <a:gd name="T13" fmla="*/ 13 h 178"/>
                <a:gd name="T14" fmla="*/ 62 w 103"/>
                <a:gd name="T15" fmla="*/ 0 h 178"/>
                <a:gd name="T16" fmla="*/ 103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2"/>
                  </a:moveTo>
                  <a:cubicBezTo>
                    <a:pt x="102" y="27"/>
                    <a:pt x="81" y="70"/>
                    <a:pt x="81" y="74"/>
                  </a:cubicBezTo>
                  <a:cubicBezTo>
                    <a:pt x="81" y="77"/>
                    <a:pt x="69" y="145"/>
                    <a:pt x="64" y="150"/>
                  </a:cubicBezTo>
                  <a:cubicBezTo>
                    <a:pt x="59" y="155"/>
                    <a:pt x="24" y="178"/>
                    <a:pt x="18" y="174"/>
                  </a:cubicBezTo>
                  <a:cubicBezTo>
                    <a:pt x="12" y="169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6" y="36"/>
                    <a:pt x="49" y="15"/>
                    <a:pt x="54" y="13"/>
                  </a:cubicBezTo>
                  <a:cubicBezTo>
                    <a:pt x="58" y="11"/>
                    <a:pt x="62" y="0"/>
                    <a:pt x="62" y="0"/>
                  </a:cubicBezTo>
                  <a:lnTo>
                    <a:pt x="103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1" name="Freeform 559">
              <a:extLst>
                <a:ext uri="{FF2B5EF4-FFF2-40B4-BE49-F238E27FC236}">
                  <a16:creationId xmlns:a16="http://schemas.microsoft.com/office/drawing/2014/main" id="{E322737B-B412-441A-BA7C-0BBF25185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2738" y="2138131"/>
              <a:ext cx="246062" cy="566738"/>
            </a:xfrm>
            <a:custGeom>
              <a:avLst/>
              <a:gdLst>
                <a:gd name="T0" fmla="*/ 0 w 124"/>
                <a:gd name="T1" fmla="*/ 0 h 285"/>
                <a:gd name="T2" fmla="*/ 111 w 124"/>
                <a:gd name="T3" fmla="*/ 42 h 285"/>
                <a:gd name="T4" fmla="*/ 124 w 124"/>
                <a:gd name="T5" fmla="*/ 140 h 285"/>
                <a:gd name="T6" fmla="*/ 119 w 124"/>
                <a:gd name="T7" fmla="*/ 192 h 285"/>
                <a:gd name="T8" fmla="*/ 0 w 124"/>
                <a:gd name="T9" fmla="*/ 285 h 285"/>
                <a:gd name="T10" fmla="*/ 0 w 124"/>
                <a:gd name="T11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5">
                  <a:moveTo>
                    <a:pt x="0" y="0"/>
                  </a:moveTo>
                  <a:cubicBezTo>
                    <a:pt x="6" y="0"/>
                    <a:pt x="100" y="12"/>
                    <a:pt x="111" y="42"/>
                  </a:cubicBezTo>
                  <a:cubicBezTo>
                    <a:pt x="123" y="73"/>
                    <a:pt x="124" y="140"/>
                    <a:pt x="124" y="140"/>
                  </a:cubicBezTo>
                  <a:cubicBezTo>
                    <a:pt x="119" y="192"/>
                    <a:pt x="119" y="192"/>
                    <a:pt x="119" y="192"/>
                  </a:cubicBezTo>
                  <a:cubicBezTo>
                    <a:pt x="119" y="192"/>
                    <a:pt x="60" y="279"/>
                    <a:pt x="0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2" name="Freeform 560">
              <a:extLst>
                <a:ext uri="{FF2B5EF4-FFF2-40B4-BE49-F238E27FC236}">
                  <a16:creationId xmlns:a16="http://schemas.microsoft.com/office/drawing/2014/main" id="{A204AEA0-6AD5-4458-972D-512104DCA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4738" y="2428644"/>
              <a:ext cx="508000" cy="949325"/>
            </a:xfrm>
            <a:custGeom>
              <a:avLst/>
              <a:gdLst>
                <a:gd name="T0" fmla="*/ 255 w 255"/>
                <a:gd name="T1" fmla="*/ 291 h 477"/>
                <a:gd name="T2" fmla="*/ 99 w 255"/>
                <a:gd name="T3" fmla="*/ 291 h 477"/>
                <a:gd name="T4" fmla="*/ 158 w 255"/>
                <a:gd name="T5" fmla="*/ 440 h 477"/>
                <a:gd name="T6" fmla="*/ 92 w 255"/>
                <a:gd name="T7" fmla="*/ 477 h 477"/>
                <a:gd name="T8" fmla="*/ 3 w 255"/>
                <a:gd name="T9" fmla="*/ 298 h 477"/>
                <a:gd name="T10" fmla="*/ 7 w 255"/>
                <a:gd name="T11" fmla="*/ 127 h 477"/>
                <a:gd name="T12" fmla="*/ 96 w 255"/>
                <a:gd name="T13" fmla="*/ 3 h 477"/>
                <a:gd name="T14" fmla="*/ 115 w 255"/>
                <a:gd name="T15" fmla="*/ 3 h 477"/>
                <a:gd name="T16" fmla="*/ 203 w 255"/>
                <a:gd name="T17" fmla="*/ 161 h 477"/>
                <a:gd name="T18" fmla="*/ 255 w 255"/>
                <a:gd name="T19" fmla="*/ 29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7">
                  <a:moveTo>
                    <a:pt x="255" y="291"/>
                  </a:moveTo>
                  <a:cubicBezTo>
                    <a:pt x="99" y="291"/>
                    <a:pt x="99" y="291"/>
                    <a:pt x="99" y="291"/>
                  </a:cubicBezTo>
                  <a:cubicBezTo>
                    <a:pt x="99" y="291"/>
                    <a:pt x="155" y="439"/>
                    <a:pt x="158" y="440"/>
                  </a:cubicBezTo>
                  <a:cubicBezTo>
                    <a:pt x="92" y="477"/>
                    <a:pt x="92" y="477"/>
                    <a:pt x="92" y="477"/>
                  </a:cubicBezTo>
                  <a:cubicBezTo>
                    <a:pt x="92" y="477"/>
                    <a:pt x="6" y="306"/>
                    <a:pt x="3" y="298"/>
                  </a:cubicBezTo>
                  <a:cubicBezTo>
                    <a:pt x="1" y="291"/>
                    <a:pt x="0" y="139"/>
                    <a:pt x="7" y="127"/>
                  </a:cubicBezTo>
                  <a:cubicBezTo>
                    <a:pt x="14" y="114"/>
                    <a:pt x="87" y="5"/>
                    <a:pt x="96" y="3"/>
                  </a:cubicBezTo>
                  <a:cubicBezTo>
                    <a:pt x="106" y="0"/>
                    <a:pt x="115" y="3"/>
                    <a:pt x="115" y="3"/>
                  </a:cubicBezTo>
                  <a:cubicBezTo>
                    <a:pt x="203" y="161"/>
                    <a:pt x="203" y="161"/>
                    <a:pt x="203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3" name="Freeform 561">
              <a:extLst>
                <a:ext uri="{FF2B5EF4-FFF2-40B4-BE49-F238E27FC236}">
                  <a16:creationId xmlns:a16="http://schemas.microsoft.com/office/drawing/2014/main" id="{9C6B4B89-39E9-4454-AB52-DEBE20AFB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488" y="2696931"/>
              <a:ext cx="42862" cy="160338"/>
            </a:xfrm>
            <a:custGeom>
              <a:avLst/>
              <a:gdLst>
                <a:gd name="T0" fmla="*/ 12 w 21"/>
                <a:gd name="T1" fmla="*/ 0 h 80"/>
                <a:gd name="T2" fmla="*/ 21 w 21"/>
                <a:gd name="T3" fmla="*/ 48 h 80"/>
                <a:gd name="T4" fmla="*/ 21 w 21"/>
                <a:gd name="T5" fmla="*/ 63 h 80"/>
                <a:gd name="T6" fmla="*/ 12 w 21"/>
                <a:gd name="T7" fmla="*/ 32 h 80"/>
                <a:gd name="T8" fmla="*/ 7 w 21"/>
                <a:gd name="T9" fmla="*/ 80 h 80"/>
                <a:gd name="T10" fmla="*/ 12 w 21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80">
                  <a:moveTo>
                    <a:pt x="12" y="0"/>
                  </a:moveTo>
                  <a:cubicBezTo>
                    <a:pt x="21" y="48"/>
                    <a:pt x="21" y="48"/>
                    <a:pt x="21" y="4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3"/>
                    <a:pt x="15" y="25"/>
                    <a:pt x="12" y="32"/>
                  </a:cubicBezTo>
                  <a:cubicBezTo>
                    <a:pt x="10" y="38"/>
                    <a:pt x="7" y="80"/>
                    <a:pt x="7" y="80"/>
                  </a:cubicBezTo>
                  <a:cubicBezTo>
                    <a:pt x="7" y="80"/>
                    <a:pt x="0" y="24"/>
                    <a:pt x="12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4" name="Freeform 562">
              <a:extLst>
                <a:ext uri="{FF2B5EF4-FFF2-40B4-BE49-F238E27FC236}">
                  <a16:creationId xmlns:a16="http://schemas.microsoft.com/office/drawing/2014/main" id="{E81383EE-0BA2-44C5-9EBE-9E7A4283A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363" y="2728681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5" name="Freeform 563">
              <a:extLst>
                <a:ext uri="{FF2B5EF4-FFF2-40B4-BE49-F238E27FC236}">
                  <a16:creationId xmlns:a16="http://schemas.microsoft.com/office/drawing/2014/main" id="{9927B694-EF1D-438B-924C-3870A8EB9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063" y="3308119"/>
              <a:ext cx="133350" cy="90488"/>
            </a:xfrm>
            <a:custGeom>
              <a:avLst/>
              <a:gdLst>
                <a:gd name="T0" fmla="*/ 78 w 84"/>
                <a:gd name="T1" fmla="*/ 0 h 57"/>
                <a:gd name="T2" fmla="*/ 84 w 84"/>
                <a:gd name="T3" fmla="*/ 14 h 57"/>
                <a:gd name="T4" fmla="*/ 18 w 84"/>
                <a:gd name="T5" fmla="*/ 51 h 57"/>
                <a:gd name="T6" fmla="*/ 6 w 84"/>
                <a:gd name="T7" fmla="*/ 57 h 57"/>
                <a:gd name="T8" fmla="*/ 0 w 84"/>
                <a:gd name="T9" fmla="*/ 43 h 57"/>
                <a:gd name="T10" fmla="*/ 78 w 84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7">
                  <a:moveTo>
                    <a:pt x="78" y="0"/>
                  </a:moveTo>
                  <a:lnTo>
                    <a:pt x="84" y="14"/>
                  </a:lnTo>
                  <a:lnTo>
                    <a:pt x="18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6" name="Freeform 564">
              <a:extLst>
                <a:ext uri="{FF2B5EF4-FFF2-40B4-BE49-F238E27FC236}">
                  <a16:creationId xmlns:a16="http://schemas.microsoft.com/office/drawing/2014/main" id="{50E50C93-05DE-4198-A1DF-2E122FE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3341456"/>
              <a:ext cx="206375" cy="354013"/>
            </a:xfrm>
            <a:custGeom>
              <a:avLst/>
              <a:gdLst>
                <a:gd name="T0" fmla="*/ 0 w 103"/>
                <a:gd name="T1" fmla="*/ 22 h 178"/>
                <a:gd name="T2" fmla="*/ 23 w 103"/>
                <a:gd name="T3" fmla="*/ 74 h 178"/>
                <a:gd name="T4" fmla="*/ 39 w 103"/>
                <a:gd name="T5" fmla="*/ 150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1 w 103"/>
                <a:gd name="T15" fmla="*/ 0 h 178"/>
                <a:gd name="T16" fmla="*/ 0 w 103"/>
                <a:gd name="T17" fmla="*/ 22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2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39" y="150"/>
                  </a:cubicBezTo>
                  <a:cubicBezTo>
                    <a:pt x="44" y="155"/>
                    <a:pt x="79" y="178"/>
                    <a:pt x="85" y="174"/>
                  </a:cubicBezTo>
                  <a:cubicBezTo>
                    <a:pt x="91" y="169"/>
                    <a:pt x="103" y="121"/>
                    <a:pt x="102" y="112"/>
                  </a:cubicBezTo>
                  <a:cubicBezTo>
                    <a:pt x="101" y="103"/>
                    <a:pt x="90" y="51"/>
                    <a:pt x="84" y="44"/>
                  </a:cubicBezTo>
                  <a:cubicBezTo>
                    <a:pt x="77" y="36"/>
                    <a:pt x="54" y="15"/>
                    <a:pt x="50" y="13"/>
                  </a:cubicBezTo>
                  <a:cubicBezTo>
                    <a:pt x="45" y="11"/>
                    <a:pt x="41" y="0"/>
                    <a:pt x="41" y="0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7" name="Freeform 565">
              <a:extLst>
                <a:ext uri="{FF2B5EF4-FFF2-40B4-BE49-F238E27FC236}">
                  <a16:creationId xmlns:a16="http://schemas.microsoft.com/office/drawing/2014/main" id="{3ED81BA0-C0E1-417B-8008-A80E5AB6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0" y="2704869"/>
              <a:ext cx="242887" cy="303213"/>
            </a:xfrm>
            <a:custGeom>
              <a:avLst/>
              <a:gdLst>
                <a:gd name="T0" fmla="*/ 61 w 122"/>
                <a:gd name="T1" fmla="*/ 21 h 152"/>
                <a:gd name="T2" fmla="*/ 0 w 122"/>
                <a:gd name="T3" fmla="*/ 0 h 152"/>
                <a:gd name="T4" fmla="*/ 61 w 122"/>
                <a:gd name="T5" fmla="*/ 152 h 152"/>
                <a:gd name="T6" fmla="*/ 122 w 122"/>
                <a:gd name="T7" fmla="*/ 0 h 152"/>
                <a:gd name="T8" fmla="*/ 61 w 122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2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8" name="Freeform 566">
              <a:extLst>
                <a:ext uri="{FF2B5EF4-FFF2-40B4-BE49-F238E27FC236}">
                  <a16:creationId xmlns:a16="http://schemas.microsoft.com/office/drawing/2014/main" id="{BA28359B-4B61-41EB-BE79-CDAB29B5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400" y="2415944"/>
              <a:ext cx="574675" cy="393700"/>
            </a:xfrm>
            <a:custGeom>
              <a:avLst/>
              <a:gdLst>
                <a:gd name="T0" fmla="*/ 281 w 288"/>
                <a:gd name="T1" fmla="*/ 0 h 197"/>
                <a:gd name="T2" fmla="*/ 268 w 288"/>
                <a:gd name="T3" fmla="*/ 0 h 197"/>
                <a:gd name="T4" fmla="*/ 263 w 288"/>
                <a:gd name="T5" fmla="*/ 52 h 197"/>
                <a:gd name="T6" fmla="*/ 144 w 288"/>
                <a:gd name="T7" fmla="*/ 145 h 197"/>
                <a:gd name="T8" fmla="*/ 25 w 288"/>
                <a:gd name="T9" fmla="*/ 52 h 197"/>
                <a:gd name="T10" fmla="*/ 20 w 288"/>
                <a:gd name="T11" fmla="*/ 0 h 197"/>
                <a:gd name="T12" fmla="*/ 7 w 288"/>
                <a:gd name="T13" fmla="*/ 0 h 197"/>
                <a:gd name="T14" fmla="*/ 7 w 288"/>
                <a:gd name="T15" fmla="*/ 50 h 197"/>
                <a:gd name="T16" fmla="*/ 30 w 288"/>
                <a:gd name="T17" fmla="*/ 67 h 197"/>
                <a:gd name="T18" fmla="*/ 55 w 288"/>
                <a:gd name="T19" fmla="*/ 135 h 197"/>
                <a:gd name="T20" fmla="*/ 144 w 288"/>
                <a:gd name="T21" fmla="*/ 197 h 197"/>
                <a:gd name="T22" fmla="*/ 233 w 288"/>
                <a:gd name="T23" fmla="*/ 135 h 197"/>
                <a:gd name="T24" fmla="*/ 258 w 288"/>
                <a:gd name="T25" fmla="*/ 67 h 197"/>
                <a:gd name="T26" fmla="*/ 281 w 288"/>
                <a:gd name="T27" fmla="*/ 50 h 197"/>
                <a:gd name="T28" fmla="*/ 281 w 288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197">
                  <a:moveTo>
                    <a:pt x="281" y="0"/>
                  </a:moveTo>
                  <a:cubicBezTo>
                    <a:pt x="273" y="0"/>
                    <a:pt x="268" y="0"/>
                    <a:pt x="268" y="0"/>
                  </a:cubicBezTo>
                  <a:cubicBezTo>
                    <a:pt x="263" y="52"/>
                    <a:pt x="263" y="52"/>
                    <a:pt x="263" y="52"/>
                  </a:cubicBezTo>
                  <a:cubicBezTo>
                    <a:pt x="263" y="52"/>
                    <a:pt x="185" y="145"/>
                    <a:pt x="144" y="145"/>
                  </a:cubicBezTo>
                  <a:cubicBezTo>
                    <a:pt x="104" y="145"/>
                    <a:pt x="25" y="52"/>
                    <a:pt x="25" y="5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15" y="0"/>
                    <a:pt x="7" y="0"/>
                  </a:cubicBezTo>
                  <a:cubicBezTo>
                    <a:pt x="0" y="0"/>
                    <a:pt x="6" y="41"/>
                    <a:pt x="7" y="50"/>
                  </a:cubicBezTo>
                  <a:cubicBezTo>
                    <a:pt x="9" y="59"/>
                    <a:pt x="30" y="67"/>
                    <a:pt x="30" y="67"/>
                  </a:cubicBezTo>
                  <a:cubicBezTo>
                    <a:pt x="30" y="67"/>
                    <a:pt x="47" y="115"/>
                    <a:pt x="55" y="135"/>
                  </a:cubicBezTo>
                  <a:cubicBezTo>
                    <a:pt x="64" y="155"/>
                    <a:pt x="144" y="197"/>
                    <a:pt x="144" y="197"/>
                  </a:cubicBezTo>
                  <a:cubicBezTo>
                    <a:pt x="144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79" y="59"/>
                    <a:pt x="281" y="50"/>
                  </a:cubicBezTo>
                  <a:cubicBezTo>
                    <a:pt x="282" y="41"/>
                    <a:pt x="288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9" name="Freeform 567">
              <a:extLst>
                <a:ext uri="{FF2B5EF4-FFF2-40B4-BE49-F238E27FC236}">
                  <a16:creationId xmlns:a16="http://schemas.microsoft.com/office/drawing/2014/main" id="{BC719088-325C-4302-9A41-100F5F84D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138131"/>
              <a:ext cx="315912" cy="590550"/>
            </a:xfrm>
            <a:custGeom>
              <a:avLst/>
              <a:gdLst>
                <a:gd name="T0" fmla="*/ 81 w 158"/>
                <a:gd name="T1" fmla="*/ 269 h 297"/>
                <a:gd name="T2" fmla="*/ 81 w 158"/>
                <a:gd name="T3" fmla="*/ 269 h 297"/>
                <a:gd name="T4" fmla="*/ 5 w 158"/>
                <a:gd name="T5" fmla="*/ 192 h 297"/>
                <a:gd name="T6" fmla="*/ 0 w 158"/>
                <a:gd name="T7" fmla="*/ 140 h 297"/>
                <a:gd name="T8" fmla="*/ 13 w 158"/>
                <a:gd name="T9" fmla="*/ 42 h 297"/>
                <a:gd name="T10" fmla="*/ 124 w 158"/>
                <a:gd name="T11" fmla="*/ 0 h 297"/>
                <a:gd name="T12" fmla="*/ 124 w 158"/>
                <a:gd name="T13" fmla="*/ 269 h 297"/>
                <a:gd name="T14" fmla="*/ 158 w 158"/>
                <a:gd name="T15" fmla="*/ 297 h 297"/>
                <a:gd name="T16" fmla="*/ 81 w 158"/>
                <a:gd name="T17" fmla="*/ 269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7">
                  <a:moveTo>
                    <a:pt x="81" y="269"/>
                  </a:moveTo>
                  <a:cubicBezTo>
                    <a:pt x="81" y="269"/>
                    <a:pt x="81" y="269"/>
                    <a:pt x="81" y="269"/>
                  </a:cubicBezTo>
                  <a:cubicBezTo>
                    <a:pt x="39" y="242"/>
                    <a:pt x="5" y="192"/>
                    <a:pt x="5" y="1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0"/>
                    <a:pt x="1" y="73"/>
                    <a:pt x="13" y="42"/>
                  </a:cubicBezTo>
                  <a:cubicBezTo>
                    <a:pt x="24" y="12"/>
                    <a:pt x="118" y="0"/>
                    <a:pt x="124" y="0"/>
                  </a:cubicBezTo>
                  <a:cubicBezTo>
                    <a:pt x="124" y="269"/>
                    <a:pt x="124" y="269"/>
                    <a:pt x="124" y="269"/>
                  </a:cubicBezTo>
                  <a:cubicBezTo>
                    <a:pt x="124" y="281"/>
                    <a:pt x="158" y="297"/>
                    <a:pt x="158" y="297"/>
                  </a:cubicBezTo>
                  <a:cubicBezTo>
                    <a:pt x="115" y="293"/>
                    <a:pt x="84" y="270"/>
                    <a:pt x="81" y="269"/>
                  </a:cubicBezTo>
                  <a:close/>
                </a:path>
              </a:pathLst>
            </a:custGeom>
            <a:solidFill>
              <a:srgbClr val="6D4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0" name="Freeform 568">
              <a:extLst>
                <a:ext uri="{FF2B5EF4-FFF2-40B4-BE49-F238E27FC236}">
                  <a16:creationId xmlns:a16="http://schemas.microsoft.com/office/drawing/2014/main" id="{7B7444D2-8111-4E09-8D94-1CB199DF8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3220806"/>
              <a:ext cx="677862" cy="615950"/>
            </a:xfrm>
            <a:custGeom>
              <a:avLst/>
              <a:gdLst>
                <a:gd name="T0" fmla="*/ 427 w 427"/>
                <a:gd name="T1" fmla="*/ 249 h 388"/>
                <a:gd name="T2" fmla="*/ 286 w 427"/>
                <a:gd name="T3" fmla="*/ 388 h 388"/>
                <a:gd name="T4" fmla="*/ 211 w 427"/>
                <a:gd name="T5" fmla="*/ 388 h 388"/>
                <a:gd name="T6" fmla="*/ 0 w 427"/>
                <a:gd name="T7" fmla="*/ 178 h 388"/>
                <a:gd name="T8" fmla="*/ 180 w 427"/>
                <a:gd name="T9" fmla="*/ 0 h 388"/>
                <a:gd name="T10" fmla="*/ 427 w 427"/>
                <a:gd name="T11" fmla="*/ 2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388">
                  <a:moveTo>
                    <a:pt x="427" y="249"/>
                  </a:moveTo>
                  <a:lnTo>
                    <a:pt x="286" y="388"/>
                  </a:lnTo>
                  <a:lnTo>
                    <a:pt x="211" y="388"/>
                  </a:lnTo>
                  <a:lnTo>
                    <a:pt x="0" y="178"/>
                  </a:lnTo>
                  <a:lnTo>
                    <a:pt x="180" y="0"/>
                  </a:lnTo>
                  <a:lnTo>
                    <a:pt x="427" y="249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1" name="Freeform 569">
              <a:extLst>
                <a:ext uri="{FF2B5EF4-FFF2-40B4-BE49-F238E27FC236}">
                  <a16:creationId xmlns:a16="http://schemas.microsoft.com/office/drawing/2014/main" id="{D96E295D-5306-45E2-87B8-826BEA13D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6787" y="3776431"/>
              <a:ext cx="119062" cy="60325"/>
            </a:xfrm>
            <a:custGeom>
              <a:avLst/>
              <a:gdLst>
                <a:gd name="T0" fmla="*/ 75 w 75"/>
                <a:gd name="T1" fmla="*/ 38 h 38"/>
                <a:gd name="T2" fmla="*/ 38 w 75"/>
                <a:gd name="T3" fmla="*/ 0 h 38"/>
                <a:gd name="T4" fmla="*/ 0 w 75"/>
                <a:gd name="T5" fmla="*/ 38 h 38"/>
                <a:gd name="T6" fmla="*/ 75 w 75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38">
                  <a:moveTo>
                    <a:pt x="75" y="38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75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2" name="Freeform 570">
              <a:extLst>
                <a:ext uri="{FF2B5EF4-FFF2-40B4-BE49-F238E27FC236}">
                  <a16:creationId xmlns:a16="http://schemas.microsoft.com/office/drawing/2014/main" id="{CD5219F3-A218-4163-8B2E-004765A4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2025" y="3539894"/>
              <a:ext cx="239712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3" name="Freeform 571">
              <a:extLst>
                <a:ext uri="{FF2B5EF4-FFF2-40B4-BE49-F238E27FC236}">
                  <a16:creationId xmlns:a16="http://schemas.microsoft.com/office/drawing/2014/main" id="{99EE8411-15CD-4F35-8EBB-96D7C406A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25" y="3514494"/>
              <a:ext cx="239712" cy="238125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8 h 120"/>
                <a:gd name="T10" fmla="*/ 1 w 120"/>
                <a:gd name="T11" fmla="*/ 118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1"/>
                    <a:pt x="112" y="1"/>
                    <a:pt x="112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5" y="120"/>
                    <a:pt x="3" y="120"/>
                    <a:pt x="1" y="118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4" name="Freeform 572">
              <a:extLst>
                <a:ext uri="{FF2B5EF4-FFF2-40B4-BE49-F238E27FC236}">
                  <a16:creationId xmlns:a16="http://schemas.microsoft.com/office/drawing/2014/main" id="{5E8E76FA-6DA8-40E8-A394-49CF09D36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0425" y="3439881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4 w 121"/>
                <a:gd name="T3" fmla="*/ 1 h 120"/>
                <a:gd name="T4" fmla="*/ 119 w 121"/>
                <a:gd name="T5" fmla="*/ 1 h 120"/>
                <a:gd name="T6" fmla="*/ 120 w 121"/>
                <a:gd name="T7" fmla="*/ 2 h 120"/>
                <a:gd name="T8" fmla="*/ 120 w 121"/>
                <a:gd name="T9" fmla="*/ 7 h 120"/>
                <a:gd name="T10" fmla="*/ 7 w 121"/>
                <a:gd name="T11" fmla="*/ 119 h 120"/>
                <a:gd name="T12" fmla="*/ 3 w 121"/>
                <a:gd name="T13" fmla="*/ 119 h 120"/>
                <a:gd name="T14" fmla="*/ 2 w 121"/>
                <a:gd name="T15" fmla="*/ 118 h 120"/>
                <a:gd name="T16" fmla="*/ 2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0" y="2"/>
                    <a:pt x="120" y="2"/>
                    <a:pt x="120" y="2"/>
                  </a:cubicBezTo>
                  <a:cubicBezTo>
                    <a:pt x="121" y="3"/>
                    <a:pt x="121" y="5"/>
                    <a:pt x="120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3" y="119"/>
                  </a:cubicBezTo>
                  <a:cubicBezTo>
                    <a:pt x="2" y="118"/>
                    <a:pt x="2" y="118"/>
                    <a:pt x="2" y="118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5" name="Freeform 573">
              <a:extLst>
                <a:ext uri="{FF2B5EF4-FFF2-40B4-BE49-F238E27FC236}">
                  <a16:creationId xmlns:a16="http://schemas.microsoft.com/office/drawing/2014/main" id="{DC11A716-4C6A-4559-8D27-A412A4BF2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9787" y="3419244"/>
              <a:ext cx="239712" cy="238125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1 h 120"/>
                <a:gd name="T4" fmla="*/ 119 w 121"/>
                <a:gd name="T5" fmla="*/ 1 h 120"/>
                <a:gd name="T6" fmla="*/ 119 w 121"/>
                <a:gd name="T7" fmla="*/ 7 h 120"/>
                <a:gd name="T8" fmla="*/ 8 w 121"/>
                <a:gd name="T9" fmla="*/ 118 h 120"/>
                <a:gd name="T10" fmla="*/ 2 w 121"/>
                <a:gd name="T11" fmla="*/ 118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8" y="0"/>
                    <a:pt x="119" y="1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8" y="118"/>
                    <a:pt x="8" y="118"/>
                    <a:pt x="8" y="118"/>
                  </a:cubicBezTo>
                  <a:cubicBezTo>
                    <a:pt x="6" y="120"/>
                    <a:pt x="4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6" name="Freeform 574">
              <a:extLst>
                <a:ext uri="{FF2B5EF4-FFF2-40B4-BE49-F238E27FC236}">
                  <a16:creationId xmlns:a16="http://schemas.microsoft.com/office/drawing/2014/main" id="{DE881A77-6660-4BC9-A401-FF308FE65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5975" y="3392256"/>
              <a:ext cx="238125" cy="239713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2 h 120"/>
                <a:gd name="T4" fmla="*/ 119 w 120"/>
                <a:gd name="T5" fmla="*/ 2 h 120"/>
                <a:gd name="T6" fmla="*/ 119 w 120"/>
                <a:gd name="T7" fmla="*/ 8 h 120"/>
                <a:gd name="T8" fmla="*/ 7 w 120"/>
                <a:gd name="T9" fmla="*/ 119 h 120"/>
                <a:gd name="T10" fmla="*/ 2 w 120"/>
                <a:gd name="T11" fmla="*/ 119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4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3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7" name="Freeform 575">
              <a:extLst>
                <a:ext uri="{FF2B5EF4-FFF2-40B4-BE49-F238E27FC236}">
                  <a16:creationId xmlns:a16="http://schemas.microsoft.com/office/drawing/2014/main" id="{B8349178-2ED6-4D58-BB9B-6D855F058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0412" y="3336694"/>
              <a:ext cx="238125" cy="241300"/>
            </a:xfrm>
            <a:custGeom>
              <a:avLst/>
              <a:gdLst>
                <a:gd name="T0" fmla="*/ 2 w 120"/>
                <a:gd name="T1" fmla="*/ 113 h 121"/>
                <a:gd name="T2" fmla="*/ 113 w 120"/>
                <a:gd name="T3" fmla="*/ 2 h 121"/>
                <a:gd name="T4" fmla="*/ 119 w 120"/>
                <a:gd name="T5" fmla="*/ 2 h 121"/>
                <a:gd name="T6" fmla="*/ 119 w 120"/>
                <a:gd name="T7" fmla="*/ 8 h 121"/>
                <a:gd name="T8" fmla="*/ 7 w 120"/>
                <a:gd name="T9" fmla="*/ 119 h 121"/>
                <a:gd name="T10" fmla="*/ 2 w 120"/>
                <a:gd name="T11" fmla="*/ 119 h 121"/>
                <a:gd name="T12" fmla="*/ 2 w 120"/>
                <a:gd name="T13" fmla="*/ 11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1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7" y="0"/>
                    <a:pt x="119" y="2"/>
                  </a:cubicBezTo>
                  <a:cubicBezTo>
                    <a:pt x="120" y="3"/>
                    <a:pt x="120" y="6"/>
                    <a:pt x="119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1"/>
                    <a:pt x="3" y="121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8" name="Freeform 576">
              <a:extLst>
                <a:ext uri="{FF2B5EF4-FFF2-40B4-BE49-F238E27FC236}">
                  <a16:creationId xmlns:a16="http://schemas.microsoft.com/office/drawing/2014/main" id="{68C80ECD-0205-4EA3-8D9F-323D1AC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837" y="3308119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3 w 120"/>
                <a:gd name="T3" fmla="*/ 1 h 120"/>
                <a:gd name="T4" fmla="*/ 118 w 120"/>
                <a:gd name="T5" fmla="*/ 1 h 120"/>
                <a:gd name="T6" fmla="*/ 118 w 120"/>
                <a:gd name="T7" fmla="*/ 7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8" y="1"/>
                  </a:cubicBezTo>
                  <a:cubicBezTo>
                    <a:pt x="120" y="3"/>
                    <a:pt x="120" y="6"/>
                    <a:pt x="118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4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9" name="Freeform 577">
              <a:extLst>
                <a:ext uri="{FF2B5EF4-FFF2-40B4-BE49-F238E27FC236}">
                  <a16:creationId xmlns:a16="http://schemas.microsoft.com/office/drawing/2014/main" id="{751562BA-8135-4146-8B35-9C7DFBEA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1487" y="3362094"/>
              <a:ext cx="676275" cy="615950"/>
            </a:xfrm>
            <a:custGeom>
              <a:avLst/>
              <a:gdLst>
                <a:gd name="T0" fmla="*/ 426 w 426"/>
                <a:gd name="T1" fmla="*/ 248 h 388"/>
                <a:gd name="T2" fmla="*/ 286 w 426"/>
                <a:gd name="T3" fmla="*/ 388 h 388"/>
                <a:gd name="T4" fmla="*/ 209 w 426"/>
                <a:gd name="T5" fmla="*/ 388 h 388"/>
                <a:gd name="T6" fmla="*/ 0 w 426"/>
                <a:gd name="T7" fmla="*/ 179 h 388"/>
                <a:gd name="T8" fmla="*/ 178 w 426"/>
                <a:gd name="T9" fmla="*/ 0 h 388"/>
                <a:gd name="T10" fmla="*/ 426 w 426"/>
                <a:gd name="T11" fmla="*/ 24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6" h="388">
                  <a:moveTo>
                    <a:pt x="426" y="248"/>
                  </a:moveTo>
                  <a:lnTo>
                    <a:pt x="286" y="388"/>
                  </a:lnTo>
                  <a:lnTo>
                    <a:pt x="209" y="388"/>
                  </a:lnTo>
                  <a:lnTo>
                    <a:pt x="0" y="179"/>
                  </a:lnTo>
                  <a:lnTo>
                    <a:pt x="178" y="0"/>
                  </a:lnTo>
                  <a:lnTo>
                    <a:pt x="426" y="248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0" name="Freeform 578">
              <a:extLst>
                <a:ext uri="{FF2B5EF4-FFF2-40B4-BE49-F238E27FC236}">
                  <a16:creationId xmlns:a16="http://schemas.microsoft.com/office/drawing/2014/main" id="{A8A3E2B4-7371-453C-A065-312AA8D48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3275" y="3917719"/>
              <a:ext cx="122237" cy="60325"/>
            </a:xfrm>
            <a:custGeom>
              <a:avLst/>
              <a:gdLst>
                <a:gd name="T0" fmla="*/ 77 w 77"/>
                <a:gd name="T1" fmla="*/ 38 h 38"/>
                <a:gd name="T2" fmla="*/ 39 w 77"/>
                <a:gd name="T3" fmla="*/ 0 h 38"/>
                <a:gd name="T4" fmla="*/ 0 w 77"/>
                <a:gd name="T5" fmla="*/ 38 h 38"/>
                <a:gd name="T6" fmla="*/ 77 w 77"/>
                <a:gd name="T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38">
                  <a:moveTo>
                    <a:pt x="77" y="38"/>
                  </a:moveTo>
                  <a:lnTo>
                    <a:pt x="39" y="0"/>
                  </a:lnTo>
                  <a:lnTo>
                    <a:pt x="0" y="38"/>
                  </a:lnTo>
                  <a:lnTo>
                    <a:pt x="77" y="38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1" name="Freeform 579">
              <a:extLst>
                <a:ext uri="{FF2B5EF4-FFF2-40B4-BE49-F238E27FC236}">
                  <a16:creationId xmlns:a16="http://schemas.microsoft.com/office/drawing/2014/main" id="{C31958A0-16A4-4FA0-9C63-B4CDD5D6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0100" y="3681181"/>
              <a:ext cx="239712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5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2" name="Freeform 580">
              <a:extLst>
                <a:ext uri="{FF2B5EF4-FFF2-40B4-BE49-F238E27FC236}">
                  <a16:creationId xmlns:a16="http://schemas.microsoft.com/office/drawing/2014/main" id="{50FBCCE2-B10A-4721-8905-BBFCEBF69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112" y="365578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3" name="Freeform 581">
              <a:extLst>
                <a:ext uri="{FF2B5EF4-FFF2-40B4-BE49-F238E27FC236}">
                  <a16:creationId xmlns:a16="http://schemas.microsoft.com/office/drawing/2014/main" id="{CB9D2F68-103A-457F-9985-AE46B940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087" y="3581169"/>
              <a:ext cx="241300" cy="239713"/>
            </a:xfrm>
            <a:custGeom>
              <a:avLst/>
              <a:gdLst>
                <a:gd name="T0" fmla="*/ 1 w 121"/>
                <a:gd name="T1" fmla="*/ 113 h 120"/>
                <a:gd name="T2" fmla="*/ 114 w 121"/>
                <a:gd name="T3" fmla="*/ 1 h 120"/>
                <a:gd name="T4" fmla="*/ 118 w 121"/>
                <a:gd name="T5" fmla="*/ 1 h 120"/>
                <a:gd name="T6" fmla="*/ 119 w 121"/>
                <a:gd name="T7" fmla="*/ 2 h 120"/>
                <a:gd name="T8" fmla="*/ 119 w 121"/>
                <a:gd name="T9" fmla="*/ 7 h 120"/>
                <a:gd name="T10" fmla="*/ 7 w 121"/>
                <a:gd name="T11" fmla="*/ 119 h 120"/>
                <a:gd name="T12" fmla="*/ 2 w 121"/>
                <a:gd name="T13" fmla="*/ 119 h 120"/>
                <a:gd name="T14" fmla="*/ 1 w 121"/>
                <a:gd name="T15" fmla="*/ 118 h 120"/>
                <a:gd name="T16" fmla="*/ 1 w 121"/>
                <a:gd name="T17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120">
                  <a:moveTo>
                    <a:pt x="1" y="113"/>
                  </a:move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21" y="3"/>
                    <a:pt x="121" y="5"/>
                    <a:pt x="119" y="7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4" name="Freeform 583">
              <a:extLst>
                <a:ext uri="{FF2B5EF4-FFF2-40B4-BE49-F238E27FC236}">
                  <a16:creationId xmlns:a16="http://schemas.microsoft.com/office/drawing/2014/main" id="{764DD19F-1502-4556-91A0-516142696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863" y="3560531"/>
              <a:ext cx="239712" cy="238125"/>
            </a:xfrm>
            <a:custGeom>
              <a:avLst/>
              <a:gdLst>
                <a:gd name="T0" fmla="*/ 2 w 120"/>
                <a:gd name="T1" fmla="*/ 112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2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5" name="Freeform 584">
              <a:extLst>
                <a:ext uri="{FF2B5EF4-FFF2-40B4-BE49-F238E27FC236}">
                  <a16:creationId xmlns:a16="http://schemas.microsoft.com/office/drawing/2014/main" id="{EF755F5D-DFE2-47F6-98F9-F4AA3E25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2463" y="3533544"/>
              <a:ext cx="241300" cy="239713"/>
            </a:xfrm>
            <a:custGeom>
              <a:avLst/>
              <a:gdLst>
                <a:gd name="T0" fmla="*/ 2 w 121"/>
                <a:gd name="T1" fmla="*/ 113 h 120"/>
                <a:gd name="T2" fmla="*/ 113 w 121"/>
                <a:gd name="T3" fmla="*/ 2 h 120"/>
                <a:gd name="T4" fmla="*/ 119 w 121"/>
                <a:gd name="T5" fmla="*/ 2 h 120"/>
                <a:gd name="T6" fmla="*/ 119 w 121"/>
                <a:gd name="T7" fmla="*/ 7 h 120"/>
                <a:gd name="T8" fmla="*/ 8 w 121"/>
                <a:gd name="T9" fmla="*/ 119 h 120"/>
                <a:gd name="T10" fmla="*/ 2 w 121"/>
                <a:gd name="T11" fmla="*/ 119 h 120"/>
                <a:gd name="T12" fmla="*/ 2 w 121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0">
                  <a:moveTo>
                    <a:pt x="2" y="113"/>
                  </a:moveTo>
                  <a:cubicBezTo>
                    <a:pt x="113" y="2"/>
                    <a:pt x="113" y="2"/>
                    <a:pt x="113" y="2"/>
                  </a:cubicBezTo>
                  <a:cubicBezTo>
                    <a:pt x="115" y="0"/>
                    <a:pt x="118" y="0"/>
                    <a:pt x="119" y="2"/>
                  </a:cubicBezTo>
                  <a:cubicBezTo>
                    <a:pt x="121" y="3"/>
                    <a:pt x="121" y="6"/>
                    <a:pt x="119" y="7"/>
                  </a:cubicBezTo>
                  <a:cubicBezTo>
                    <a:pt x="8" y="119"/>
                    <a:pt x="8" y="119"/>
                    <a:pt x="8" y="119"/>
                  </a:cubicBezTo>
                  <a:cubicBezTo>
                    <a:pt x="6" y="120"/>
                    <a:pt x="4" y="120"/>
                    <a:pt x="2" y="119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6" name="Freeform 585">
              <a:extLst>
                <a:ext uri="{FF2B5EF4-FFF2-40B4-BE49-F238E27FC236}">
                  <a16:creationId xmlns:a16="http://schemas.microsoft.com/office/drawing/2014/main" id="{063EA8DC-C58C-4930-87DA-71D6387B0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8488" y="3477981"/>
              <a:ext cx="238125" cy="239713"/>
            </a:xfrm>
            <a:custGeom>
              <a:avLst/>
              <a:gdLst>
                <a:gd name="T0" fmla="*/ 1 w 120"/>
                <a:gd name="T1" fmla="*/ 113 h 120"/>
                <a:gd name="T2" fmla="*/ 112 w 120"/>
                <a:gd name="T3" fmla="*/ 2 h 120"/>
                <a:gd name="T4" fmla="*/ 118 w 120"/>
                <a:gd name="T5" fmla="*/ 2 h 120"/>
                <a:gd name="T6" fmla="*/ 118 w 120"/>
                <a:gd name="T7" fmla="*/ 8 h 120"/>
                <a:gd name="T8" fmla="*/ 7 w 120"/>
                <a:gd name="T9" fmla="*/ 119 h 120"/>
                <a:gd name="T10" fmla="*/ 1 w 120"/>
                <a:gd name="T11" fmla="*/ 119 h 120"/>
                <a:gd name="T12" fmla="*/ 1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1" y="113"/>
                  </a:moveTo>
                  <a:cubicBezTo>
                    <a:pt x="112" y="2"/>
                    <a:pt x="112" y="2"/>
                    <a:pt x="112" y="2"/>
                  </a:cubicBezTo>
                  <a:cubicBezTo>
                    <a:pt x="114" y="0"/>
                    <a:pt x="117" y="0"/>
                    <a:pt x="118" y="2"/>
                  </a:cubicBezTo>
                  <a:cubicBezTo>
                    <a:pt x="120" y="3"/>
                    <a:pt x="120" y="6"/>
                    <a:pt x="118" y="8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5" y="120"/>
                    <a:pt x="3" y="120"/>
                    <a:pt x="1" y="119"/>
                  </a:cubicBezTo>
                  <a:cubicBezTo>
                    <a:pt x="0" y="117"/>
                    <a:pt x="0" y="115"/>
                    <a:pt x="1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7" name="Freeform 586">
              <a:extLst>
                <a:ext uri="{FF2B5EF4-FFF2-40B4-BE49-F238E27FC236}">
                  <a16:creationId xmlns:a16="http://schemas.microsoft.com/office/drawing/2014/main" id="{A71F8FDB-17A5-42D6-A4E4-1F51E0C0F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8325" y="3450994"/>
              <a:ext cx="239712" cy="238125"/>
            </a:xfrm>
            <a:custGeom>
              <a:avLst/>
              <a:gdLst>
                <a:gd name="T0" fmla="*/ 2 w 120"/>
                <a:gd name="T1" fmla="*/ 113 h 120"/>
                <a:gd name="T2" fmla="*/ 113 w 120"/>
                <a:gd name="T3" fmla="*/ 1 h 120"/>
                <a:gd name="T4" fmla="*/ 119 w 120"/>
                <a:gd name="T5" fmla="*/ 1 h 120"/>
                <a:gd name="T6" fmla="*/ 119 w 120"/>
                <a:gd name="T7" fmla="*/ 7 h 120"/>
                <a:gd name="T8" fmla="*/ 7 w 120"/>
                <a:gd name="T9" fmla="*/ 118 h 120"/>
                <a:gd name="T10" fmla="*/ 2 w 120"/>
                <a:gd name="T11" fmla="*/ 118 h 120"/>
                <a:gd name="T12" fmla="*/ 2 w 120"/>
                <a:gd name="T1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0">
                  <a:moveTo>
                    <a:pt x="2" y="113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7" y="0"/>
                    <a:pt x="119" y="1"/>
                  </a:cubicBezTo>
                  <a:cubicBezTo>
                    <a:pt x="120" y="3"/>
                    <a:pt x="120" y="5"/>
                    <a:pt x="119" y="7"/>
                  </a:cubicBezTo>
                  <a:cubicBezTo>
                    <a:pt x="7" y="118"/>
                    <a:pt x="7" y="118"/>
                    <a:pt x="7" y="118"/>
                  </a:cubicBezTo>
                  <a:cubicBezTo>
                    <a:pt x="6" y="120"/>
                    <a:pt x="3" y="120"/>
                    <a:pt x="2" y="118"/>
                  </a:cubicBezTo>
                  <a:cubicBezTo>
                    <a:pt x="0" y="117"/>
                    <a:pt x="0" y="114"/>
                    <a:pt x="2" y="113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8" name="Freeform 587">
              <a:extLst>
                <a:ext uri="{FF2B5EF4-FFF2-40B4-BE49-F238E27FC236}">
                  <a16:creationId xmlns:a16="http://schemas.microsoft.com/office/drawing/2014/main" id="{6E70F2C4-8A5C-4A8E-B1BA-80835C43E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258906"/>
              <a:ext cx="550862" cy="666750"/>
            </a:xfrm>
            <a:custGeom>
              <a:avLst/>
              <a:gdLst>
                <a:gd name="T0" fmla="*/ 212 w 347"/>
                <a:gd name="T1" fmla="*/ 420 h 420"/>
                <a:gd name="T2" fmla="*/ 29 w 347"/>
                <a:gd name="T3" fmla="*/ 344 h 420"/>
                <a:gd name="T4" fmla="*/ 0 w 347"/>
                <a:gd name="T5" fmla="*/ 274 h 420"/>
                <a:gd name="T6" fmla="*/ 114 w 347"/>
                <a:gd name="T7" fmla="*/ 0 h 420"/>
                <a:gd name="T8" fmla="*/ 347 w 347"/>
                <a:gd name="T9" fmla="*/ 97 h 420"/>
                <a:gd name="T10" fmla="*/ 212 w 347"/>
                <a:gd name="T1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7" h="420">
                  <a:moveTo>
                    <a:pt x="212" y="420"/>
                  </a:moveTo>
                  <a:lnTo>
                    <a:pt x="29" y="344"/>
                  </a:lnTo>
                  <a:lnTo>
                    <a:pt x="0" y="274"/>
                  </a:lnTo>
                  <a:lnTo>
                    <a:pt x="114" y="0"/>
                  </a:lnTo>
                  <a:lnTo>
                    <a:pt x="347" y="97"/>
                  </a:lnTo>
                  <a:lnTo>
                    <a:pt x="212" y="4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9" name="Freeform 588">
              <a:extLst>
                <a:ext uri="{FF2B5EF4-FFF2-40B4-BE49-F238E27FC236}">
                  <a16:creationId xmlns:a16="http://schemas.microsoft.com/office/drawing/2014/main" id="{3C3BD6B1-9E39-429B-B29D-9EFE1B0C6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700" y="3693881"/>
              <a:ext cx="79375" cy="111125"/>
            </a:xfrm>
            <a:custGeom>
              <a:avLst/>
              <a:gdLst>
                <a:gd name="T0" fmla="*/ 29 w 50"/>
                <a:gd name="T1" fmla="*/ 70 h 70"/>
                <a:gd name="T2" fmla="*/ 50 w 50"/>
                <a:gd name="T3" fmla="*/ 20 h 70"/>
                <a:gd name="T4" fmla="*/ 0 w 50"/>
                <a:gd name="T5" fmla="*/ 0 h 70"/>
                <a:gd name="T6" fmla="*/ 29 w 50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70">
                  <a:moveTo>
                    <a:pt x="29" y="70"/>
                  </a:moveTo>
                  <a:lnTo>
                    <a:pt x="50" y="20"/>
                  </a:lnTo>
                  <a:lnTo>
                    <a:pt x="0" y="0"/>
                  </a:lnTo>
                  <a:lnTo>
                    <a:pt x="29" y="7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0" name="Freeform 589">
              <a:extLst>
                <a:ext uri="{FF2B5EF4-FFF2-40B4-BE49-F238E27FC236}">
                  <a16:creationId xmlns:a16="http://schemas.microsoft.com/office/drawing/2014/main" id="{247F7698-2C4D-4F63-A3D7-55FF08A82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3663719"/>
              <a:ext cx="307975" cy="139700"/>
            </a:xfrm>
            <a:custGeom>
              <a:avLst/>
              <a:gdLst>
                <a:gd name="T0" fmla="*/ 7 w 155"/>
                <a:gd name="T1" fmla="*/ 1 h 70"/>
                <a:gd name="T2" fmla="*/ 152 w 155"/>
                <a:gd name="T3" fmla="*/ 61 h 70"/>
                <a:gd name="T4" fmla="*/ 154 w 155"/>
                <a:gd name="T5" fmla="*/ 67 h 70"/>
                <a:gd name="T6" fmla="*/ 149 w 155"/>
                <a:gd name="T7" fmla="*/ 69 h 70"/>
                <a:gd name="T8" fmla="*/ 4 w 155"/>
                <a:gd name="T9" fmla="*/ 8 h 70"/>
                <a:gd name="T10" fmla="*/ 1 w 155"/>
                <a:gd name="T11" fmla="*/ 3 h 70"/>
                <a:gd name="T12" fmla="*/ 7 w 155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70">
                  <a:moveTo>
                    <a:pt x="7" y="1"/>
                  </a:moveTo>
                  <a:cubicBezTo>
                    <a:pt x="152" y="61"/>
                    <a:pt x="152" y="61"/>
                    <a:pt x="152" y="61"/>
                  </a:cubicBezTo>
                  <a:cubicBezTo>
                    <a:pt x="154" y="62"/>
                    <a:pt x="155" y="65"/>
                    <a:pt x="154" y="67"/>
                  </a:cubicBezTo>
                  <a:cubicBezTo>
                    <a:pt x="153" y="69"/>
                    <a:pt x="151" y="70"/>
                    <a:pt x="149" y="6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2" y="1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1" name="Freeform 590">
              <a:extLst>
                <a:ext uri="{FF2B5EF4-FFF2-40B4-BE49-F238E27FC236}">
                  <a16:creationId xmlns:a16="http://schemas.microsoft.com/office/drawing/2014/main" id="{82A7845B-2A99-454C-AE40-CA53A921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3550" y="3630381"/>
              <a:ext cx="306387" cy="136525"/>
            </a:xfrm>
            <a:custGeom>
              <a:avLst/>
              <a:gdLst>
                <a:gd name="T0" fmla="*/ 6 w 154"/>
                <a:gd name="T1" fmla="*/ 0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0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2" name="Freeform 591">
              <a:extLst>
                <a:ext uri="{FF2B5EF4-FFF2-40B4-BE49-F238E27FC236}">
                  <a16:creationId xmlns:a16="http://schemas.microsoft.com/office/drawing/2014/main" id="{75EE83F6-9B7C-479A-86C5-96DB84215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531956"/>
              <a:ext cx="307975" cy="139700"/>
            </a:xfrm>
            <a:custGeom>
              <a:avLst/>
              <a:gdLst>
                <a:gd name="T0" fmla="*/ 5 w 155"/>
                <a:gd name="T1" fmla="*/ 1 h 70"/>
                <a:gd name="T2" fmla="*/ 152 w 155"/>
                <a:gd name="T3" fmla="*/ 62 h 70"/>
                <a:gd name="T4" fmla="*/ 154 w 155"/>
                <a:gd name="T5" fmla="*/ 66 h 70"/>
                <a:gd name="T6" fmla="*/ 153 w 155"/>
                <a:gd name="T7" fmla="*/ 68 h 70"/>
                <a:gd name="T8" fmla="*/ 149 w 155"/>
                <a:gd name="T9" fmla="*/ 70 h 70"/>
                <a:gd name="T10" fmla="*/ 2 w 155"/>
                <a:gd name="T11" fmla="*/ 9 h 70"/>
                <a:gd name="T12" fmla="*/ 0 w 155"/>
                <a:gd name="T13" fmla="*/ 4 h 70"/>
                <a:gd name="T14" fmla="*/ 1 w 155"/>
                <a:gd name="T15" fmla="*/ 3 h 70"/>
                <a:gd name="T16" fmla="*/ 5 w 155"/>
                <a:gd name="T17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70">
                  <a:moveTo>
                    <a:pt x="5" y="1"/>
                  </a:moveTo>
                  <a:cubicBezTo>
                    <a:pt x="152" y="62"/>
                    <a:pt x="152" y="62"/>
                    <a:pt x="152" y="62"/>
                  </a:cubicBezTo>
                  <a:cubicBezTo>
                    <a:pt x="154" y="63"/>
                    <a:pt x="155" y="65"/>
                    <a:pt x="154" y="66"/>
                  </a:cubicBezTo>
                  <a:cubicBezTo>
                    <a:pt x="153" y="68"/>
                    <a:pt x="153" y="68"/>
                    <a:pt x="153" y="68"/>
                  </a:cubicBezTo>
                  <a:cubicBezTo>
                    <a:pt x="152" y="69"/>
                    <a:pt x="151" y="70"/>
                    <a:pt x="149" y="7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1"/>
                    <a:pt x="4" y="0"/>
                    <a:pt x="5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3" name="Freeform 592">
              <a:extLst>
                <a:ext uri="{FF2B5EF4-FFF2-40B4-BE49-F238E27FC236}">
                  <a16:creationId xmlns:a16="http://schemas.microsoft.com/office/drawing/2014/main" id="{31F4A5D4-D740-4DE0-98E4-05F779D1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4350" y="3503381"/>
              <a:ext cx="306387" cy="138113"/>
            </a:xfrm>
            <a:custGeom>
              <a:avLst/>
              <a:gdLst>
                <a:gd name="T0" fmla="*/ 6 w 154"/>
                <a:gd name="T1" fmla="*/ 1 h 69"/>
                <a:gd name="T2" fmla="*/ 151 w 154"/>
                <a:gd name="T3" fmla="*/ 61 h 69"/>
                <a:gd name="T4" fmla="*/ 154 w 154"/>
                <a:gd name="T5" fmla="*/ 66 h 69"/>
                <a:gd name="T6" fmla="*/ 148 w 154"/>
                <a:gd name="T7" fmla="*/ 68 h 69"/>
                <a:gd name="T8" fmla="*/ 3 w 154"/>
                <a:gd name="T9" fmla="*/ 8 h 69"/>
                <a:gd name="T10" fmla="*/ 1 w 154"/>
                <a:gd name="T11" fmla="*/ 3 h 69"/>
                <a:gd name="T12" fmla="*/ 6 w 154"/>
                <a:gd name="T13" fmla="*/ 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69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6"/>
                  </a:cubicBezTo>
                  <a:cubicBezTo>
                    <a:pt x="153" y="68"/>
                    <a:pt x="150" y="69"/>
                    <a:pt x="148" y="6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2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4" name="Freeform 593">
              <a:extLst>
                <a:ext uri="{FF2B5EF4-FFF2-40B4-BE49-F238E27FC236}">
                  <a16:creationId xmlns:a16="http://schemas.microsoft.com/office/drawing/2014/main" id="{6DE086A4-3056-45F2-94F5-8F0759A1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8638" y="3470044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2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6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5" name="Freeform 594">
              <a:extLst>
                <a:ext uri="{FF2B5EF4-FFF2-40B4-BE49-F238E27FC236}">
                  <a16:creationId xmlns:a16="http://schemas.microsoft.com/office/drawing/2014/main" id="{E1314D46-91B1-4102-BFEF-F31D7E285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8800" y="33986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4 w 154"/>
                <a:gd name="T5" fmla="*/ 67 h 70"/>
                <a:gd name="T6" fmla="*/ 148 w 154"/>
                <a:gd name="T7" fmla="*/ 69 h 70"/>
                <a:gd name="T8" fmla="*/ 3 w 154"/>
                <a:gd name="T9" fmla="*/ 8 h 70"/>
                <a:gd name="T10" fmla="*/ 1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4"/>
                    <a:pt x="154" y="67"/>
                  </a:cubicBezTo>
                  <a:cubicBezTo>
                    <a:pt x="153" y="69"/>
                    <a:pt x="150" y="70"/>
                    <a:pt x="148" y="69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5"/>
                    <a:pt x="1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6" name="Freeform 595">
              <a:extLst>
                <a:ext uri="{FF2B5EF4-FFF2-40B4-BE49-F238E27FC236}">
                  <a16:creationId xmlns:a16="http://schemas.microsoft.com/office/drawing/2014/main" id="{89B5F1EF-6D97-4762-9119-3518E405C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4675" y="3360506"/>
              <a:ext cx="306387" cy="139700"/>
            </a:xfrm>
            <a:custGeom>
              <a:avLst/>
              <a:gdLst>
                <a:gd name="T0" fmla="*/ 6 w 154"/>
                <a:gd name="T1" fmla="*/ 1 h 70"/>
                <a:gd name="T2" fmla="*/ 151 w 154"/>
                <a:gd name="T3" fmla="*/ 61 h 70"/>
                <a:gd name="T4" fmla="*/ 153 w 154"/>
                <a:gd name="T5" fmla="*/ 67 h 70"/>
                <a:gd name="T6" fmla="*/ 148 w 154"/>
                <a:gd name="T7" fmla="*/ 69 h 70"/>
                <a:gd name="T8" fmla="*/ 3 w 154"/>
                <a:gd name="T9" fmla="*/ 9 h 70"/>
                <a:gd name="T10" fmla="*/ 0 w 154"/>
                <a:gd name="T11" fmla="*/ 3 h 70"/>
                <a:gd name="T12" fmla="*/ 6 w 154"/>
                <a:gd name="T13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4" h="70">
                  <a:moveTo>
                    <a:pt x="6" y="1"/>
                  </a:moveTo>
                  <a:cubicBezTo>
                    <a:pt x="151" y="61"/>
                    <a:pt x="151" y="61"/>
                    <a:pt x="151" y="61"/>
                  </a:cubicBezTo>
                  <a:cubicBezTo>
                    <a:pt x="153" y="62"/>
                    <a:pt x="154" y="65"/>
                    <a:pt x="153" y="67"/>
                  </a:cubicBezTo>
                  <a:cubicBezTo>
                    <a:pt x="152" y="69"/>
                    <a:pt x="150" y="70"/>
                    <a:pt x="148" y="6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1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7" name="Freeform 596">
              <a:extLst>
                <a:ext uri="{FF2B5EF4-FFF2-40B4-BE49-F238E27FC236}">
                  <a16:creationId xmlns:a16="http://schemas.microsoft.com/office/drawing/2014/main" id="{6CF89F70-5DCD-4D34-9A98-43FC8C7F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8350" y="3211281"/>
              <a:ext cx="666750" cy="549275"/>
            </a:xfrm>
            <a:custGeom>
              <a:avLst/>
              <a:gdLst>
                <a:gd name="T0" fmla="*/ 420 w 420"/>
                <a:gd name="T1" fmla="*/ 133 h 346"/>
                <a:gd name="T2" fmla="*/ 344 w 420"/>
                <a:gd name="T3" fmla="*/ 316 h 346"/>
                <a:gd name="T4" fmla="*/ 274 w 420"/>
                <a:gd name="T5" fmla="*/ 346 h 346"/>
                <a:gd name="T6" fmla="*/ 0 w 420"/>
                <a:gd name="T7" fmla="*/ 232 h 346"/>
                <a:gd name="T8" fmla="*/ 96 w 420"/>
                <a:gd name="T9" fmla="*/ 0 h 346"/>
                <a:gd name="T10" fmla="*/ 420 w 420"/>
                <a:gd name="T11" fmla="*/ 133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0" h="346">
                  <a:moveTo>
                    <a:pt x="420" y="133"/>
                  </a:moveTo>
                  <a:lnTo>
                    <a:pt x="344" y="316"/>
                  </a:lnTo>
                  <a:lnTo>
                    <a:pt x="274" y="346"/>
                  </a:lnTo>
                  <a:lnTo>
                    <a:pt x="0" y="232"/>
                  </a:lnTo>
                  <a:lnTo>
                    <a:pt x="96" y="0"/>
                  </a:lnTo>
                  <a:lnTo>
                    <a:pt x="420" y="133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8" name="Freeform 597">
              <a:extLst>
                <a:ext uri="{FF2B5EF4-FFF2-40B4-BE49-F238E27FC236}">
                  <a16:creationId xmlns:a16="http://schemas.microsoft.com/office/drawing/2014/main" id="{3D1A9C30-9A89-4512-BC13-231CBE014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3325" y="3681181"/>
              <a:ext cx="111125" cy="79375"/>
            </a:xfrm>
            <a:custGeom>
              <a:avLst/>
              <a:gdLst>
                <a:gd name="T0" fmla="*/ 70 w 70"/>
                <a:gd name="T1" fmla="*/ 20 h 50"/>
                <a:gd name="T2" fmla="*/ 20 w 70"/>
                <a:gd name="T3" fmla="*/ 0 h 50"/>
                <a:gd name="T4" fmla="*/ 0 w 70"/>
                <a:gd name="T5" fmla="*/ 50 h 50"/>
                <a:gd name="T6" fmla="*/ 70 w 70"/>
                <a:gd name="T7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0">
                  <a:moveTo>
                    <a:pt x="70" y="20"/>
                  </a:moveTo>
                  <a:lnTo>
                    <a:pt x="20" y="0"/>
                  </a:lnTo>
                  <a:lnTo>
                    <a:pt x="0" y="5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9" name="Freeform 598">
              <a:extLst>
                <a:ext uri="{FF2B5EF4-FFF2-40B4-BE49-F238E27FC236}">
                  <a16:creationId xmlns:a16="http://schemas.microsoft.com/office/drawing/2014/main" id="{9C7BD1B0-52A4-4C86-8A93-E2FAB6BB6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3163" y="3398606"/>
              <a:ext cx="138112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9 w 69"/>
                <a:gd name="T7" fmla="*/ 6 h 154"/>
                <a:gd name="T8" fmla="*/ 9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0" name="Freeform 599">
              <a:extLst>
                <a:ext uri="{FF2B5EF4-FFF2-40B4-BE49-F238E27FC236}">
                  <a16:creationId xmlns:a16="http://schemas.microsoft.com/office/drawing/2014/main" id="{9274059B-CB4D-4BE1-8376-CDAE6312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9825" y="3382731"/>
              <a:ext cx="138112" cy="307975"/>
            </a:xfrm>
            <a:custGeom>
              <a:avLst/>
              <a:gdLst>
                <a:gd name="T0" fmla="*/ 0 w 69"/>
                <a:gd name="T1" fmla="*/ 149 h 155"/>
                <a:gd name="T2" fmla="*/ 61 w 69"/>
                <a:gd name="T3" fmla="*/ 3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0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0" y="149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1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0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1" name="Freeform 600">
              <a:extLst>
                <a:ext uri="{FF2B5EF4-FFF2-40B4-BE49-F238E27FC236}">
                  <a16:creationId xmlns:a16="http://schemas.microsoft.com/office/drawing/2014/main" id="{D02F6005-4957-4B21-8F72-95AABFA52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2988" y="3343044"/>
              <a:ext cx="138112" cy="307975"/>
            </a:xfrm>
            <a:custGeom>
              <a:avLst/>
              <a:gdLst>
                <a:gd name="T0" fmla="*/ 1 w 70"/>
                <a:gd name="T1" fmla="*/ 150 h 155"/>
                <a:gd name="T2" fmla="*/ 62 w 70"/>
                <a:gd name="T3" fmla="*/ 3 h 155"/>
                <a:gd name="T4" fmla="*/ 66 w 70"/>
                <a:gd name="T5" fmla="*/ 1 h 155"/>
                <a:gd name="T6" fmla="*/ 68 w 70"/>
                <a:gd name="T7" fmla="*/ 2 h 155"/>
                <a:gd name="T8" fmla="*/ 69 w 70"/>
                <a:gd name="T9" fmla="*/ 6 h 155"/>
                <a:gd name="T10" fmla="*/ 9 w 70"/>
                <a:gd name="T11" fmla="*/ 153 h 155"/>
                <a:gd name="T12" fmla="*/ 4 w 70"/>
                <a:gd name="T13" fmla="*/ 155 h 155"/>
                <a:gd name="T14" fmla="*/ 3 w 70"/>
                <a:gd name="T15" fmla="*/ 154 h 155"/>
                <a:gd name="T16" fmla="*/ 1 w 70"/>
                <a:gd name="T17" fmla="*/ 15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155">
                  <a:moveTo>
                    <a:pt x="1" y="150"/>
                  </a:moveTo>
                  <a:cubicBezTo>
                    <a:pt x="62" y="3"/>
                    <a:pt x="62" y="3"/>
                    <a:pt x="62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9" y="2"/>
                    <a:pt x="70" y="4"/>
                    <a:pt x="69" y="6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8" y="155"/>
                    <a:pt x="6" y="155"/>
                    <a:pt x="4" y="155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1" y="153"/>
                    <a:pt x="0" y="151"/>
                    <a:pt x="1" y="15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2" name="Freeform 601">
              <a:extLst>
                <a:ext uri="{FF2B5EF4-FFF2-40B4-BE49-F238E27FC236}">
                  <a16:creationId xmlns:a16="http://schemas.microsoft.com/office/drawing/2014/main" id="{5344C664-5A31-4016-80A9-D0290BD2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4413" y="3330344"/>
              <a:ext cx="138112" cy="309563"/>
            </a:xfrm>
            <a:custGeom>
              <a:avLst/>
              <a:gdLst>
                <a:gd name="T0" fmla="*/ 1 w 69"/>
                <a:gd name="T1" fmla="*/ 149 h 155"/>
                <a:gd name="T2" fmla="*/ 61 w 69"/>
                <a:gd name="T3" fmla="*/ 4 h 155"/>
                <a:gd name="T4" fmla="*/ 66 w 69"/>
                <a:gd name="T5" fmla="*/ 1 h 155"/>
                <a:gd name="T6" fmla="*/ 68 w 69"/>
                <a:gd name="T7" fmla="*/ 7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9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9"/>
                  </a:moveTo>
                  <a:cubicBezTo>
                    <a:pt x="61" y="4"/>
                    <a:pt x="61" y="4"/>
                    <a:pt x="61" y="4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5"/>
                    <a:pt x="68" y="7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7" y="154"/>
                    <a:pt x="5" y="155"/>
                    <a:pt x="3" y="154"/>
                  </a:cubicBezTo>
                  <a:cubicBezTo>
                    <a:pt x="1" y="153"/>
                    <a:pt x="0" y="151"/>
                    <a:pt x="1" y="14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3" name="Freeform 602">
              <a:extLst>
                <a:ext uri="{FF2B5EF4-FFF2-40B4-BE49-F238E27FC236}">
                  <a16:creationId xmlns:a16="http://schemas.microsoft.com/office/drawing/2014/main" id="{1CA464AD-4172-4FE2-A379-C3263BC5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1075" y="3319231"/>
              <a:ext cx="139700" cy="306388"/>
            </a:xfrm>
            <a:custGeom>
              <a:avLst/>
              <a:gdLst>
                <a:gd name="T0" fmla="*/ 1 w 70"/>
                <a:gd name="T1" fmla="*/ 148 h 154"/>
                <a:gd name="T2" fmla="*/ 61 w 70"/>
                <a:gd name="T3" fmla="*/ 3 h 154"/>
                <a:gd name="T4" fmla="*/ 67 w 70"/>
                <a:gd name="T5" fmla="*/ 1 h 154"/>
                <a:gd name="T6" fmla="*/ 69 w 70"/>
                <a:gd name="T7" fmla="*/ 6 h 154"/>
                <a:gd name="T8" fmla="*/ 9 w 70"/>
                <a:gd name="T9" fmla="*/ 151 h 154"/>
                <a:gd name="T10" fmla="*/ 3 w 70"/>
                <a:gd name="T11" fmla="*/ 154 h 154"/>
                <a:gd name="T12" fmla="*/ 1 w 70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5" y="0"/>
                    <a:pt x="67" y="1"/>
                  </a:cubicBezTo>
                  <a:cubicBezTo>
                    <a:pt x="69" y="1"/>
                    <a:pt x="70" y="4"/>
                    <a:pt x="69" y="6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8" y="153"/>
                    <a:pt x="6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4" name="Freeform 603">
              <a:extLst>
                <a:ext uri="{FF2B5EF4-FFF2-40B4-BE49-F238E27FC236}">
                  <a16:creationId xmlns:a16="http://schemas.microsoft.com/office/drawing/2014/main" id="{9DF7FDFA-F93C-458F-BBEE-17A51F99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9638" y="3289069"/>
              <a:ext cx="136525" cy="306388"/>
            </a:xfrm>
            <a:custGeom>
              <a:avLst/>
              <a:gdLst>
                <a:gd name="T0" fmla="*/ 1 w 69"/>
                <a:gd name="T1" fmla="*/ 148 h 154"/>
                <a:gd name="T2" fmla="*/ 61 w 69"/>
                <a:gd name="T3" fmla="*/ 3 h 154"/>
                <a:gd name="T4" fmla="*/ 66 w 69"/>
                <a:gd name="T5" fmla="*/ 1 h 154"/>
                <a:gd name="T6" fmla="*/ 68 w 69"/>
                <a:gd name="T7" fmla="*/ 6 h 154"/>
                <a:gd name="T8" fmla="*/ 8 w 69"/>
                <a:gd name="T9" fmla="*/ 151 h 154"/>
                <a:gd name="T10" fmla="*/ 3 w 69"/>
                <a:gd name="T11" fmla="*/ 154 h 154"/>
                <a:gd name="T12" fmla="*/ 1 w 69"/>
                <a:gd name="T13" fmla="*/ 14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4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1"/>
                    <a:pt x="69" y="4"/>
                    <a:pt x="68" y="6"/>
                  </a:cubicBezTo>
                  <a:cubicBezTo>
                    <a:pt x="8" y="151"/>
                    <a:pt x="8" y="151"/>
                    <a:pt x="8" y="151"/>
                  </a:cubicBezTo>
                  <a:cubicBezTo>
                    <a:pt x="7" y="153"/>
                    <a:pt x="5" y="154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5" name="Freeform 604">
              <a:extLst>
                <a:ext uri="{FF2B5EF4-FFF2-40B4-BE49-F238E27FC236}">
                  <a16:creationId xmlns:a16="http://schemas.microsoft.com/office/drawing/2014/main" id="{040B64A6-3C29-4F06-B695-930D97CBE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1538" y="3273194"/>
              <a:ext cx="136525" cy="307975"/>
            </a:xfrm>
            <a:custGeom>
              <a:avLst/>
              <a:gdLst>
                <a:gd name="T0" fmla="*/ 1 w 69"/>
                <a:gd name="T1" fmla="*/ 148 h 155"/>
                <a:gd name="T2" fmla="*/ 61 w 69"/>
                <a:gd name="T3" fmla="*/ 3 h 155"/>
                <a:gd name="T4" fmla="*/ 66 w 69"/>
                <a:gd name="T5" fmla="*/ 1 h 155"/>
                <a:gd name="T6" fmla="*/ 69 w 69"/>
                <a:gd name="T7" fmla="*/ 6 h 155"/>
                <a:gd name="T8" fmla="*/ 8 w 69"/>
                <a:gd name="T9" fmla="*/ 152 h 155"/>
                <a:gd name="T10" fmla="*/ 3 w 69"/>
                <a:gd name="T11" fmla="*/ 154 h 155"/>
                <a:gd name="T12" fmla="*/ 1 w 69"/>
                <a:gd name="T13" fmla="*/ 14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155">
                  <a:moveTo>
                    <a:pt x="1" y="148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62" y="1"/>
                    <a:pt x="64" y="0"/>
                    <a:pt x="66" y="1"/>
                  </a:cubicBezTo>
                  <a:cubicBezTo>
                    <a:pt x="68" y="2"/>
                    <a:pt x="69" y="4"/>
                    <a:pt x="69" y="6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4"/>
                    <a:pt x="5" y="155"/>
                    <a:pt x="3" y="154"/>
                  </a:cubicBezTo>
                  <a:cubicBezTo>
                    <a:pt x="1" y="153"/>
                    <a:pt x="0" y="150"/>
                    <a:pt x="1" y="148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6" name="Freeform 605">
              <a:extLst>
                <a:ext uri="{FF2B5EF4-FFF2-40B4-BE49-F238E27FC236}">
                  <a16:creationId xmlns:a16="http://schemas.microsoft.com/office/drawing/2014/main" id="{EB1E3C05-D312-4C0E-9152-85DBD460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7850" y="3300181"/>
              <a:ext cx="546100" cy="730250"/>
            </a:xfrm>
            <a:custGeom>
              <a:avLst/>
              <a:gdLst>
                <a:gd name="T0" fmla="*/ 344 w 344"/>
                <a:gd name="T1" fmla="*/ 447 h 460"/>
                <a:gd name="T2" fmla="*/ 91 w 344"/>
                <a:gd name="T3" fmla="*/ 460 h 460"/>
                <a:gd name="T4" fmla="*/ 19 w 344"/>
                <a:gd name="T5" fmla="*/ 394 h 460"/>
                <a:gd name="T6" fmla="*/ 0 w 344"/>
                <a:gd name="T7" fmla="*/ 16 h 460"/>
                <a:gd name="T8" fmla="*/ 321 w 344"/>
                <a:gd name="T9" fmla="*/ 0 h 460"/>
                <a:gd name="T10" fmla="*/ 344 w 344"/>
                <a:gd name="T11" fmla="*/ 447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460">
                  <a:moveTo>
                    <a:pt x="344" y="447"/>
                  </a:moveTo>
                  <a:lnTo>
                    <a:pt x="91" y="460"/>
                  </a:lnTo>
                  <a:lnTo>
                    <a:pt x="19" y="394"/>
                  </a:lnTo>
                  <a:lnTo>
                    <a:pt x="0" y="16"/>
                  </a:lnTo>
                  <a:lnTo>
                    <a:pt x="321" y="0"/>
                  </a:lnTo>
                  <a:lnTo>
                    <a:pt x="344" y="447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7" name="Freeform 606">
              <a:extLst>
                <a:ext uri="{FF2B5EF4-FFF2-40B4-BE49-F238E27FC236}">
                  <a16:creationId xmlns:a16="http://schemas.microsoft.com/office/drawing/2014/main" id="{A3ED7007-DA0A-4EEB-8200-842F7FB6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013" y="3920894"/>
              <a:ext cx="114300" cy="109538"/>
            </a:xfrm>
            <a:custGeom>
              <a:avLst/>
              <a:gdLst>
                <a:gd name="T0" fmla="*/ 72 w 72"/>
                <a:gd name="T1" fmla="*/ 69 h 69"/>
                <a:gd name="T2" fmla="*/ 68 w 72"/>
                <a:gd name="T3" fmla="*/ 0 h 69"/>
                <a:gd name="T4" fmla="*/ 0 w 72"/>
                <a:gd name="T5" fmla="*/ 3 h 69"/>
                <a:gd name="T6" fmla="*/ 72 w 72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9">
                  <a:moveTo>
                    <a:pt x="72" y="69"/>
                  </a:moveTo>
                  <a:lnTo>
                    <a:pt x="68" y="0"/>
                  </a:lnTo>
                  <a:lnTo>
                    <a:pt x="0" y="3"/>
                  </a:lnTo>
                  <a:lnTo>
                    <a:pt x="72" y="69"/>
                  </a:ln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8" name="Freeform 607">
              <a:extLst>
                <a:ext uri="{FF2B5EF4-FFF2-40B4-BE49-F238E27FC236}">
                  <a16:creationId xmlns:a16="http://schemas.microsoft.com/office/drawing/2014/main" id="{B75A8F55-8C87-4452-AEC2-44A5E401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20400" y="3836756"/>
              <a:ext cx="419100" cy="41275"/>
            </a:xfrm>
            <a:custGeom>
              <a:avLst/>
              <a:gdLst>
                <a:gd name="T0" fmla="*/ 5 w 211"/>
                <a:gd name="T1" fmla="*/ 10 h 21"/>
                <a:gd name="T2" fmla="*/ 205 w 211"/>
                <a:gd name="T3" fmla="*/ 0 h 21"/>
                <a:gd name="T4" fmla="*/ 211 w 211"/>
                <a:gd name="T5" fmla="*/ 5 h 21"/>
                <a:gd name="T6" fmla="*/ 206 w 211"/>
                <a:gd name="T7" fmla="*/ 11 h 21"/>
                <a:gd name="T8" fmla="*/ 5 w 211"/>
                <a:gd name="T9" fmla="*/ 21 h 21"/>
                <a:gd name="T10" fmla="*/ 0 w 211"/>
                <a:gd name="T11" fmla="*/ 16 h 21"/>
                <a:gd name="T12" fmla="*/ 5 w 211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1">
                  <a:moveTo>
                    <a:pt x="5" y="10"/>
                  </a:moveTo>
                  <a:cubicBezTo>
                    <a:pt x="205" y="0"/>
                    <a:pt x="205" y="0"/>
                    <a:pt x="205" y="0"/>
                  </a:cubicBezTo>
                  <a:cubicBezTo>
                    <a:pt x="208" y="0"/>
                    <a:pt x="211" y="3"/>
                    <a:pt x="211" y="5"/>
                  </a:cubicBezTo>
                  <a:cubicBezTo>
                    <a:pt x="211" y="8"/>
                    <a:pt x="209" y="11"/>
                    <a:pt x="206" y="1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2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9" name="Freeform 608">
              <a:extLst>
                <a:ext uri="{FF2B5EF4-FFF2-40B4-BE49-F238E27FC236}">
                  <a16:creationId xmlns:a16="http://schemas.microsoft.com/office/drawing/2014/main" id="{A528D587-F145-41B9-A9F4-256A3464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5638" y="3789131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2 w 212"/>
                <a:gd name="T5" fmla="*/ 5 h 21"/>
                <a:gd name="T6" fmla="*/ 207 w 212"/>
                <a:gd name="T7" fmla="*/ 11 h 21"/>
                <a:gd name="T8" fmla="*/ 6 w 212"/>
                <a:gd name="T9" fmla="*/ 20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2" y="5"/>
                  </a:cubicBezTo>
                  <a:cubicBezTo>
                    <a:pt x="212" y="8"/>
                    <a:pt x="210" y="10"/>
                    <a:pt x="207" y="1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1"/>
                    <a:pt x="1" y="18"/>
                    <a:pt x="0" y="16"/>
                  </a:cubicBezTo>
                  <a:cubicBezTo>
                    <a:pt x="0" y="13"/>
                    <a:pt x="3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0" name="Freeform 609">
              <a:extLst>
                <a:ext uri="{FF2B5EF4-FFF2-40B4-BE49-F238E27FC236}">
                  <a16:creationId xmlns:a16="http://schemas.microsoft.com/office/drawing/2014/main" id="{F61BF0F6-FF88-4729-B499-DAD318E45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0875" y="3657369"/>
              <a:ext cx="420687" cy="39688"/>
            </a:xfrm>
            <a:custGeom>
              <a:avLst/>
              <a:gdLst>
                <a:gd name="T0" fmla="*/ 3 w 212"/>
                <a:gd name="T1" fmla="*/ 10 h 20"/>
                <a:gd name="T2" fmla="*/ 208 w 212"/>
                <a:gd name="T3" fmla="*/ 0 h 20"/>
                <a:gd name="T4" fmla="*/ 211 w 212"/>
                <a:gd name="T5" fmla="*/ 3 h 20"/>
                <a:gd name="T6" fmla="*/ 211 w 212"/>
                <a:gd name="T7" fmla="*/ 7 h 20"/>
                <a:gd name="T8" fmla="*/ 208 w 212"/>
                <a:gd name="T9" fmla="*/ 10 h 20"/>
                <a:gd name="T10" fmla="*/ 4 w 212"/>
                <a:gd name="T11" fmla="*/ 20 h 20"/>
                <a:gd name="T12" fmla="*/ 0 w 212"/>
                <a:gd name="T13" fmla="*/ 17 h 20"/>
                <a:gd name="T14" fmla="*/ 0 w 212"/>
                <a:gd name="T15" fmla="*/ 13 h 20"/>
                <a:gd name="T16" fmla="*/ 3 w 212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20">
                  <a:moveTo>
                    <a:pt x="3" y="10"/>
                  </a:moveTo>
                  <a:cubicBezTo>
                    <a:pt x="208" y="0"/>
                    <a:pt x="208" y="0"/>
                    <a:pt x="208" y="0"/>
                  </a:cubicBezTo>
                  <a:cubicBezTo>
                    <a:pt x="210" y="0"/>
                    <a:pt x="211" y="1"/>
                    <a:pt x="211" y="3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2" y="9"/>
                    <a:pt x="210" y="10"/>
                    <a:pt x="208" y="1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2" y="20"/>
                    <a:pt x="0" y="19"/>
                    <a:pt x="0" y="1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10"/>
                    <a:pt x="3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1" name="Freeform 610">
              <a:extLst>
                <a:ext uri="{FF2B5EF4-FFF2-40B4-BE49-F238E27FC236}">
                  <a16:creationId xmlns:a16="http://schemas.microsoft.com/office/drawing/2014/main" id="{3503801A-23EC-4C7B-A6F0-75A0CC3E5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7700" y="361609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0 h 21"/>
                <a:gd name="T4" fmla="*/ 211 w 212"/>
                <a:gd name="T5" fmla="*/ 5 h 21"/>
                <a:gd name="T6" fmla="*/ 206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3"/>
                    <a:pt x="211" y="5"/>
                  </a:cubicBezTo>
                  <a:cubicBezTo>
                    <a:pt x="212" y="8"/>
                    <a:pt x="209" y="11"/>
                    <a:pt x="206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2" name="Freeform 611">
              <a:extLst>
                <a:ext uri="{FF2B5EF4-FFF2-40B4-BE49-F238E27FC236}">
                  <a16:creationId xmlns:a16="http://schemas.microsoft.com/office/drawing/2014/main" id="{5D7E6B25-CC55-4315-8564-10BE1568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6113" y="3571644"/>
              <a:ext cx="420687" cy="39688"/>
            </a:xfrm>
            <a:custGeom>
              <a:avLst/>
              <a:gdLst>
                <a:gd name="T0" fmla="*/ 5 w 211"/>
                <a:gd name="T1" fmla="*/ 10 h 20"/>
                <a:gd name="T2" fmla="*/ 206 w 211"/>
                <a:gd name="T3" fmla="*/ 0 h 20"/>
                <a:gd name="T4" fmla="*/ 211 w 211"/>
                <a:gd name="T5" fmla="*/ 5 h 20"/>
                <a:gd name="T6" fmla="*/ 206 w 211"/>
                <a:gd name="T7" fmla="*/ 10 h 20"/>
                <a:gd name="T8" fmla="*/ 6 w 211"/>
                <a:gd name="T9" fmla="*/ 20 h 20"/>
                <a:gd name="T10" fmla="*/ 0 w 211"/>
                <a:gd name="T11" fmla="*/ 15 h 20"/>
                <a:gd name="T12" fmla="*/ 5 w 211"/>
                <a:gd name="T1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" h="20">
                  <a:moveTo>
                    <a:pt x="5" y="1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1" y="2"/>
                    <a:pt x="211" y="5"/>
                  </a:cubicBezTo>
                  <a:cubicBezTo>
                    <a:pt x="211" y="8"/>
                    <a:pt x="209" y="10"/>
                    <a:pt x="206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2"/>
                    <a:pt x="2" y="10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3" name="Freeform 612">
              <a:extLst>
                <a:ext uri="{FF2B5EF4-FFF2-40B4-BE49-F238E27FC236}">
                  <a16:creationId xmlns:a16="http://schemas.microsoft.com/office/drawing/2014/main" id="{93F7268E-FE1C-46D0-9466-6822D66D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9763" y="3471631"/>
              <a:ext cx="422275" cy="39688"/>
            </a:xfrm>
            <a:custGeom>
              <a:avLst/>
              <a:gdLst>
                <a:gd name="T0" fmla="*/ 6 w 212"/>
                <a:gd name="T1" fmla="*/ 9 h 20"/>
                <a:gd name="T2" fmla="*/ 206 w 212"/>
                <a:gd name="T3" fmla="*/ 0 h 20"/>
                <a:gd name="T4" fmla="*/ 212 w 212"/>
                <a:gd name="T5" fmla="*/ 5 h 20"/>
                <a:gd name="T6" fmla="*/ 207 w 212"/>
                <a:gd name="T7" fmla="*/ 10 h 20"/>
                <a:gd name="T8" fmla="*/ 6 w 212"/>
                <a:gd name="T9" fmla="*/ 20 h 20"/>
                <a:gd name="T10" fmla="*/ 1 w 212"/>
                <a:gd name="T11" fmla="*/ 15 h 20"/>
                <a:gd name="T12" fmla="*/ 6 w 212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0">
                  <a:moveTo>
                    <a:pt x="6" y="9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209" y="0"/>
                    <a:pt x="212" y="2"/>
                    <a:pt x="212" y="5"/>
                  </a:cubicBezTo>
                  <a:cubicBezTo>
                    <a:pt x="212" y="7"/>
                    <a:pt x="210" y="10"/>
                    <a:pt x="207" y="1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3" y="20"/>
                    <a:pt x="1" y="18"/>
                    <a:pt x="1" y="15"/>
                  </a:cubicBezTo>
                  <a:cubicBezTo>
                    <a:pt x="0" y="12"/>
                    <a:pt x="3" y="10"/>
                    <a:pt x="6" y="9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4" name="Freeform 613">
              <a:extLst>
                <a:ext uri="{FF2B5EF4-FFF2-40B4-BE49-F238E27FC236}">
                  <a16:creationId xmlns:a16="http://schemas.microsoft.com/office/drawing/2014/main" id="{C01713BE-F3E0-4E5C-A756-EA058C3E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8175" y="3419244"/>
              <a:ext cx="422275" cy="41275"/>
            </a:xfrm>
            <a:custGeom>
              <a:avLst/>
              <a:gdLst>
                <a:gd name="T0" fmla="*/ 5 w 212"/>
                <a:gd name="T1" fmla="*/ 10 h 21"/>
                <a:gd name="T2" fmla="*/ 206 w 212"/>
                <a:gd name="T3" fmla="*/ 1 h 21"/>
                <a:gd name="T4" fmla="*/ 212 w 212"/>
                <a:gd name="T5" fmla="*/ 6 h 21"/>
                <a:gd name="T6" fmla="*/ 207 w 212"/>
                <a:gd name="T7" fmla="*/ 11 h 21"/>
                <a:gd name="T8" fmla="*/ 6 w 212"/>
                <a:gd name="T9" fmla="*/ 21 h 21"/>
                <a:gd name="T10" fmla="*/ 0 w 212"/>
                <a:gd name="T11" fmla="*/ 16 h 21"/>
                <a:gd name="T12" fmla="*/ 5 w 21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2" h="21">
                  <a:moveTo>
                    <a:pt x="5" y="10"/>
                  </a:moveTo>
                  <a:cubicBezTo>
                    <a:pt x="206" y="1"/>
                    <a:pt x="206" y="1"/>
                    <a:pt x="206" y="1"/>
                  </a:cubicBezTo>
                  <a:cubicBezTo>
                    <a:pt x="209" y="0"/>
                    <a:pt x="211" y="3"/>
                    <a:pt x="212" y="6"/>
                  </a:cubicBezTo>
                  <a:cubicBezTo>
                    <a:pt x="212" y="8"/>
                    <a:pt x="209" y="11"/>
                    <a:pt x="207" y="1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0" y="19"/>
                    <a:pt x="0" y="16"/>
                  </a:cubicBezTo>
                  <a:cubicBezTo>
                    <a:pt x="0" y="13"/>
                    <a:pt x="2" y="11"/>
                    <a:pt x="5" y="10"/>
                  </a:cubicBezTo>
                  <a:close/>
                </a:path>
              </a:pathLst>
            </a:custGeom>
            <a:solidFill>
              <a:srgbClr val="AEA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5" name="Freeform 614">
              <a:extLst>
                <a:ext uri="{FF2B5EF4-FFF2-40B4-BE49-F238E27FC236}">
                  <a16:creationId xmlns:a16="http://schemas.microsoft.com/office/drawing/2014/main" id="{0FDB4611-A671-471F-8D2A-DBFC070D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420706"/>
              <a:ext cx="504825" cy="952500"/>
            </a:xfrm>
            <a:custGeom>
              <a:avLst/>
              <a:gdLst>
                <a:gd name="T0" fmla="*/ 0 w 254"/>
                <a:gd name="T1" fmla="*/ 291 h 478"/>
                <a:gd name="T2" fmla="*/ 156 w 254"/>
                <a:gd name="T3" fmla="*/ 291 h 478"/>
                <a:gd name="T4" fmla="*/ 96 w 254"/>
                <a:gd name="T5" fmla="*/ 440 h 478"/>
                <a:gd name="T6" fmla="*/ 163 w 254"/>
                <a:gd name="T7" fmla="*/ 478 h 478"/>
                <a:gd name="T8" fmla="*/ 251 w 254"/>
                <a:gd name="T9" fmla="*/ 298 h 478"/>
                <a:gd name="T10" fmla="*/ 248 w 254"/>
                <a:gd name="T11" fmla="*/ 127 h 478"/>
                <a:gd name="T12" fmla="*/ 158 w 254"/>
                <a:gd name="T13" fmla="*/ 3 h 478"/>
                <a:gd name="T14" fmla="*/ 140 w 254"/>
                <a:gd name="T15" fmla="*/ 3 h 478"/>
                <a:gd name="T16" fmla="*/ 52 w 254"/>
                <a:gd name="T17" fmla="*/ 161 h 478"/>
                <a:gd name="T18" fmla="*/ 0 w 254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4" h="478">
                  <a:moveTo>
                    <a:pt x="0" y="291"/>
                  </a:moveTo>
                  <a:cubicBezTo>
                    <a:pt x="156" y="291"/>
                    <a:pt x="156" y="291"/>
                    <a:pt x="156" y="291"/>
                  </a:cubicBezTo>
                  <a:cubicBezTo>
                    <a:pt x="156" y="291"/>
                    <a:pt x="100" y="439"/>
                    <a:pt x="96" y="440"/>
                  </a:cubicBezTo>
                  <a:cubicBezTo>
                    <a:pt x="163" y="478"/>
                    <a:pt x="163" y="478"/>
                    <a:pt x="163" y="478"/>
                  </a:cubicBezTo>
                  <a:cubicBezTo>
                    <a:pt x="163" y="478"/>
                    <a:pt x="249" y="306"/>
                    <a:pt x="251" y="298"/>
                  </a:cubicBezTo>
                  <a:cubicBezTo>
                    <a:pt x="254" y="291"/>
                    <a:pt x="254" y="139"/>
                    <a:pt x="248" y="127"/>
                  </a:cubicBezTo>
                  <a:cubicBezTo>
                    <a:pt x="241" y="114"/>
                    <a:pt x="167" y="5"/>
                    <a:pt x="158" y="3"/>
                  </a:cubicBezTo>
                  <a:cubicBezTo>
                    <a:pt x="149" y="0"/>
                    <a:pt x="140" y="3"/>
                    <a:pt x="140" y="3"/>
                  </a:cubicBezTo>
                  <a:cubicBezTo>
                    <a:pt x="52" y="161"/>
                    <a:pt x="52" y="161"/>
                    <a:pt x="52" y="161"/>
                  </a:cubicBezTo>
                  <a:lnTo>
                    <a:pt x="0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6" name="Freeform 615">
              <a:extLst>
                <a:ext uri="{FF2B5EF4-FFF2-40B4-BE49-F238E27FC236}">
                  <a16:creationId xmlns:a16="http://schemas.microsoft.com/office/drawing/2014/main" id="{D3864332-33F5-449F-A2ED-449A98250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8713" y="2688994"/>
              <a:ext cx="42862" cy="160338"/>
            </a:xfrm>
            <a:custGeom>
              <a:avLst/>
              <a:gdLst>
                <a:gd name="T0" fmla="*/ 9 w 22"/>
                <a:gd name="T1" fmla="*/ 0 h 80"/>
                <a:gd name="T2" fmla="*/ 0 w 22"/>
                <a:gd name="T3" fmla="*/ 48 h 80"/>
                <a:gd name="T4" fmla="*/ 0 w 22"/>
                <a:gd name="T5" fmla="*/ 63 h 80"/>
                <a:gd name="T6" fmla="*/ 9 w 22"/>
                <a:gd name="T7" fmla="*/ 32 h 80"/>
                <a:gd name="T8" fmla="*/ 14 w 22"/>
                <a:gd name="T9" fmla="*/ 80 h 80"/>
                <a:gd name="T10" fmla="*/ 9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9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7" y="25"/>
                    <a:pt x="9" y="32"/>
                  </a:cubicBezTo>
                  <a:cubicBezTo>
                    <a:pt x="12" y="38"/>
                    <a:pt x="14" y="80"/>
                    <a:pt x="14" y="80"/>
                  </a:cubicBezTo>
                  <a:cubicBezTo>
                    <a:pt x="14" y="80"/>
                    <a:pt x="22" y="24"/>
                    <a:pt x="9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7" name="Freeform 616">
              <a:extLst>
                <a:ext uri="{FF2B5EF4-FFF2-40B4-BE49-F238E27FC236}">
                  <a16:creationId xmlns:a16="http://schemas.microsoft.com/office/drawing/2014/main" id="{339485BE-BA8D-44BA-9C7B-4ADFE7F0C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1725" y="2720744"/>
              <a:ext cx="53975" cy="279400"/>
            </a:xfrm>
            <a:custGeom>
              <a:avLst/>
              <a:gdLst>
                <a:gd name="T0" fmla="*/ 20 w 34"/>
                <a:gd name="T1" fmla="*/ 176 h 176"/>
                <a:gd name="T2" fmla="*/ 34 w 34"/>
                <a:gd name="T3" fmla="*/ 73 h 176"/>
                <a:gd name="T4" fmla="*/ 34 w 34"/>
                <a:gd name="T5" fmla="*/ 0 h 176"/>
                <a:gd name="T6" fmla="*/ 20 w 34"/>
                <a:gd name="T7" fmla="*/ 30 h 176"/>
                <a:gd name="T8" fmla="*/ 0 w 34"/>
                <a:gd name="T9" fmla="*/ 176 h 176"/>
                <a:gd name="T10" fmla="*/ 20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20" y="176"/>
                  </a:moveTo>
                  <a:lnTo>
                    <a:pt x="34" y="73"/>
                  </a:lnTo>
                  <a:lnTo>
                    <a:pt x="34" y="0"/>
                  </a:lnTo>
                  <a:lnTo>
                    <a:pt x="20" y="30"/>
                  </a:lnTo>
                  <a:lnTo>
                    <a:pt x="0" y="176"/>
                  </a:lnTo>
                  <a:lnTo>
                    <a:pt x="20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8" name="Freeform 617">
              <a:extLst>
                <a:ext uri="{FF2B5EF4-FFF2-40B4-BE49-F238E27FC236}">
                  <a16:creationId xmlns:a16="http://schemas.microsoft.com/office/drawing/2014/main" id="{954D85F4-AC53-4276-BA51-4152C24A0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1238" y="3300181"/>
              <a:ext cx="130175" cy="90488"/>
            </a:xfrm>
            <a:custGeom>
              <a:avLst/>
              <a:gdLst>
                <a:gd name="T0" fmla="*/ 6 w 82"/>
                <a:gd name="T1" fmla="*/ 0 h 57"/>
                <a:gd name="T2" fmla="*/ 0 w 82"/>
                <a:gd name="T3" fmla="*/ 14 h 57"/>
                <a:gd name="T4" fmla="*/ 66 w 82"/>
                <a:gd name="T5" fmla="*/ 51 h 57"/>
                <a:gd name="T6" fmla="*/ 76 w 82"/>
                <a:gd name="T7" fmla="*/ 57 h 57"/>
                <a:gd name="T8" fmla="*/ 82 w 82"/>
                <a:gd name="T9" fmla="*/ 43 h 57"/>
                <a:gd name="T10" fmla="*/ 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6" y="0"/>
                  </a:moveTo>
                  <a:lnTo>
                    <a:pt x="0" y="14"/>
                  </a:lnTo>
                  <a:lnTo>
                    <a:pt x="66" y="51"/>
                  </a:lnTo>
                  <a:lnTo>
                    <a:pt x="76" y="57"/>
                  </a:lnTo>
                  <a:lnTo>
                    <a:pt x="82" y="4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9" name="Freeform 618">
              <a:extLst>
                <a:ext uri="{FF2B5EF4-FFF2-40B4-BE49-F238E27FC236}">
                  <a16:creationId xmlns:a16="http://schemas.microsoft.com/office/drawing/2014/main" id="{9A626C5B-1A32-41AE-BFE7-1DE46FCB2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4875" y="3333519"/>
              <a:ext cx="204787" cy="354013"/>
            </a:xfrm>
            <a:custGeom>
              <a:avLst/>
              <a:gdLst>
                <a:gd name="T0" fmla="*/ 103 w 103"/>
                <a:gd name="T1" fmla="*/ 23 h 178"/>
                <a:gd name="T2" fmla="*/ 80 w 103"/>
                <a:gd name="T3" fmla="*/ 74 h 178"/>
                <a:gd name="T4" fmla="*/ 64 w 103"/>
                <a:gd name="T5" fmla="*/ 151 h 178"/>
                <a:gd name="T6" fmla="*/ 18 w 103"/>
                <a:gd name="T7" fmla="*/ 174 h 178"/>
                <a:gd name="T8" fmla="*/ 1 w 103"/>
                <a:gd name="T9" fmla="*/ 112 h 178"/>
                <a:gd name="T10" fmla="*/ 19 w 103"/>
                <a:gd name="T11" fmla="*/ 44 h 178"/>
                <a:gd name="T12" fmla="*/ 53 w 103"/>
                <a:gd name="T13" fmla="*/ 13 h 178"/>
                <a:gd name="T14" fmla="*/ 61 w 103"/>
                <a:gd name="T15" fmla="*/ 0 h 178"/>
                <a:gd name="T16" fmla="*/ 103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103" y="23"/>
                  </a:moveTo>
                  <a:cubicBezTo>
                    <a:pt x="102" y="27"/>
                    <a:pt x="80" y="70"/>
                    <a:pt x="80" y="74"/>
                  </a:cubicBezTo>
                  <a:cubicBezTo>
                    <a:pt x="80" y="77"/>
                    <a:pt x="69" y="145"/>
                    <a:pt x="64" y="151"/>
                  </a:cubicBezTo>
                  <a:cubicBezTo>
                    <a:pt x="59" y="156"/>
                    <a:pt x="24" y="178"/>
                    <a:pt x="18" y="174"/>
                  </a:cubicBezTo>
                  <a:cubicBezTo>
                    <a:pt x="12" y="170"/>
                    <a:pt x="0" y="121"/>
                    <a:pt x="1" y="112"/>
                  </a:cubicBezTo>
                  <a:cubicBezTo>
                    <a:pt x="2" y="103"/>
                    <a:pt x="13" y="51"/>
                    <a:pt x="19" y="44"/>
                  </a:cubicBezTo>
                  <a:cubicBezTo>
                    <a:pt x="25" y="36"/>
                    <a:pt x="49" y="15"/>
                    <a:pt x="53" y="13"/>
                  </a:cubicBezTo>
                  <a:cubicBezTo>
                    <a:pt x="57" y="11"/>
                    <a:pt x="61" y="0"/>
                    <a:pt x="61" y="0"/>
                  </a:cubicBezTo>
                  <a:lnTo>
                    <a:pt x="103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0" name="Freeform 619">
              <a:extLst>
                <a:ext uri="{FF2B5EF4-FFF2-40B4-BE49-F238E27FC236}">
                  <a16:creationId xmlns:a16="http://schemas.microsoft.com/office/drawing/2014/main" id="{DEEB3306-E996-4C25-A9FF-CD303C24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246062" cy="565150"/>
            </a:xfrm>
            <a:custGeom>
              <a:avLst/>
              <a:gdLst>
                <a:gd name="T0" fmla="*/ 0 w 124"/>
                <a:gd name="T1" fmla="*/ 0 h 284"/>
                <a:gd name="T2" fmla="*/ 111 w 124"/>
                <a:gd name="T3" fmla="*/ 41 h 284"/>
                <a:gd name="T4" fmla="*/ 124 w 124"/>
                <a:gd name="T5" fmla="*/ 139 h 284"/>
                <a:gd name="T6" fmla="*/ 119 w 124"/>
                <a:gd name="T7" fmla="*/ 191 h 284"/>
                <a:gd name="T8" fmla="*/ 0 w 124"/>
                <a:gd name="T9" fmla="*/ 284 h 284"/>
                <a:gd name="T10" fmla="*/ 0 w 124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284">
                  <a:moveTo>
                    <a:pt x="0" y="0"/>
                  </a:moveTo>
                  <a:cubicBezTo>
                    <a:pt x="6" y="0"/>
                    <a:pt x="100" y="11"/>
                    <a:pt x="111" y="41"/>
                  </a:cubicBezTo>
                  <a:cubicBezTo>
                    <a:pt x="122" y="72"/>
                    <a:pt x="124" y="139"/>
                    <a:pt x="124" y="139"/>
                  </a:cubicBezTo>
                  <a:cubicBezTo>
                    <a:pt x="119" y="191"/>
                    <a:pt x="119" y="191"/>
                    <a:pt x="119" y="191"/>
                  </a:cubicBezTo>
                  <a:cubicBezTo>
                    <a:pt x="119" y="191"/>
                    <a:pt x="59" y="278"/>
                    <a:pt x="0" y="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1" name="Freeform 620">
              <a:extLst>
                <a:ext uri="{FF2B5EF4-FFF2-40B4-BE49-F238E27FC236}">
                  <a16:creationId xmlns:a16="http://schemas.microsoft.com/office/drawing/2014/main" id="{8C1FCB1E-5E30-4800-876B-6EAA54A5A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5913" y="2420706"/>
              <a:ext cx="508000" cy="952500"/>
            </a:xfrm>
            <a:custGeom>
              <a:avLst/>
              <a:gdLst>
                <a:gd name="T0" fmla="*/ 255 w 255"/>
                <a:gd name="T1" fmla="*/ 291 h 478"/>
                <a:gd name="T2" fmla="*/ 98 w 255"/>
                <a:gd name="T3" fmla="*/ 291 h 478"/>
                <a:gd name="T4" fmla="*/ 158 w 255"/>
                <a:gd name="T5" fmla="*/ 440 h 478"/>
                <a:gd name="T6" fmla="*/ 91 w 255"/>
                <a:gd name="T7" fmla="*/ 478 h 478"/>
                <a:gd name="T8" fmla="*/ 3 w 255"/>
                <a:gd name="T9" fmla="*/ 298 h 478"/>
                <a:gd name="T10" fmla="*/ 6 w 255"/>
                <a:gd name="T11" fmla="*/ 127 h 478"/>
                <a:gd name="T12" fmla="*/ 96 w 255"/>
                <a:gd name="T13" fmla="*/ 3 h 478"/>
                <a:gd name="T14" fmla="*/ 114 w 255"/>
                <a:gd name="T15" fmla="*/ 3 h 478"/>
                <a:gd name="T16" fmla="*/ 202 w 255"/>
                <a:gd name="T17" fmla="*/ 161 h 478"/>
                <a:gd name="T18" fmla="*/ 255 w 255"/>
                <a:gd name="T19" fmla="*/ 291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478">
                  <a:moveTo>
                    <a:pt x="255" y="291"/>
                  </a:moveTo>
                  <a:cubicBezTo>
                    <a:pt x="98" y="291"/>
                    <a:pt x="98" y="291"/>
                    <a:pt x="98" y="291"/>
                  </a:cubicBezTo>
                  <a:cubicBezTo>
                    <a:pt x="98" y="291"/>
                    <a:pt x="155" y="439"/>
                    <a:pt x="158" y="440"/>
                  </a:cubicBezTo>
                  <a:cubicBezTo>
                    <a:pt x="91" y="478"/>
                    <a:pt x="91" y="478"/>
                    <a:pt x="91" y="478"/>
                  </a:cubicBezTo>
                  <a:cubicBezTo>
                    <a:pt x="91" y="478"/>
                    <a:pt x="6" y="306"/>
                    <a:pt x="3" y="298"/>
                  </a:cubicBezTo>
                  <a:cubicBezTo>
                    <a:pt x="0" y="291"/>
                    <a:pt x="0" y="139"/>
                    <a:pt x="6" y="127"/>
                  </a:cubicBezTo>
                  <a:cubicBezTo>
                    <a:pt x="13" y="114"/>
                    <a:pt x="87" y="5"/>
                    <a:pt x="96" y="3"/>
                  </a:cubicBezTo>
                  <a:cubicBezTo>
                    <a:pt x="105" y="0"/>
                    <a:pt x="114" y="3"/>
                    <a:pt x="114" y="3"/>
                  </a:cubicBezTo>
                  <a:cubicBezTo>
                    <a:pt x="202" y="161"/>
                    <a:pt x="202" y="161"/>
                    <a:pt x="202" y="161"/>
                  </a:cubicBezTo>
                  <a:lnTo>
                    <a:pt x="255" y="291"/>
                  </a:lnTo>
                  <a:close/>
                </a:path>
              </a:pathLst>
            </a:custGeom>
            <a:solidFill>
              <a:srgbClr val="3B3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2" name="Freeform 621">
              <a:extLst>
                <a:ext uri="{FF2B5EF4-FFF2-40B4-BE49-F238E27FC236}">
                  <a16:creationId xmlns:a16="http://schemas.microsoft.com/office/drawing/2014/main" id="{34D8B597-AEC5-481D-9E23-218040C07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075" y="2688994"/>
              <a:ext cx="42862" cy="160338"/>
            </a:xfrm>
            <a:custGeom>
              <a:avLst/>
              <a:gdLst>
                <a:gd name="T0" fmla="*/ 13 w 22"/>
                <a:gd name="T1" fmla="*/ 0 h 80"/>
                <a:gd name="T2" fmla="*/ 22 w 22"/>
                <a:gd name="T3" fmla="*/ 48 h 80"/>
                <a:gd name="T4" fmla="*/ 22 w 22"/>
                <a:gd name="T5" fmla="*/ 63 h 80"/>
                <a:gd name="T6" fmla="*/ 13 w 22"/>
                <a:gd name="T7" fmla="*/ 32 h 80"/>
                <a:gd name="T8" fmla="*/ 8 w 22"/>
                <a:gd name="T9" fmla="*/ 80 h 80"/>
                <a:gd name="T10" fmla="*/ 13 w 22"/>
                <a:gd name="T1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0">
                  <a:moveTo>
                    <a:pt x="13" y="0"/>
                  </a:moveTo>
                  <a:cubicBezTo>
                    <a:pt x="22" y="48"/>
                    <a:pt x="22" y="48"/>
                    <a:pt x="22" y="48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2" y="63"/>
                    <a:pt x="15" y="25"/>
                    <a:pt x="13" y="32"/>
                  </a:cubicBezTo>
                  <a:cubicBezTo>
                    <a:pt x="10" y="38"/>
                    <a:pt x="8" y="80"/>
                    <a:pt x="8" y="80"/>
                  </a:cubicBezTo>
                  <a:cubicBezTo>
                    <a:pt x="8" y="80"/>
                    <a:pt x="0" y="24"/>
                    <a:pt x="13" y="0"/>
                  </a:cubicBez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3" name="Freeform 622">
              <a:extLst>
                <a:ext uri="{FF2B5EF4-FFF2-40B4-BE49-F238E27FC236}">
                  <a16:creationId xmlns:a16="http://schemas.microsoft.com/office/drawing/2014/main" id="{F4A34992-4F13-49B5-8C92-939575D02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950" y="2720744"/>
              <a:ext cx="53975" cy="279400"/>
            </a:xfrm>
            <a:custGeom>
              <a:avLst/>
              <a:gdLst>
                <a:gd name="T0" fmla="*/ 14 w 34"/>
                <a:gd name="T1" fmla="*/ 176 h 176"/>
                <a:gd name="T2" fmla="*/ 0 w 34"/>
                <a:gd name="T3" fmla="*/ 73 h 176"/>
                <a:gd name="T4" fmla="*/ 0 w 34"/>
                <a:gd name="T5" fmla="*/ 0 h 176"/>
                <a:gd name="T6" fmla="*/ 14 w 34"/>
                <a:gd name="T7" fmla="*/ 30 h 176"/>
                <a:gd name="T8" fmla="*/ 34 w 34"/>
                <a:gd name="T9" fmla="*/ 176 h 176"/>
                <a:gd name="T10" fmla="*/ 14 w 34"/>
                <a:gd name="T11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76">
                  <a:moveTo>
                    <a:pt x="14" y="176"/>
                  </a:moveTo>
                  <a:lnTo>
                    <a:pt x="0" y="73"/>
                  </a:lnTo>
                  <a:lnTo>
                    <a:pt x="0" y="0"/>
                  </a:lnTo>
                  <a:lnTo>
                    <a:pt x="14" y="30"/>
                  </a:lnTo>
                  <a:lnTo>
                    <a:pt x="34" y="176"/>
                  </a:lnTo>
                  <a:lnTo>
                    <a:pt x="14" y="176"/>
                  </a:lnTo>
                  <a:close/>
                </a:path>
              </a:pathLst>
            </a:custGeom>
            <a:solidFill>
              <a:srgbClr val="2B2B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4" name="Freeform 623">
              <a:extLst>
                <a:ext uri="{FF2B5EF4-FFF2-40B4-BE49-F238E27FC236}">
                  <a16:creationId xmlns:a16="http://schemas.microsoft.com/office/drawing/2014/main" id="{2CD08172-555E-49B8-B292-B356D12A4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3238" y="3300181"/>
              <a:ext cx="130175" cy="90488"/>
            </a:xfrm>
            <a:custGeom>
              <a:avLst/>
              <a:gdLst>
                <a:gd name="T0" fmla="*/ 76 w 82"/>
                <a:gd name="T1" fmla="*/ 0 h 57"/>
                <a:gd name="T2" fmla="*/ 82 w 82"/>
                <a:gd name="T3" fmla="*/ 14 h 57"/>
                <a:gd name="T4" fmla="*/ 16 w 82"/>
                <a:gd name="T5" fmla="*/ 51 h 57"/>
                <a:gd name="T6" fmla="*/ 6 w 82"/>
                <a:gd name="T7" fmla="*/ 57 h 57"/>
                <a:gd name="T8" fmla="*/ 0 w 82"/>
                <a:gd name="T9" fmla="*/ 43 h 57"/>
                <a:gd name="T10" fmla="*/ 76 w 82"/>
                <a:gd name="T11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57">
                  <a:moveTo>
                    <a:pt x="76" y="0"/>
                  </a:moveTo>
                  <a:lnTo>
                    <a:pt x="82" y="14"/>
                  </a:lnTo>
                  <a:lnTo>
                    <a:pt x="16" y="51"/>
                  </a:lnTo>
                  <a:lnTo>
                    <a:pt x="6" y="57"/>
                  </a:lnTo>
                  <a:lnTo>
                    <a:pt x="0" y="4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5" name="Freeform 624">
              <a:extLst>
                <a:ext uri="{FF2B5EF4-FFF2-40B4-BE49-F238E27FC236}">
                  <a16:creationId xmlns:a16="http://schemas.microsoft.com/office/drawing/2014/main" id="{2FEE1582-F629-47BB-B6E1-9581745EE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3333519"/>
              <a:ext cx="204787" cy="354013"/>
            </a:xfrm>
            <a:custGeom>
              <a:avLst/>
              <a:gdLst>
                <a:gd name="T0" fmla="*/ 0 w 103"/>
                <a:gd name="T1" fmla="*/ 23 h 178"/>
                <a:gd name="T2" fmla="*/ 23 w 103"/>
                <a:gd name="T3" fmla="*/ 74 h 178"/>
                <a:gd name="T4" fmla="*/ 40 w 103"/>
                <a:gd name="T5" fmla="*/ 151 h 178"/>
                <a:gd name="T6" fmla="*/ 85 w 103"/>
                <a:gd name="T7" fmla="*/ 174 h 178"/>
                <a:gd name="T8" fmla="*/ 102 w 103"/>
                <a:gd name="T9" fmla="*/ 112 h 178"/>
                <a:gd name="T10" fmla="*/ 84 w 103"/>
                <a:gd name="T11" fmla="*/ 44 h 178"/>
                <a:gd name="T12" fmla="*/ 50 w 103"/>
                <a:gd name="T13" fmla="*/ 13 h 178"/>
                <a:gd name="T14" fmla="*/ 42 w 103"/>
                <a:gd name="T15" fmla="*/ 0 h 178"/>
                <a:gd name="T16" fmla="*/ 0 w 103"/>
                <a:gd name="T17" fmla="*/ 2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78">
                  <a:moveTo>
                    <a:pt x="0" y="23"/>
                  </a:moveTo>
                  <a:cubicBezTo>
                    <a:pt x="1" y="27"/>
                    <a:pt x="23" y="70"/>
                    <a:pt x="23" y="74"/>
                  </a:cubicBezTo>
                  <a:cubicBezTo>
                    <a:pt x="23" y="77"/>
                    <a:pt x="34" y="145"/>
                    <a:pt x="40" y="151"/>
                  </a:cubicBezTo>
                  <a:cubicBezTo>
                    <a:pt x="45" y="156"/>
                    <a:pt x="80" y="178"/>
                    <a:pt x="85" y="174"/>
                  </a:cubicBezTo>
                  <a:cubicBezTo>
                    <a:pt x="91" y="170"/>
                    <a:pt x="103" y="121"/>
                    <a:pt x="102" y="112"/>
                  </a:cubicBezTo>
                  <a:cubicBezTo>
                    <a:pt x="102" y="103"/>
                    <a:pt x="91" y="51"/>
                    <a:pt x="84" y="44"/>
                  </a:cubicBezTo>
                  <a:cubicBezTo>
                    <a:pt x="78" y="36"/>
                    <a:pt x="54" y="15"/>
                    <a:pt x="50" y="13"/>
                  </a:cubicBezTo>
                  <a:cubicBezTo>
                    <a:pt x="46" y="11"/>
                    <a:pt x="42" y="0"/>
                    <a:pt x="42" y="0"/>
                  </a:cubicBezTo>
                  <a:lnTo>
                    <a:pt x="0" y="23"/>
                  </a:ln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6" name="Freeform 625">
              <a:extLst>
                <a:ext uri="{FF2B5EF4-FFF2-40B4-BE49-F238E27FC236}">
                  <a16:creationId xmlns:a16="http://schemas.microsoft.com/office/drawing/2014/main" id="{F062FF46-3B24-413E-BCAE-9D86B46DA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1675" y="2696931"/>
              <a:ext cx="241300" cy="303213"/>
            </a:xfrm>
            <a:custGeom>
              <a:avLst/>
              <a:gdLst>
                <a:gd name="T0" fmla="*/ 61 w 121"/>
                <a:gd name="T1" fmla="*/ 21 h 152"/>
                <a:gd name="T2" fmla="*/ 0 w 121"/>
                <a:gd name="T3" fmla="*/ 0 h 152"/>
                <a:gd name="T4" fmla="*/ 61 w 121"/>
                <a:gd name="T5" fmla="*/ 152 h 152"/>
                <a:gd name="T6" fmla="*/ 121 w 121"/>
                <a:gd name="T7" fmla="*/ 0 h 152"/>
                <a:gd name="T8" fmla="*/ 61 w 121"/>
                <a:gd name="T9" fmla="*/ 21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52">
                  <a:moveTo>
                    <a:pt x="61" y="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30"/>
                    <a:pt x="61" y="152"/>
                    <a:pt x="61" y="152"/>
                  </a:cubicBezTo>
                  <a:cubicBezTo>
                    <a:pt x="61" y="152"/>
                    <a:pt x="110" y="30"/>
                    <a:pt x="121" y="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rgbClr val="ACA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7" name="Freeform 626">
              <a:extLst>
                <a:ext uri="{FF2B5EF4-FFF2-40B4-BE49-F238E27FC236}">
                  <a16:creationId xmlns:a16="http://schemas.microsoft.com/office/drawing/2014/main" id="{04E7EB62-DA2A-42AC-B3C8-FCE9A712D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2408006"/>
              <a:ext cx="574675" cy="393700"/>
            </a:xfrm>
            <a:custGeom>
              <a:avLst/>
              <a:gdLst>
                <a:gd name="T0" fmla="*/ 281 w 289"/>
                <a:gd name="T1" fmla="*/ 0 h 197"/>
                <a:gd name="T2" fmla="*/ 269 w 289"/>
                <a:gd name="T3" fmla="*/ 0 h 197"/>
                <a:gd name="T4" fmla="*/ 264 w 289"/>
                <a:gd name="T5" fmla="*/ 52 h 197"/>
                <a:gd name="T6" fmla="*/ 145 w 289"/>
                <a:gd name="T7" fmla="*/ 145 h 197"/>
                <a:gd name="T8" fmla="*/ 26 w 289"/>
                <a:gd name="T9" fmla="*/ 52 h 197"/>
                <a:gd name="T10" fmla="*/ 21 w 289"/>
                <a:gd name="T11" fmla="*/ 0 h 197"/>
                <a:gd name="T12" fmla="*/ 8 w 289"/>
                <a:gd name="T13" fmla="*/ 0 h 197"/>
                <a:gd name="T14" fmla="*/ 8 w 289"/>
                <a:gd name="T15" fmla="*/ 50 h 197"/>
                <a:gd name="T16" fmla="*/ 31 w 289"/>
                <a:gd name="T17" fmla="*/ 67 h 197"/>
                <a:gd name="T18" fmla="*/ 56 w 289"/>
                <a:gd name="T19" fmla="*/ 135 h 197"/>
                <a:gd name="T20" fmla="*/ 145 w 289"/>
                <a:gd name="T21" fmla="*/ 197 h 197"/>
                <a:gd name="T22" fmla="*/ 233 w 289"/>
                <a:gd name="T23" fmla="*/ 135 h 197"/>
                <a:gd name="T24" fmla="*/ 258 w 289"/>
                <a:gd name="T25" fmla="*/ 67 h 197"/>
                <a:gd name="T26" fmla="*/ 281 w 289"/>
                <a:gd name="T27" fmla="*/ 50 h 197"/>
                <a:gd name="T28" fmla="*/ 281 w 289"/>
                <a:gd name="T2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197">
                  <a:moveTo>
                    <a:pt x="281" y="0"/>
                  </a:moveTo>
                  <a:cubicBezTo>
                    <a:pt x="274" y="0"/>
                    <a:pt x="269" y="0"/>
                    <a:pt x="269" y="0"/>
                  </a:cubicBezTo>
                  <a:cubicBezTo>
                    <a:pt x="264" y="52"/>
                    <a:pt x="264" y="52"/>
                    <a:pt x="264" y="52"/>
                  </a:cubicBezTo>
                  <a:cubicBezTo>
                    <a:pt x="264" y="52"/>
                    <a:pt x="185" y="145"/>
                    <a:pt x="145" y="145"/>
                  </a:cubicBezTo>
                  <a:cubicBezTo>
                    <a:pt x="104" y="145"/>
                    <a:pt x="26" y="52"/>
                    <a:pt x="26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15" y="0"/>
                    <a:pt x="8" y="0"/>
                  </a:cubicBezTo>
                  <a:cubicBezTo>
                    <a:pt x="0" y="0"/>
                    <a:pt x="7" y="42"/>
                    <a:pt x="8" y="50"/>
                  </a:cubicBezTo>
                  <a:cubicBezTo>
                    <a:pt x="9" y="59"/>
                    <a:pt x="31" y="67"/>
                    <a:pt x="31" y="67"/>
                  </a:cubicBezTo>
                  <a:cubicBezTo>
                    <a:pt x="31" y="67"/>
                    <a:pt x="47" y="115"/>
                    <a:pt x="56" y="135"/>
                  </a:cubicBezTo>
                  <a:cubicBezTo>
                    <a:pt x="65" y="155"/>
                    <a:pt x="145" y="197"/>
                    <a:pt x="145" y="197"/>
                  </a:cubicBezTo>
                  <a:cubicBezTo>
                    <a:pt x="145" y="197"/>
                    <a:pt x="224" y="155"/>
                    <a:pt x="233" y="135"/>
                  </a:cubicBezTo>
                  <a:cubicBezTo>
                    <a:pt x="242" y="115"/>
                    <a:pt x="258" y="67"/>
                    <a:pt x="258" y="67"/>
                  </a:cubicBezTo>
                  <a:cubicBezTo>
                    <a:pt x="258" y="67"/>
                    <a:pt x="280" y="59"/>
                    <a:pt x="281" y="50"/>
                  </a:cubicBezTo>
                  <a:cubicBezTo>
                    <a:pt x="283" y="42"/>
                    <a:pt x="289" y="0"/>
                    <a:pt x="281" y="0"/>
                  </a:cubicBezTo>
                  <a:close/>
                </a:path>
              </a:pathLst>
            </a:custGeom>
            <a:solidFill>
              <a:srgbClr val="FCC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8" name="Freeform 627">
              <a:extLst>
                <a:ext uri="{FF2B5EF4-FFF2-40B4-BE49-F238E27FC236}">
                  <a16:creationId xmlns:a16="http://schemas.microsoft.com/office/drawing/2014/main" id="{8076DEC8-661E-4187-A571-59AF4FEA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6263" y="2131781"/>
              <a:ext cx="314325" cy="588963"/>
            </a:xfrm>
            <a:custGeom>
              <a:avLst/>
              <a:gdLst>
                <a:gd name="T0" fmla="*/ 81 w 158"/>
                <a:gd name="T1" fmla="*/ 268 h 296"/>
                <a:gd name="T2" fmla="*/ 81 w 158"/>
                <a:gd name="T3" fmla="*/ 268 h 296"/>
                <a:gd name="T4" fmla="*/ 5 w 158"/>
                <a:gd name="T5" fmla="*/ 191 h 296"/>
                <a:gd name="T6" fmla="*/ 0 w 158"/>
                <a:gd name="T7" fmla="*/ 139 h 296"/>
                <a:gd name="T8" fmla="*/ 12 w 158"/>
                <a:gd name="T9" fmla="*/ 41 h 296"/>
                <a:gd name="T10" fmla="*/ 124 w 158"/>
                <a:gd name="T11" fmla="*/ 0 h 296"/>
                <a:gd name="T12" fmla="*/ 124 w 158"/>
                <a:gd name="T13" fmla="*/ 268 h 296"/>
                <a:gd name="T14" fmla="*/ 158 w 158"/>
                <a:gd name="T15" fmla="*/ 296 h 296"/>
                <a:gd name="T16" fmla="*/ 81 w 158"/>
                <a:gd name="T17" fmla="*/ 26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" h="296">
                  <a:moveTo>
                    <a:pt x="81" y="268"/>
                  </a:moveTo>
                  <a:cubicBezTo>
                    <a:pt x="81" y="268"/>
                    <a:pt x="81" y="268"/>
                    <a:pt x="81" y="268"/>
                  </a:cubicBezTo>
                  <a:cubicBezTo>
                    <a:pt x="39" y="241"/>
                    <a:pt x="5" y="191"/>
                    <a:pt x="5" y="191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39"/>
                    <a:pt x="1" y="72"/>
                    <a:pt x="12" y="41"/>
                  </a:cubicBezTo>
                  <a:cubicBezTo>
                    <a:pt x="24" y="11"/>
                    <a:pt x="117" y="0"/>
                    <a:pt x="124" y="0"/>
                  </a:cubicBezTo>
                  <a:cubicBezTo>
                    <a:pt x="124" y="268"/>
                    <a:pt x="124" y="268"/>
                    <a:pt x="124" y="268"/>
                  </a:cubicBezTo>
                  <a:cubicBezTo>
                    <a:pt x="124" y="280"/>
                    <a:pt x="158" y="296"/>
                    <a:pt x="158" y="296"/>
                  </a:cubicBezTo>
                  <a:cubicBezTo>
                    <a:pt x="115" y="292"/>
                    <a:pt x="84" y="269"/>
                    <a:pt x="81" y="268"/>
                  </a:cubicBezTo>
                  <a:close/>
                </a:path>
              </a:pathLst>
            </a:custGeom>
            <a:solidFill>
              <a:srgbClr val="F47B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9" name="Freeform 628">
              <a:extLst>
                <a:ext uri="{FF2B5EF4-FFF2-40B4-BE49-F238E27FC236}">
                  <a16:creationId xmlns:a16="http://schemas.microsoft.com/office/drawing/2014/main" id="{E6739F1E-0EAF-4DDA-BD4C-7104E36B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0388" y="4798781"/>
              <a:ext cx="211137" cy="130175"/>
            </a:xfrm>
            <a:custGeom>
              <a:avLst/>
              <a:gdLst>
                <a:gd name="T0" fmla="*/ 8 w 133"/>
                <a:gd name="T1" fmla="*/ 82 h 82"/>
                <a:gd name="T2" fmla="*/ 0 w 133"/>
                <a:gd name="T3" fmla="*/ 67 h 82"/>
                <a:gd name="T4" fmla="*/ 126 w 133"/>
                <a:gd name="T5" fmla="*/ 0 h 82"/>
                <a:gd name="T6" fmla="*/ 133 w 133"/>
                <a:gd name="T7" fmla="*/ 16 h 82"/>
                <a:gd name="T8" fmla="*/ 8 w 133"/>
                <a:gd name="T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2">
                  <a:moveTo>
                    <a:pt x="8" y="82"/>
                  </a:moveTo>
                  <a:lnTo>
                    <a:pt x="0" y="67"/>
                  </a:lnTo>
                  <a:lnTo>
                    <a:pt x="126" y="0"/>
                  </a:lnTo>
                  <a:lnTo>
                    <a:pt x="133" y="16"/>
                  </a:lnTo>
                  <a:lnTo>
                    <a:pt x="8" y="82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0" name="Freeform 629">
              <a:extLst>
                <a:ext uri="{FF2B5EF4-FFF2-40B4-BE49-F238E27FC236}">
                  <a16:creationId xmlns:a16="http://schemas.microsoft.com/office/drawing/2014/main" id="{BEAE3E2B-F36B-4D2A-B829-DF3EB6AE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3088" y="4821006"/>
              <a:ext cx="211137" cy="128588"/>
            </a:xfrm>
            <a:custGeom>
              <a:avLst/>
              <a:gdLst>
                <a:gd name="T0" fmla="*/ 7 w 133"/>
                <a:gd name="T1" fmla="*/ 81 h 81"/>
                <a:gd name="T2" fmla="*/ 0 w 133"/>
                <a:gd name="T3" fmla="*/ 66 h 81"/>
                <a:gd name="T4" fmla="*/ 125 w 133"/>
                <a:gd name="T5" fmla="*/ 0 h 81"/>
                <a:gd name="T6" fmla="*/ 133 w 133"/>
                <a:gd name="T7" fmla="*/ 15 h 81"/>
                <a:gd name="T8" fmla="*/ 7 w 133"/>
                <a:gd name="T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1">
                  <a:moveTo>
                    <a:pt x="7" y="81"/>
                  </a:moveTo>
                  <a:lnTo>
                    <a:pt x="0" y="66"/>
                  </a:lnTo>
                  <a:lnTo>
                    <a:pt x="125" y="0"/>
                  </a:lnTo>
                  <a:lnTo>
                    <a:pt x="133" y="15"/>
                  </a:lnTo>
                  <a:lnTo>
                    <a:pt x="7" y="81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1" name="Freeform 630">
              <a:extLst>
                <a:ext uri="{FF2B5EF4-FFF2-40B4-BE49-F238E27FC236}">
                  <a16:creationId xmlns:a16="http://schemas.microsoft.com/office/drawing/2014/main" id="{F71ED159-FB1C-4684-8014-650F14246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15650" y="4798781"/>
              <a:ext cx="55562" cy="46038"/>
            </a:xfrm>
            <a:custGeom>
              <a:avLst/>
              <a:gdLst>
                <a:gd name="T0" fmla="*/ 2 w 28"/>
                <a:gd name="T1" fmla="*/ 0 h 23"/>
                <a:gd name="T2" fmla="*/ 28 w 28"/>
                <a:gd name="T3" fmla="*/ 3 h 23"/>
                <a:gd name="T4" fmla="*/ 14 w 28"/>
                <a:gd name="T5" fmla="*/ 23 h 23"/>
                <a:gd name="T6" fmla="*/ 2 w 28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3">
                  <a:moveTo>
                    <a:pt x="2" y="0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3"/>
                    <a:pt x="0" y="16"/>
                    <a:pt x="2" y="0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2" name="Freeform 631">
              <a:extLst>
                <a:ext uri="{FF2B5EF4-FFF2-40B4-BE49-F238E27FC236}">
                  <a16:creationId xmlns:a16="http://schemas.microsoft.com/office/drawing/2014/main" id="{6696B2EB-542D-424E-9152-9368DE9D2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1688" y="4803544"/>
              <a:ext cx="9525" cy="7938"/>
            </a:xfrm>
            <a:custGeom>
              <a:avLst/>
              <a:gdLst>
                <a:gd name="T0" fmla="*/ 6 w 6"/>
                <a:gd name="T1" fmla="*/ 1 h 5"/>
                <a:gd name="T2" fmla="*/ 2 w 6"/>
                <a:gd name="T3" fmla="*/ 5 h 5"/>
                <a:gd name="T4" fmla="*/ 0 w 6"/>
                <a:gd name="T5" fmla="*/ 0 h 5"/>
                <a:gd name="T6" fmla="*/ 6 w 6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6" y="1"/>
                  </a:moveTo>
                  <a:lnTo>
                    <a:pt x="2" y="5"/>
                  </a:lnTo>
                  <a:lnTo>
                    <a:pt x="0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3" name="Freeform 632">
              <a:extLst>
                <a:ext uri="{FF2B5EF4-FFF2-40B4-BE49-F238E27FC236}">
                  <a16:creationId xmlns:a16="http://schemas.microsoft.com/office/drawing/2014/main" id="{05CB97DC-190C-4A9C-B97D-0627DA33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513" y="4905144"/>
              <a:ext cx="39687" cy="52388"/>
            </a:xfrm>
            <a:custGeom>
              <a:avLst/>
              <a:gdLst>
                <a:gd name="T0" fmla="*/ 8 w 20"/>
                <a:gd name="T1" fmla="*/ 0 h 27"/>
                <a:gd name="T2" fmla="*/ 20 w 20"/>
                <a:gd name="T3" fmla="*/ 23 h 27"/>
                <a:gd name="T4" fmla="*/ 12 w 20"/>
                <a:gd name="T5" fmla="*/ 27 h 27"/>
                <a:gd name="T6" fmla="*/ 0 w 20"/>
                <a:gd name="T7" fmla="*/ 4 h 27"/>
                <a:gd name="T8" fmla="*/ 8 w 2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7">
                  <a:moveTo>
                    <a:pt x="8" y="0"/>
                  </a:moveTo>
                  <a:cubicBezTo>
                    <a:pt x="8" y="0"/>
                    <a:pt x="19" y="8"/>
                    <a:pt x="20" y="23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4" name="Freeform 633">
              <a:extLst>
                <a:ext uri="{FF2B5EF4-FFF2-40B4-BE49-F238E27FC236}">
                  <a16:creationId xmlns:a16="http://schemas.microsoft.com/office/drawing/2014/main" id="{0C417989-FF1F-4094-8618-422EF4965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3" y="4913081"/>
              <a:ext cx="49212" cy="55563"/>
            </a:xfrm>
            <a:custGeom>
              <a:avLst/>
              <a:gdLst>
                <a:gd name="T0" fmla="*/ 13 w 25"/>
                <a:gd name="T1" fmla="*/ 0 h 28"/>
                <a:gd name="T2" fmla="*/ 4 w 25"/>
                <a:gd name="T3" fmla="*/ 5 h 28"/>
                <a:gd name="T4" fmla="*/ 16 w 25"/>
                <a:gd name="T5" fmla="*/ 28 h 28"/>
                <a:gd name="T6" fmla="*/ 25 w 25"/>
                <a:gd name="T7" fmla="*/ 23 h 28"/>
                <a:gd name="T8" fmla="*/ 13 w 25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13" y="0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0" y="16"/>
                    <a:pt x="16" y="28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9"/>
                    <a:pt x="13" y="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5" name="Freeform 634">
              <a:extLst>
                <a:ext uri="{FF2B5EF4-FFF2-40B4-BE49-F238E27FC236}">
                  <a16:creationId xmlns:a16="http://schemas.microsoft.com/office/drawing/2014/main" id="{C3DBCA52-E562-4F3A-AEFB-B052B635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0350" y="3392256"/>
              <a:ext cx="117475" cy="215900"/>
            </a:xfrm>
            <a:custGeom>
              <a:avLst/>
              <a:gdLst>
                <a:gd name="T0" fmla="*/ 59 w 74"/>
                <a:gd name="T1" fmla="*/ 0 h 136"/>
                <a:gd name="T2" fmla="*/ 74 w 74"/>
                <a:gd name="T3" fmla="*/ 8 h 136"/>
                <a:gd name="T4" fmla="*/ 15 w 74"/>
                <a:gd name="T5" fmla="*/ 136 h 136"/>
                <a:gd name="T6" fmla="*/ 0 w 74"/>
                <a:gd name="T7" fmla="*/ 129 h 136"/>
                <a:gd name="T8" fmla="*/ 59 w 74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6">
                  <a:moveTo>
                    <a:pt x="59" y="0"/>
                  </a:moveTo>
                  <a:lnTo>
                    <a:pt x="74" y="8"/>
                  </a:lnTo>
                  <a:lnTo>
                    <a:pt x="15" y="136"/>
                  </a:lnTo>
                  <a:lnTo>
                    <a:pt x="0" y="1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89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6" name="Freeform 635">
              <a:extLst>
                <a:ext uri="{FF2B5EF4-FFF2-40B4-BE49-F238E27FC236}">
                  <a16:creationId xmlns:a16="http://schemas.microsoft.com/office/drawing/2014/main" id="{F02BF7AC-24DF-403D-8445-E392F703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382731"/>
              <a:ext cx="117475" cy="214313"/>
            </a:xfrm>
            <a:custGeom>
              <a:avLst/>
              <a:gdLst>
                <a:gd name="T0" fmla="*/ 58 w 74"/>
                <a:gd name="T1" fmla="*/ 0 h 135"/>
                <a:gd name="T2" fmla="*/ 74 w 74"/>
                <a:gd name="T3" fmla="*/ 7 h 135"/>
                <a:gd name="T4" fmla="*/ 15 w 74"/>
                <a:gd name="T5" fmla="*/ 135 h 135"/>
                <a:gd name="T6" fmla="*/ 0 w 74"/>
                <a:gd name="T7" fmla="*/ 129 h 135"/>
                <a:gd name="T8" fmla="*/ 58 w 74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35">
                  <a:moveTo>
                    <a:pt x="58" y="0"/>
                  </a:moveTo>
                  <a:lnTo>
                    <a:pt x="74" y="7"/>
                  </a:lnTo>
                  <a:lnTo>
                    <a:pt x="15" y="135"/>
                  </a:lnTo>
                  <a:lnTo>
                    <a:pt x="0" y="1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2C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7" name="Freeform 636">
              <a:extLst>
                <a:ext uri="{FF2B5EF4-FFF2-40B4-BE49-F238E27FC236}">
                  <a16:creationId xmlns:a16="http://schemas.microsoft.com/office/drawing/2014/main" id="{E59B353C-E8AC-4993-B96D-9883AD88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8125" y="3581169"/>
              <a:ext cx="46037" cy="53975"/>
            </a:xfrm>
            <a:custGeom>
              <a:avLst/>
              <a:gdLst>
                <a:gd name="T0" fmla="*/ 23 w 23"/>
                <a:gd name="T1" fmla="*/ 13 h 27"/>
                <a:gd name="T2" fmla="*/ 2 w 23"/>
                <a:gd name="T3" fmla="*/ 27 h 27"/>
                <a:gd name="T4" fmla="*/ 0 w 23"/>
                <a:gd name="T5" fmla="*/ 3 h 27"/>
                <a:gd name="T6" fmla="*/ 23 w 23"/>
                <a:gd name="T7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7">
                  <a:moveTo>
                    <a:pt x="23" y="13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5" y="0"/>
                    <a:pt x="23" y="13"/>
                  </a:cubicBezTo>
                  <a:close/>
                </a:path>
              </a:pathLst>
            </a:custGeom>
            <a:solidFill>
              <a:srgbClr val="F6DB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8" name="Freeform 637">
              <a:extLst>
                <a:ext uri="{FF2B5EF4-FFF2-40B4-BE49-F238E27FC236}">
                  <a16:creationId xmlns:a16="http://schemas.microsoft.com/office/drawing/2014/main" id="{FF0E724E-F8ED-4350-AEB1-89FAF127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9713" y="3627206"/>
              <a:ext cx="7937" cy="7938"/>
            </a:xfrm>
            <a:custGeom>
              <a:avLst/>
              <a:gdLst>
                <a:gd name="T0" fmla="*/ 2 w 5"/>
                <a:gd name="T1" fmla="*/ 5 h 5"/>
                <a:gd name="T2" fmla="*/ 0 w 5"/>
                <a:gd name="T3" fmla="*/ 0 h 5"/>
                <a:gd name="T4" fmla="*/ 5 w 5"/>
                <a:gd name="T5" fmla="*/ 3 h 5"/>
                <a:gd name="T6" fmla="*/ 2 w 5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lnTo>
                    <a:pt x="0" y="0"/>
                  </a:lnTo>
                  <a:lnTo>
                    <a:pt x="5" y="3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3041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9" name="Freeform 638">
              <a:extLst>
                <a:ext uri="{FF2B5EF4-FFF2-40B4-BE49-F238E27FC236}">
                  <a16:creationId xmlns:a16="http://schemas.microsoft.com/office/drawing/2014/main" id="{FC340E4D-C873-43F3-9661-CBC678808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0200" y="3366856"/>
              <a:ext cx="55562" cy="38100"/>
            </a:xfrm>
            <a:custGeom>
              <a:avLst/>
              <a:gdLst>
                <a:gd name="T0" fmla="*/ 24 w 28"/>
                <a:gd name="T1" fmla="*/ 19 h 19"/>
                <a:gd name="T2" fmla="*/ 0 w 28"/>
                <a:gd name="T3" fmla="*/ 8 h 19"/>
                <a:gd name="T4" fmla="*/ 4 w 28"/>
                <a:gd name="T5" fmla="*/ 0 h 19"/>
                <a:gd name="T6" fmla="*/ 28 w 28"/>
                <a:gd name="T7" fmla="*/ 10 h 19"/>
                <a:gd name="T8" fmla="*/ 24 w 28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9">
                  <a:moveTo>
                    <a:pt x="24" y="19"/>
                  </a:moveTo>
                  <a:cubicBezTo>
                    <a:pt x="24" y="19"/>
                    <a:pt x="10" y="19"/>
                    <a:pt x="0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4" y="19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0" name="Freeform 639">
              <a:extLst>
                <a:ext uri="{FF2B5EF4-FFF2-40B4-BE49-F238E27FC236}">
                  <a16:creationId xmlns:a16="http://schemas.microsoft.com/office/drawing/2014/main" id="{ED0C44E4-FDC1-4BBB-8EC2-C818261A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8138" y="3346219"/>
              <a:ext cx="55562" cy="42863"/>
            </a:xfrm>
            <a:custGeom>
              <a:avLst/>
              <a:gdLst>
                <a:gd name="T0" fmla="*/ 24 w 28"/>
                <a:gd name="T1" fmla="*/ 20 h 21"/>
                <a:gd name="T2" fmla="*/ 28 w 28"/>
                <a:gd name="T3" fmla="*/ 11 h 21"/>
                <a:gd name="T4" fmla="*/ 4 w 28"/>
                <a:gd name="T5" fmla="*/ 0 h 21"/>
                <a:gd name="T6" fmla="*/ 0 w 28"/>
                <a:gd name="T7" fmla="*/ 10 h 21"/>
                <a:gd name="T8" fmla="*/ 24 w 28"/>
                <a:gd name="T9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1">
                  <a:moveTo>
                    <a:pt x="24" y="2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5" y="0"/>
                    <a:pt x="4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8" y="21"/>
                    <a:pt x="24" y="20"/>
                  </a:cubicBezTo>
                  <a:close/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1" name="Freeform 640">
              <a:extLst>
                <a:ext uri="{FF2B5EF4-FFF2-40B4-BE49-F238E27FC236}">
                  <a16:creationId xmlns:a16="http://schemas.microsoft.com/office/drawing/2014/main" id="{4F83A232-0741-4C4D-990D-93F21B10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25" y="4811481"/>
              <a:ext cx="55562" cy="125413"/>
            </a:xfrm>
            <a:custGeom>
              <a:avLst/>
              <a:gdLst>
                <a:gd name="T0" fmla="*/ 24 w 28"/>
                <a:gd name="T1" fmla="*/ 38 h 63"/>
                <a:gd name="T2" fmla="*/ 28 w 28"/>
                <a:gd name="T3" fmla="*/ 11 h 63"/>
                <a:gd name="T4" fmla="*/ 9 w 28"/>
                <a:gd name="T5" fmla="*/ 15 h 63"/>
                <a:gd name="T6" fmla="*/ 2 w 28"/>
                <a:gd name="T7" fmla="*/ 55 h 63"/>
                <a:gd name="T8" fmla="*/ 24 w 28"/>
                <a:gd name="T9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4" y="38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2" y="0"/>
                    <a:pt x="9" y="15"/>
                  </a:cubicBezTo>
                  <a:cubicBezTo>
                    <a:pt x="9" y="15"/>
                    <a:pt x="0" y="47"/>
                    <a:pt x="2" y="55"/>
                  </a:cubicBezTo>
                  <a:cubicBezTo>
                    <a:pt x="5" y="63"/>
                    <a:pt x="24" y="38"/>
                    <a:pt x="24" y="38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2" name="Freeform 641">
              <a:extLst>
                <a:ext uri="{FF2B5EF4-FFF2-40B4-BE49-F238E27FC236}">
                  <a16:creationId xmlns:a16="http://schemas.microsoft.com/office/drawing/2014/main" id="{E406244D-2BB0-4213-B481-4C9F867C8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3" name="Freeform 642">
              <a:extLst>
                <a:ext uri="{FF2B5EF4-FFF2-40B4-BE49-F238E27FC236}">
                  <a16:creationId xmlns:a16="http://schemas.microsoft.com/office/drawing/2014/main" id="{43551A81-DA90-4B1F-8B01-F854DB75B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F698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4" name="Freeform 643">
              <a:extLst>
                <a:ext uri="{FF2B5EF4-FFF2-40B4-BE49-F238E27FC236}">
                  <a16:creationId xmlns:a16="http://schemas.microsoft.com/office/drawing/2014/main" id="{FF400C8B-DF96-4662-992A-B78A75072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675" y="4854344"/>
              <a:ext cx="63500" cy="53975"/>
            </a:xfrm>
            <a:custGeom>
              <a:avLst/>
              <a:gdLst>
                <a:gd name="T0" fmla="*/ 27 w 32"/>
                <a:gd name="T1" fmla="*/ 20 h 27"/>
                <a:gd name="T2" fmla="*/ 13 w 32"/>
                <a:gd name="T3" fmla="*/ 26 h 27"/>
                <a:gd name="T4" fmla="*/ 3 w 32"/>
                <a:gd name="T5" fmla="*/ 22 h 27"/>
                <a:gd name="T6" fmla="*/ 2 w 32"/>
                <a:gd name="T7" fmla="*/ 18 h 27"/>
                <a:gd name="T8" fmla="*/ 6 w 32"/>
                <a:gd name="T9" fmla="*/ 8 h 27"/>
                <a:gd name="T10" fmla="*/ 19 w 32"/>
                <a:gd name="T11" fmla="*/ 2 h 27"/>
                <a:gd name="T12" fmla="*/ 29 w 32"/>
                <a:gd name="T13" fmla="*/ 6 h 27"/>
                <a:gd name="T14" fmla="*/ 31 w 32"/>
                <a:gd name="T15" fmla="*/ 10 h 27"/>
                <a:gd name="T16" fmla="*/ 27 w 32"/>
                <a:gd name="T17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7"/>
                    <a:pt x="5" y="26"/>
                    <a:pt x="3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1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5" name="Rectangle 644">
              <a:extLst>
                <a:ext uri="{FF2B5EF4-FFF2-40B4-BE49-F238E27FC236}">
                  <a16:creationId xmlns:a16="http://schemas.microsoft.com/office/drawing/2014/main" id="{C61C45DE-E52F-4F01-9B5A-9821F987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9263" y="4855931"/>
              <a:ext cx="58737" cy="5080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1946" name="Freeform 645">
              <a:extLst>
                <a:ext uri="{FF2B5EF4-FFF2-40B4-BE49-F238E27FC236}">
                  <a16:creationId xmlns:a16="http://schemas.microsoft.com/office/drawing/2014/main" id="{FC279759-F297-41E1-94C8-4FEA7D69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4813" y="4757506"/>
              <a:ext cx="63500" cy="55563"/>
            </a:xfrm>
            <a:custGeom>
              <a:avLst/>
              <a:gdLst>
                <a:gd name="T0" fmla="*/ 27 w 32"/>
                <a:gd name="T1" fmla="*/ 20 h 28"/>
                <a:gd name="T2" fmla="*/ 13 w 32"/>
                <a:gd name="T3" fmla="*/ 26 h 28"/>
                <a:gd name="T4" fmla="*/ 3 w 32"/>
                <a:gd name="T5" fmla="*/ 22 h 28"/>
                <a:gd name="T6" fmla="*/ 1 w 32"/>
                <a:gd name="T7" fmla="*/ 18 h 28"/>
                <a:gd name="T8" fmla="*/ 5 w 32"/>
                <a:gd name="T9" fmla="*/ 8 h 28"/>
                <a:gd name="T10" fmla="*/ 19 w 32"/>
                <a:gd name="T11" fmla="*/ 2 h 28"/>
                <a:gd name="T12" fmla="*/ 29 w 32"/>
                <a:gd name="T13" fmla="*/ 6 h 28"/>
                <a:gd name="T14" fmla="*/ 31 w 32"/>
                <a:gd name="T15" fmla="*/ 10 h 28"/>
                <a:gd name="T16" fmla="*/ 27 w 32"/>
                <a:gd name="T17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8">
                  <a:moveTo>
                    <a:pt x="27" y="20"/>
                  </a:moveTo>
                  <a:cubicBezTo>
                    <a:pt x="13" y="26"/>
                    <a:pt x="13" y="26"/>
                    <a:pt x="13" y="26"/>
                  </a:cubicBezTo>
                  <a:cubicBezTo>
                    <a:pt x="9" y="28"/>
                    <a:pt x="5" y="26"/>
                    <a:pt x="3" y="2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4"/>
                    <a:pt x="2" y="10"/>
                    <a:pt x="5" y="8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3" y="0"/>
                    <a:pt x="27" y="2"/>
                    <a:pt x="29" y="6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2" y="14"/>
                    <a:pt x="30" y="18"/>
                    <a:pt x="27" y="2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7" name="Freeform 646">
              <a:extLst>
                <a:ext uri="{FF2B5EF4-FFF2-40B4-BE49-F238E27FC236}">
                  <a16:creationId xmlns:a16="http://schemas.microsoft.com/office/drawing/2014/main" id="{C4B407DE-3E08-42EA-8C96-E531C2E22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6400" y="4760681"/>
              <a:ext cx="60325" cy="47625"/>
            </a:xfrm>
            <a:custGeom>
              <a:avLst/>
              <a:gdLst>
                <a:gd name="T0" fmla="*/ 21 w 30"/>
                <a:gd name="T1" fmla="*/ 0 h 24"/>
                <a:gd name="T2" fmla="*/ 18 w 30"/>
                <a:gd name="T3" fmla="*/ 0 h 24"/>
                <a:gd name="T4" fmla="*/ 4 w 30"/>
                <a:gd name="T5" fmla="*/ 6 h 24"/>
                <a:gd name="T6" fmla="*/ 0 w 30"/>
                <a:gd name="T7" fmla="*/ 13 h 24"/>
                <a:gd name="T8" fmla="*/ 0 w 30"/>
                <a:gd name="T9" fmla="*/ 16 h 24"/>
                <a:gd name="T10" fmla="*/ 2 w 30"/>
                <a:gd name="T11" fmla="*/ 20 h 24"/>
                <a:gd name="T12" fmla="*/ 9 w 30"/>
                <a:gd name="T13" fmla="*/ 24 h 24"/>
                <a:gd name="T14" fmla="*/ 12 w 30"/>
                <a:gd name="T15" fmla="*/ 24 h 24"/>
                <a:gd name="T16" fmla="*/ 26 w 30"/>
                <a:gd name="T17" fmla="*/ 18 h 24"/>
                <a:gd name="T18" fmla="*/ 30 w 30"/>
                <a:gd name="T19" fmla="*/ 11 h 24"/>
                <a:gd name="T20" fmla="*/ 30 w 30"/>
                <a:gd name="T21" fmla="*/ 8 h 24"/>
                <a:gd name="T22" fmla="*/ 28 w 30"/>
                <a:gd name="T23" fmla="*/ 4 h 24"/>
                <a:gd name="T24" fmla="*/ 21 w 30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24">
                  <a:moveTo>
                    <a:pt x="21" y="0"/>
                  </a:moveTo>
                  <a:cubicBezTo>
                    <a:pt x="20" y="0"/>
                    <a:pt x="19" y="0"/>
                    <a:pt x="18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7"/>
                    <a:pt x="0" y="10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23"/>
                    <a:pt x="6" y="24"/>
                    <a:pt x="9" y="24"/>
                  </a:cubicBezTo>
                  <a:cubicBezTo>
                    <a:pt x="10" y="24"/>
                    <a:pt x="11" y="24"/>
                    <a:pt x="12" y="24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8" y="17"/>
                    <a:pt x="30" y="14"/>
                    <a:pt x="30" y="11"/>
                  </a:cubicBezTo>
                  <a:cubicBezTo>
                    <a:pt x="30" y="10"/>
                    <a:pt x="30" y="9"/>
                    <a:pt x="30" y="8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7" y="1"/>
                    <a:pt x="24" y="0"/>
                    <a:pt x="21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8" name="Freeform 647">
              <a:extLst>
                <a:ext uri="{FF2B5EF4-FFF2-40B4-BE49-F238E27FC236}">
                  <a16:creationId xmlns:a16="http://schemas.microsoft.com/office/drawing/2014/main" id="{FB8C9860-5CC3-4AD6-8DB2-7FA1D9ED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9575" y="4773381"/>
              <a:ext cx="98425" cy="120650"/>
            </a:xfrm>
            <a:custGeom>
              <a:avLst/>
              <a:gdLst>
                <a:gd name="T0" fmla="*/ 17 w 62"/>
                <a:gd name="T1" fmla="*/ 8 h 76"/>
                <a:gd name="T2" fmla="*/ 0 w 62"/>
                <a:gd name="T3" fmla="*/ 16 h 76"/>
                <a:gd name="T4" fmla="*/ 25 w 62"/>
                <a:gd name="T5" fmla="*/ 76 h 76"/>
                <a:gd name="T6" fmla="*/ 44 w 62"/>
                <a:gd name="T7" fmla="*/ 69 h 76"/>
                <a:gd name="T8" fmla="*/ 62 w 62"/>
                <a:gd name="T9" fmla="*/ 61 h 76"/>
                <a:gd name="T10" fmla="*/ 36 w 62"/>
                <a:gd name="T11" fmla="*/ 0 h 76"/>
                <a:gd name="T12" fmla="*/ 17 w 62"/>
                <a:gd name="T13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6">
                  <a:moveTo>
                    <a:pt x="17" y="8"/>
                  </a:moveTo>
                  <a:lnTo>
                    <a:pt x="0" y="16"/>
                  </a:lnTo>
                  <a:lnTo>
                    <a:pt x="25" y="76"/>
                  </a:lnTo>
                  <a:lnTo>
                    <a:pt x="44" y="69"/>
                  </a:lnTo>
                  <a:lnTo>
                    <a:pt x="62" y="61"/>
                  </a:lnTo>
                  <a:lnTo>
                    <a:pt x="36" y="0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3E5B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9" name="Freeform 648">
              <a:extLst>
                <a:ext uri="{FF2B5EF4-FFF2-40B4-BE49-F238E27FC236}">
                  <a16:creationId xmlns:a16="http://schemas.microsoft.com/office/drawing/2014/main" id="{16776E4D-CC5B-4B11-A03E-C78002549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8438" y="4759094"/>
              <a:ext cx="39687" cy="44450"/>
            </a:xfrm>
            <a:custGeom>
              <a:avLst/>
              <a:gdLst>
                <a:gd name="T0" fmla="*/ 7 w 20"/>
                <a:gd name="T1" fmla="*/ 20 h 22"/>
                <a:gd name="T2" fmla="*/ 2 w 20"/>
                <a:gd name="T3" fmla="*/ 17 h 22"/>
                <a:gd name="T4" fmla="*/ 1 w 20"/>
                <a:gd name="T5" fmla="*/ 12 h 22"/>
                <a:gd name="T6" fmla="*/ 8 w 20"/>
                <a:gd name="T7" fmla="*/ 3 h 22"/>
                <a:gd name="T8" fmla="*/ 13 w 20"/>
                <a:gd name="T9" fmla="*/ 1 h 22"/>
                <a:gd name="T10" fmla="*/ 18 w 20"/>
                <a:gd name="T11" fmla="*/ 5 h 22"/>
                <a:gd name="T12" fmla="*/ 19 w 20"/>
                <a:gd name="T13" fmla="*/ 10 h 22"/>
                <a:gd name="T14" fmla="*/ 13 w 20"/>
                <a:gd name="T15" fmla="*/ 19 h 22"/>
                <a:gd name="T16" fmla="*/ 7 w 20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2">
                  <a:moveTo>
                    <a:pt x="7" y="20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0" y="16"/>
                    <a:pt x="0" y="13"/>
                    <a:pt x="1" y="1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9" y="1"/>
                    <a:pt x="11" y="0"/>
                    <a:pt x="13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0" y="6"/>
                    <a:pt x="20" y="8"/>
                    <a:pt x="19" y="10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1" y="21"/>
                    <a:pt x="9" y="22"/>
                    <a:pt x="7" y="20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0" name="Freeform 649">
              <a:extLst>
                <a:ext uri="{FF2B5EF4-FFF2-40B4-BE49-F238E27FC236}">
                  <a16:creationId xmlns:a16="http://schemas.microsoft.com/office/drawing/2014/main" id="{7667D8E4-8C59-44CB-85D8-65B9B6271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4788" y="4587644"/>
              <a:ext cx="152400" cy="203200"/>
            </a:xfrm>
            <a:custGeom>
              <a:avLst/>
              <a:gdLst>
                <a:gd name="T0" fmla="*/ 9 w 77"/>
                <a:gd name="T1" fmla="*/ 100 h 102"/>
                <a:gd name="T2" fmla="*/ 3 w 77"/>
                <a:gd name="T3" fmla="*/ 96 h 102"/>
                <a:gd name="T4" fmla="*/ 2 w 77"/>
                <a:gd name="T5" fmla="*/ 89 h 102"/>
                <a:gd name="T6" fmla="*/ 61 w 77"/>
                <a:gd name="T7" fmla="*/ 3 h 102"/>
                <a:gd name="T8" fmla="*/ 68 w 77"/>
                <a:gd name="T9" fmla="*/ 2 h 102"/>
                <a:gd name="T10" fmla="*/ 74 w 77"/>
                <a:gd name="T11" fmla="*/ 6 h 102"/>
                <a:gd name="T12" fmla="*/ 75 w 77"/>
                <a:gd name="T13" fmla="*/ 13 h 102"/>
                <a:gd name="T14" fmla="*/ 16 w 77"/>
                <a:gd name="T15" fmla="*/ 99 h 102"/>
                <a:gd name="T16" fmla="*/ 9 w 77"/>
                <a:gd name="T17" fmla="*/ 10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2">
                  <a:moveTo>
                    <a:pt x="9" y="100"/>
                  </a:moveTo>
                  <a:cubicBezTo>
                    <a:pt x="3" y="96"/>
                    <a:pt x="3" y="96"/>
                    <a:pt x="3" y="96"/>
                  </a:cubicBezTo>
                  <a:cubicBezTo>
                    <a:pt x="1" y="95"/>
                    <a:pt x="0" y="92"/>
                    <a:pt x="2" y="89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3" y="1"/>
                    <a:pt x="66" y="0"/>
                    <a:pt x="68" y="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6" y="8"/>
                    <a:pt x="77" y="11"/>
                    <a:pt x="75" y="13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14" y="101"/>
                    <a:pt x="11" y="102"/>
                    <a:pt x="9" y="100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1" name="Freeform 650">
              <a:extLst>
                <a:ext uri="{FF2B5EF4-FFF2-40B4-BE49-F238E27FC236}">
                  <a16:creationId xmlns:a16="http://schemas.microsoft.com/office/drawing/2014/main" id="{D137E022-1D8C-4341-8B99-8EA26CBA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9400" y="4651144"/>
              <a:ext cx="36512" cy="28575"/>
            </a:xfrm>
            <a:custGeom>
              <a:avLst/>
              <a:gdLst>
                <a:gd name="T0" fmla="*/ 16 w 18"/>
                <a:gd name="T1" fmla="*/ 14 h 14"/>
                <a:gd name="T2" fmla="*/ 0 w 18"/>
                <a:gd name="T3" fmla="*/ 3 h 14"/>
                <a:gd name="T4" fmla="*/ 0 w 18"/>
                <a:gd name="T5" fmla="*/ 2 h 14"/>
                <a:gd name="T6" fmla="*/ 1 w 18"/>
                <a:gd name="T7" fmla="*/ 1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4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4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2" name="Freeform 651">
              <a:extLst>
                <a:ext uri="{FF2B5EF4-FFF2-40B4-BE49-F238E27FC236}">
                  <a16:creationId xmlns:a16="http://schemas.microsoft.com/office/drawing/2014/main" id="{97DE79D7-2237-4B1A-8FF1-5D6C1092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4163" y="4549544"/>
              <a:ext cx="100012" cy="123825"/>
            </a:xfrm>
            <a:custGeom>
              <a:avLst/>
              <a:gdLst>
                <a:gd name="T0" fmla="*/ 42 w 50"/>
                <a:gd name="T1" fmla="*/ 24 h 62"/>
                <a:gd name="T2" fmla="*/ 45 w 50"/>
                <a:gd name="T3" fmla="*/ 3 h 62"/>
                <a:gd name="T4" fmla="*/ 26 w 50"/>
                <a:gd name="T5" fmla="*/ 13 h 62"/>
                <a:gd name="T6" fmla="*/ 0 w 50"/>
                <a:gd name="T7" fmla="*/ 51 h 62"/>
                <a:gd name="T8" fmla="*/ 16 w 50"/>
                <a:gd name="T9" fmla="*/ 62 h 62"/>
                <a:gd name="T10" fmla="*/ 42 w 50"/>
                <a:gd name="T11" fmla="*/ 2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2">
                  <a:moveTo>
                    <a:pt x="42" y="24"/>
                  </a:moveTo>
                  <a:cubicBezTo>
                    <a:pt x="50" y="12"/>
                    <a:pt x="50" y="6"/>
                    <a:pt x="45" y="3"/>
                  </a:cubicBezTo>
                  <a:cubicBezTo>
                    <a:pt x="41" y="0"/>
                    <a:pt x="34" y="1"/>
                    <a:pt x="26" y="1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42" y="24"/>
                    <a:pt x="42" y="24"/>
                    <a:pt x="42" y="24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3" name="Freeform 652">
              <a:extLst>
                <a:ext uri="{FF2B5EF4-FFF2-40B4-BE49-F238E27FC236}">
                  <a16:creationId xmlns:a16="http://schemas.microsoft.com/office/drawing/2014/main" id="{6144C961-79DF-47AF-841C-C7251001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3375" y="4573356"/>
              <a:ext cx="36512" cy="28575"/>
            </a:xfrm>
            <a:custGeom>
              <a:avLst/>
              <a:gdLst>
                <a:gd name="T0" fmla="*/ 16 w 18"/>
                <a:gd name="T1" fmla="*/ 13 h 14"/>
                <a:gd name="T2" fmla="*/ 0 w 18"/>
                <a:gd name="T3" fmla="*/ 3 h 14"/>
                <a:gd name="T4" fmla="*/ 0 w 18"/>
                <a:gd name="T5" fmla="*/ 1 h 14"/>
                <a:gd name="T6" fmla="*/ 1 w 18"/>
                <a:gd name="T7" fmla="*/ 0 h 14"/>
                <a:gd name="T8" fmla="*/ 2 w 18"/>
                <a:gd name="T9" fmla="*/ 0 h 14"/>
                <a:gd name="T10" fmla="*/ 18 w 18"/>
                <a:gd name="T11" fmla="*/ 11 h 14"/>
                <a:gd name="T12" fmla="*/ 18 w 18"/>
                <a:gd name="T13" fmla="*/ 12 h 14"/>
                <a:gd name="T14" fmla="*/ 17 w 18"/>
                <a:gd name="T15" fmla="*/ 13 h 14"/>
                <a:gd name="T16" fmla="*/ 16 w 18"/>
                <a:gd name="T17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4">
                  <a:moveTo>
                    <a:pt x="16" y="1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2"/>
                    <a:pt x="18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4"/>
                    <a:pt x="16" y="14"/>
                    <a:pt x="16" y="13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4" name="Freeform 653">
              <a:extLst>
                <a:ext uri="{FF2B5EF4-FFF2-40B4-BE49-F238E27FC236}">
                  <a16:creationId xmlns:a16="http://schemas.microsoft.com/office/drawing/2014/main" id="{A493809A-1675-43DE-959B-98777F0E9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579706"/>
              <a:ext cx="46037" cy="63500"/>
            </a:xfrm>
            <a:custGeom>
              <a:avLst/>
              <a:gdLst>
                <a:gd name="T0" fmla="*/ 6 w 23"/>
                <a:gd name="T1" fmla="*/ 26 h 32"/>
                <a:gd name="T2" fmla="*/ 22 w 23"/>
                <a:gd name="T3" fmla="*/ 2 h 32"/>
                <a:gd name="T4" fmla="*/ 22 w 23"/>
                <a:gd name="T5" fmla="*/ 0 h 32"/>
                <a:gd name="T6" fmla="*/ 21 w 23"/>
                <a:gd name="T7" fmla="*/ 2 h 32"/>
                <a:gd name="T8" fmla="*/ 1 w 23"/>
                <a:gd name="T9" fmla="*/ 29 h 32"/>
                <a:gd name="T10" fmla="*/ 1 w 23"/>
                <a:gd name="T11" fmla="*/ 32 h 32"/>
                <a:gd name="T12" fmla="*/ 1 w 23"/>
                <a:gd name="T13" fmla="*/ 32 h 32"/>
                <a:gd name="T14" fmla="*/ 1 w 23"/>
                <a:gd name="T15" fmla="*/ 32 h 32"/>
                <a:gd name="T16" fmla="*/ 1 w 23"/>
                <a:gd name="T17" fmla="*/ 32 h 32"/>
                <a:gd name="T18" fmla="*/ 3 w 23"/>
                <a:gd name="T19" fmla="*/ 31 h 32"/>
                <a:gd name="T20" fmla="*/ 5 w 23"/>
                <a:gd name="T21" fmla="*/ 28 h 32"/>
                <a:gd name="T22" fmla="*/ 6 w 23"/>
                <a:gd name="T23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2">
                  <a:moveTo>
                    <a:pt x="6" y="26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3" y="2"/>
                    <a:pt x="23" y="1"/>
                    <a:pt x="22" y="0"/>
                  </a:cubicBezTo>
                  <a:cubicBezTo>
                    <a:pt x="22" y="0"/>
                    <a:pt x="21" y="1"/>
                    <a:pt x="21" y="2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30"/>
                    <a:pt x="0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2" y="32"/>
                    <a:pt x="3" y="32"/>
                    <a:pt x="3" y="31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6" y="27"/>
                    <a:pt x="6" y="26"/>
                    <a:pt x="6" y="26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5" name="Freeform 654">
              <a:extLst>
                <a:ext uri="{FF2B5EF4-FFF2-40B4-BE49-F238E27FC236}">
                  <a16:creationId xmlns:a16="http://schemas.microsoft.com/office/drawing/2014/main" id="{6846C608-C16A-4830-B621-DFA3643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5263" y="4790844"/>
              <a:ext cx="20637" cy="22225"/>
            </a:xfrm>
            <a:custGeom>
              <a:avLst/>
              <a:gdLst>
                <a:gd name="T0" fmla="*/ 7 w 11"/>
                <a:gd name="T1" fmla="*/ 3 h 11"/>
                <a:gd name="T2" fmla="*/ 2 w 11"/>
                <a:gd name="T3" fmla="*/ 0 h 11"/>
                <a:gd name="T4" fmla="*/ 0 w 11"/>
                <a:gd name="T5" fmla="*/ 9 h 11"/>
                <a:gd name="T6" fmla="*/ 2 w 11"/>
                <a:gd name="T7" fmla="*/ 10 h 11"/>
                <a:gd name="T8" fmla="*/ 4 w 11"/>
                <a:gd name="T9" fmla="*/ 11 h 11"/>
                <a:gd name="T10" fmla="*/ 11 w 11"/>
                <a:gd name="T11" fmla="*/ 6 h 11"/>
                <a:gd name="T12" fmla="*/ 7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7" y="3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6"/>
                    <a:pt x="0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5" y="9"/>
                    <a:pt x="11" y="6"/>
                    <a:pt x="11" y="6"/>
                  </a:cubicBezTo>
                  <a:lnTo>
                    <a:pt x="7" y="3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6" name="Freeform 655">
              <a:extLst>
                <a:ext uri="{FF2B5EF4-FFF2-40B4-BE49-F238E27FC236}">
                  <a16:creationId xmlns:a16="http://schemas.microsoft.com/office/drawing/2014/main" id="{7146D1FC-798E-42A6-B0B7-ACECAE4F9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8913" y="4808306"/>
              <a:ext cx="11112" cy="14288"/>
            </a:xfrm>
            <a:custGeom>
              <a:avLst/>
              <a:gdLst>
                <a:gd name="T0" fmla="*/ 6 w 7"/>
                <a:gd name="T1" fmla="*/ 2 h 9"/>
                <a:gd name="T2" fmla="*/ 4 w 7"/>
                <a:gd name="T3" fmla="*/ 0 h 9"/>
                <a:gd name="T4" fmla="*/ 0 w 7"/>
                <a:gd name="T5" fmla="*/ 8 h 9"/>
                <a:gd name="T6" fmla="*/ 1 w 7"/>
                <a:gd name="T7" fmla="*/ 9 h 9"/>
                <a:gd name="T8" fmla="*/ 7 w 7"/>
                <a:gd name="T9" fmla="*/ 3 h 9"/>
                <a:gd name="T10" fmla="*/ 6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6" y="2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1" y="9"/>
                  </a:lnTo>
                  <a:lnTo>
                    <a:pt x="7" y="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7" name="Freeform 656">
              <a:extLst>
                <a:ext uri="{FF2B5EF4-FFF2-40B4-BE49-F238E27FC236}">
                  <a16:creationId xmlns:a16="http://schemas.microsoft.com/office/drawing/2014/main" id="{F48A5529-AE4E-40D5-9BF1-896F1134D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1625" y="4628919"/>
              <a:ext cx="14287" cy="15875"/>
            </a:xfrm>
            <a:custGeom>
              <a:avLst/>
              <a:gdLst>
                <a:gd name="T0" fmla="*/ 2 w 7"/>
                <a:gd name="T1" fmla="*/ 8 h 8"/>
                <a:gd name="T2" fmla="*/ 1 w 7"/>
                <a:gd name="T3" fmla="*/ 7 h 8"/>
                <a:gd name="T4" fmla="*/ 1 w 7"/>
                <a:gd name="T5" fmla="*/ 5 h 8"/>
                <a:gd name="T6" fmla="*/ 4 w 7"/>
                <a:gd name="T7" fmla="*/ 1 h 8"/>
                <a:gd name="T8" fmla="*/ 5 w 7"/>
                <a:gd name="T9" fmla="*/ 0 h 8"/>
                <a:gd name="T10" fmla="*/ 7 w 7"/>
                <a:gd name="T11" fmla="*/ 1 h 8"/>
                <a:gd name="T12" fmla="*/ 7 w 7"/>
                <a:gd name="T13" fmla="*/ 3 h 8"/>
                <a:gd name="T14" fmla="*/ 4 w 7"/>
                <a:gd name="T15" fmla="*/ 7 h 8"/>
                <a:gd name="T16" fmla="*/ 2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2" y="8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0" y="6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8"/>
                    <a:pt x="3" y="8"/>
                    <a:pt x="2" y="8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8" name="Freeform 657">
              <a:extLst>
                <a:ext uri="{FF2B5EF4-FFF2-40B4-BE49-F238E27FC236}">
                  <a16:creationId xmlns:a16="http://schemas.microsoft.com/office/drawing/2014/main" id="{57810209-61F2-44B4-B748-91278CD5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0" y="4730519"/>
              <a:ext cx="42862" cy="39688"/>
            </a:xfrm>
            <a:custGeom>
              <a:avLst/>
              <a:gdLst>
                <a:gd name="T0" fmla="*/ 16 w 21"/>
                <a:gd name="T1" fmla="*/ 2 h 20"/>
                <a:gd name="T2" fmla="*/ 20 w 21"/>
                <a:gd name="T3" fmla="*/ 6 h 20"/>
                <a:gd name="T4" fmla="*/ 19 w 21"/>
                <a:gd name="T5" fmla="*/ 12 h 20"/>
                <a:gd name="T6" fmla="*/ 10 w 21"/>
                <a:gd name="T7" fmla="*/ 18 h 20"/>
                <a:gd name="T8" fmla="*/ 5 w 21"/>
                <a:gd name="T9" fmla="*/ 18 h 20"/>
                <a:gd name="T10" fmla="*/ 1 w 21"/>
                <a:gd name="T11" fmla="*/ 13 h 20"/>
                <a:gd name="T12" fmla="*/ 2 w 21"/>
                <a:gd name="T13" fmla="*/ 8 h 20"/>
                <a:gd name="T14" fmla="*/ 11 w 21"/>
                <a:gd name="T15" fmla="*/ 1 h 20"/>
                <a:gd name="T16" fmla="*/ 16 w 21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21" y="8"/>
                    <a:pt x="21" y="10"/>
                    <a:pt x="19" y="1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20"/>
                    <a:pt x="6" y="20"/>
                    <a:pt x="5" y="18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2"/>
                    <a:pt x="0" y="9"/>
                    <a:pt x="2" y="8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0"/>
                    <a:pt x="15" y="0"/>
                    <a:pt x="16" y="2"/>
                  </a:cubicBezTo>
                  <a:close/>
                </a:path>
              </a:pathLst>
            </a:custGeom>
            <a:solidFill>
              <a:srgbClr val="5A66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9" name="Freeform 658">
              <a:extLst>
                <a:ext uri="{FF2B5EF4-FFF2-40B4-BE49-F238E27FC236}">
                  <a16:creationId xmlns:a16="http://schemas.microsoft.com/office/drawing/2014/main" id="{549D90D4-0DB0-49BC-9896-62E942451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6238" y="4736869"/>
              <a:ext cx="195262" cy="161925"/>
            </a:xfrm>
            <a:custGeom>
              <a:avLst/>
              <a:gdLst>
                <a:gd name="T0" fmla="*/ 92 w 98"/>
                <a:gd name="T1" fmla="*/ 3 h 81"/>
                <a:gd name="T2" fmla="*/ 96 w 98"/>
                <a:gd name="T3" fmla="*/ 8 h 81"/>
                <a:gd name="T4" fmla="*/ 95 w 98"/>
                <a:gd name="T5" fmla="*/ 16 h 81"/>
                <a:gd name="T6" fmla="*/ 13 w 98"/>
                <a:gd name="T7" fmla="*/ 80 h 81"/>
                <a:gd name="T8" fmla="*/ 6 w 98"/>
                <a:gd name="T9" fmla="*/ 79 h 81"/>
                <a:gd name="T10" fmla="*/ 1 w 98"/>
                <a:gd name="T11" fmla="*/ 73 h 81"/>
                <a:gd name="T12" fmla="*/ 2 w 98"/>
                <a:gd name="T13" fmla="*/ 66 h 81"/>
                <a:gd name="T14" fmla="*/ 85 w 98"/>
                <a:gd name="T15" fmla="*/ 2 h 81"/>
                <a:gd name="T16" fmla="*/ 92 w 98"/>
                <a:gd name="T17" fmla="*/ 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1">
                  <a:moveTo>
                    <a:pt x="92" y="3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8" y="11"/>
                    <a:pt x="97" y="14"/>
                    <a:pt x="95" y="16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1" y="81"/>
                    <a:pt x="7" y="81"/>
                    <a:pt x="6" y="79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71"/>
                    <a:pt x="0" y="68"/>
                    <a:pt x="2" y="66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7" y="0"/>
                    <a:pt x="90" y="1"/>
                    <a:pt x="92" y="3"/>
                  </a:cubicBez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0" name="Freeform 659">
              <a:extLst>
                <a:ext uri="{FF2B5EF4-FFF2-40B4-BE49-F238E27FC236}">
                  <a16:creationId xmlns:a16="http://schemas.microsoft.com/office/drawing/2014/main" id="{C7C7B2BC-42EF-42C6-A369-1A858AB7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6563" y="4819419"/>
              <a:ext cx="28575" cy="34925"/>
            </a:xfrm>
            <a:custGeom>
              <a:avLst/>
              <a:gdLst>
                <a:gd name="T0" fmla="*/ 3 w 14"/>
                <a:gd name="T1" fmla="*/ 1 h 18"/>
                <a:gd name="T2" fmla="*/ 14 w 14"/>
                <a:gd name="T3" fmla="*/ 15 h 18"/>
                <a:gd name="T4" fmla="*/ 14 w 14"/>
                <a:gd name="T5" fmla="*/ 17 h 18"/>
                <a:gd name="T6" fmla="*/ 13 w 14"/>
                <a:gd name="T7" fmla="*/ 18 h 18"/>
                <a:gd name="T8" fmla="*/ 12 w 14"/>
                <a:gd name="T9" fmla="*/ 17 h 18"/>
                <a:gd name="T10" fmla="*/ 0 w 14"/>
                <a:gd name="T11" fmla="*/ 3 h 18"/>
                <a:gd name="T12" fmla="*/ 0 w 14"/>
                <a:gd name="T13" fmla="*/ 1 h 18"/>
                <a:gd name="T14" fmla="*/ 1 w 14"/>
                <a:gd name="T15" fmla="*/ 0 h 18"/>
                <a:gd name="T16" fmla="*/ 3 w 14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8">
                  <a:moveTo>
                    <a:pt x="3" y="1"/>
                  </a:moveTo>
                  <a:cubicBezTo>
                    <a:pt x="14" y="15"/>
                    <a:pt x="14" y="15"/>
                    <a:pt x="14" y="15"/>
                  </a:cubicBezTo>
                  <a:cubicBezTo>
                    <a:pt x="14" y="16"/>
                    <a:pt x="14" y="16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2" y="18"/>
                    <a:pt x="12" y="18"/>
                    <a:pt x="12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1" name="Freeform 660">
              <a:extLst>
                <a:ext uri="{FF2B5EF4-FFF2-40B4-BE49-F238E27FC236}">
                  <a16:creationId xmlns:a16="http://schemas.microsoft.com/office/drawing/2014/main" id="{DDA95306-B825-4DEC-9FD2-0206F6ECE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9725" y="4822594"/>
              <a:ext cx="120650" cy="106363"/>
            </a:xfrm>
            <a:custGeom>
              <a:avLst/>
              <a:gdLst>
                <a:gd name="T0" fmla="*/ 12 w 61"/>
                <a:gd name="T1" fmla="*/ 29 h 53"/>
                <a:gd name="T2" fmla="*/ 3 w 61"/>
                <a:gd name="T3" fmla="*/ 48 h 53"/>
                <a:gd name="T4" fmla="*/ 24 w 61"/>
                <a:gd name="T5" fmla="*/ 44 h 53"/>
                <a:gd name="T6" fmla="*/ 61 w 61"/>
                <a:gd name="T7" fmla="*/ 16 h 53"/>
                <a:gd name="T8" fmla="*/ 49 w 61"/>
                <a:gd name="T9" fmla="*/ 0 h 53"/>
                <a:gd name="T10" fmla="*/ 12 w 61"/>
                <a:gd name="T11" fmla="*/ 2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53">
                  <a:moveTo>
                    <a:pt x="12" y="29"/>
                  </a:moveTo>
                  <a:cubicBezTo>
                    <a:pt x="1" y="37"/>
                    <a:pt x="0" y="44"/>
                    <a:pt x="3" y="48"/>
                  </a:cubicBezTo>
                  <a:cubicBezTo>
                    <a:pt x="6" y="52"/>
                    <a:pt x="13" y="53"/>
                    <a:pt x="24" y="44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2" y="29"/>
                    <a:pt x="12" y="29"/>
                    <a:pt x="12" y="29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2" name="Freeform 661">
              <a:extLst>
                <a:ext uri="{FF2B5EF4-FFF2-40B4-BE49-F238E27FC236}">
                  <a16:creationId xmlns:a16="http://schemas.microsoft.com/office/drawing/2014/main" id="{8FED0674-4B21-4D61-AF05-904821125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0363" y="4876569"/>
              <a:ext cx="30162" cy="36513"/>
            </a:xfrm>
            <a:custGeom>
              <a:avLst/>
              <a:gdLst>
                <a:gd name="T0" fmla="*/ 3 w 15"/>
                <a:gd name="T1" fmla="*/ 1 h 18"/>
                <a:gd name="T2" fmla="*/ 15 w 15"/>
                <a:gd name="T3" fmla="*/ 16 h 18"/>
                <a:gd name="T4" fmla="*/ 14 w 15"/>
                <a:gd name="T5" fmla="*/ 17 h 18"/>
                <a:gd name="T6" fmla="*/ 13 w 15"/>
                <a:gd name="T7" fmla="*/ 18 h 18"/>
                <a:gd name="T8" fmla="*/ 12 w 15"/>
                <a:gd name="T9" fmla="*/ 18 h 18"/>
                <a:gd name="T10" fmla="*/ 1 w 15"/>
                <a:gd name="T11" fmla="*/ 3 h 18"/>
                <a:gd name="T12" fmla="*/ 1 w 15"/>
                <a:gd name="T13" fmla="*/ 1 h 18"/>
                <a:gd name="T14" fmla="*/ 2 w 15"/>
                <a:gd name="T15" fmla="*/ 1 h 18"/>
                <a:gd name="T16" fmla="*/ 3 w 15"/>
                <a:gd name="T17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3" y="1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7"/>
                    <a:pt x="14" y="17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2" y="18"/>
                    <a:pt x="12" y="18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2"/>
                    <a:pt x="1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3" y="0"/>
                    <a:pt x="3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3" name="Freeform 662">
              <a:extLst>
                <a:ext uri="{FF2B5EF4-FFF2-40B4-BE49-F238E27FC236}">
                  <a16:creationId xmlns:a16="http://schemas.microsoft.com/office/drawing/2014/main" id="{60571602-4822-46F4-9F5A-E784DE4F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9413" y="4854344"/>
              <a:ext cx="58737" cy="50800"/>
            </a:xfrm>
            <a:custGeom>
              <a:avLst/>
              <a:gdLst>
                <a:gd name="T0" fmla="*/ 23 w 30"/>
                <a:gd name="T1" fmla="*/ 5 h 25"/>
                <a:gd name="T2" fmla="*/ 1 w 30"/>
                <a:gd name="T3" fmla="*/ 22 h 25"/>
                <a:gd name="T4" fmla="*/ 0 w 30"/>
                <a:gd name="T5" fmla="*/ 24 h 25"/>
                <a:gd name="T6" fmla="*/ 2 w 30"/>
                <a:gd name="T7" fmla="*/ 24 h 25"/>
                <a:gd name="T8" fmla="*/ 29 w 30"/>
                <a:gd name="T9" fmla="*/ 3 h 25"/>
                <a:gd name="T10" fmla="*/ 30 w 30"/>
                <a:gd name="T11" fmla="*/ 1 h 25"/>
                <a:gd name="T12" fmla="*/ 30 w 30"/>
                <a:gd name="T13" fmla="*/ 1 h 25"/>
                <a:gd name="T14" fmla="*/ 30 w 30"/>
                <a:gd name="T15" fmla="*/ 1 h 25"/>
                <a:gd name="T16" fmla="*/ 29 w 30"/>
                <a:gd name="T17" fmla="*/ 0 h 25"/>
                <a:gd name="T18" fmla="*/ 27 w 30"/>
                <a:gd name="T19" fmla="*/ 1 h 25"/>
                <a:gd name="T20" fmla="*/ 25 w 30"/>
                <a:gd name="T21" fmla="*/ 3 h 25"/>
                <a:gd name="T22" fmla="*/ 23 w 30"/>
                <a:gd name="T23" fmla="*/ 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" h="25">
                  <a:moveTo>
                    <a:pt x="23" y="5"/>
                  </a:move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4"/>
                    <a:pt x="0" y="24"/>
                  </a:cubicBezTo>
                  <a:cubicBezTo>
                    <a:pt x="0" y="25"/>
                    <a:pt x="1" y="24"/>
                    <a:pt x="2" y="2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2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4" y="4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4" name="Freeform 663">
              <a:extLst>
                <a:ext uri="{FF2B5EF4-FFF2-40B4-BE49-F238E27FC236}">
                  <a16:creationId xmlns:a16="http://schemas.microsoft.com/office/drawing/2014/main" id="{74BD2454-C7E7-4640-9056-3804DEA33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9913" y="4725756"/>
              <a:ext cx="22225" cy="20638"/>
            </a:xfrm>
            <a:custGeom>
              <a:avLst/>
              <a:gdLst>
                <a:gd name="T0" fmla="*/ 3 w 11"/>
                <a:gd name="T1" fmla="*/ 7 h 11"/>
                <a:gd name="T2" fmla="*/ 6 w 11"/>
                <a:gd name="T3" fmla="*/ 11 h 11"/>
                <a:gd name="T4" fmla="*/ 11 w 11"/>
                <a:gd name="T5" fmla="*/ 3 h 11"/>
                <a:gd name="T6" fmla="*/ 10 w 11"/>
                <a:gd name="T7" fmla="*/ 2 h 11"/>
                <a:gd name="T8" fmla="*/ 9 w 11"/>
                <a:gd name="T9" fmla="*/ 0 h 11"/>
                <a:gd name="T10" fmla="*/ 0 w 11"/>
                <a:gd name="T11" fmla="*/ 3 h 11"/>
                <a:gd name="T12" fmla="*/ 3 w 1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3" y="7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9" y="5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2"/>
                    <a:pt x="0" y="3"/>
                    <a:pt x="0" y="3"/>
                  </a:cubicBezTo>
                  <a:lnTo>
                    <a:pt x="3" y="7"/>
                  </a:lnTo>
                  <a:close/>
                </a:path>
              </a:pathLst>
            </a:custGeom>
            <a:solidFill>
              <a:srgbClr val="43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5" name="Freeform 664">
              <a:extLst>
                <a:ext uri="{FF2B5EF4-FFF2-40B4-BE49-F238E27FC236}">
                  <a16:creationId xmlns:a16="http://schemas.microsoft.com/office/drawing/2014/main" id="{03FD22B3-E2B1-400E-AFC4-C215EA9B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7375" y="4717819"/>
              <a:ext cx="14287" cy="12700"/>
            </a:xfrm>
            <a:custGeom>
              <a:avLst/>
              <a:gdLst>
                <a:gd name="T0" fmla="*/ 2 w 9"/>
                <a:gd name="T1" fmla="*/ 7 h 8"/>
                <a:gd name="T2" fmla="*/ 3 w 9"/>
                <a:gd name="T3" fmla="*/ 8 h 8"/>
                <a:gd name="T4" fmla="*/ 9 w 9"/>
                <a:gd name="T5" fmla="*/ 2 h 8"/>
                <a:gd name="T6" fmla="*/ 9 w 9"/>
                <a:gd name="T7" fmla="*/ 1 h 8"/>
                <a:gd name="T8" fmla="*/ 8 w 9"/>
                <a:gd name="T9" fmla="*/ 0 h 8"/>
                <a:gd name="T10" fmla="*/ 0 w 9"/>
                <a:gd name="T11" fmla="*/ 5 h 8"/>
                <a:gd name="T12" fmla="*/ 2 w 9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2" y="7"/>
                  </a:moveTo>
                  <a:lnTo>
                    <a:pt x="3" y="8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0"/>
                  </a:lnTo>
                  <a:lnTo>
                    <a:pt x="0" y="5"/>
                  </a:lnTo>
                  <a:lnTo>
                    <a:pt x="2" y="7"/>
                  </a:lnTo>
                  <a:close/>
                </a:path>
              </a:pathLst>
            </a:custGeom>
            <a:solidFill>
              <a:srgbClr val="1D2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6" name="Freeform 665">
              <a:extLst>
                <a:ext uri="{FF2B5EF4-FFF2-40B4-BE49-F238E27FC236}">
                  <a16:creationId xmlns:a16="http://schemas.microsoft.com/office/drawing/2014/main" id="{18E93891-0B5A-4013-A0FA-F934C410E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863" y="4852756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7 w 7"/>
                <a:gd name="T3" fmla="*/ 2 h 7"/>
                <a:gd name="T4" fmla="*/ 7 w 7"/>
                <a:gd name="T5" fmla="*/ 3 h 7"/>
                <a:gd name="T6" fmla="*/ 2 w 7"/>
                <a:gd name="T7" fmla="*/ 7 h 7"/>
                <a:gd name="T8" fmla="*/ 1 w 7"/>
                <a:gd name="T9" fmla="*/ 6 h 7"/>
                <a:gd name="T10" fmla="*/ 0 w 7"/>
                <a:gd name="T11" fmla="*/ 5 h 7"/>
                <a:gd name="T12" fmla="*/ 0 w 7"/>
                <a:gd name="T13" fmla="*/ 4 h 7"/>
                <a:gd name="T14" fmla="*/ 4 w 7"/>
                <a:gd name="T15" fmla="*/ 1 h 7"/>
                <a:gd name="T16" fmla="*/ 6 w 7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7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2C36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7" name="Freeform 666">
              <a:extLst>
                <a:ext uri="{FF2B5EF4-FFF2-40B4-BE49-F238E27FC236}">
                  <a16:creationId xmlns:a16="http://schemas.microsoft.com/office/drawing/2014/main" id="{8A33B3F1-2015-4AB2-ACC4-D5C666BE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7213" y="4093931"/>
              <a:ext cx="420687" cy="431800"/>
            </a:xfrm>
            <a:custGeom>
              <a:avLst/>
              <a:gdLst>
                <a:gd name="T0" fmla="*/ 203 w 211"/>
                <a:gd name="T1" fmla="*/ 150 h 217"/>
                <a:gd name="T2" fmla="*/ 92 w 211"/>
                <a:gd name="T3" fmla="*/ 214 h 217"/>
                <a:gd name="T4" fmla="*/ 76 w 211"/>
                <a:gd name="T5" fmla="*/ 209 h 217"/>
                <a:gd name="T6" fmla="*/ 3 w 211"/>
                <a:gd name="T7" fmla="*/ 83 h 217"/>
                <a:gd name="T8" fmla="*/ 7 w 211"/>
                <a:gd name="T9" fmla="*/ 67 h 217"/>
                <a:gd name="T10" fmla="*/ 119 w 211"/>
                <a:gd name="T11" fmla="*/ 3 h 217"/>
                <a:gd name="T12" fmla="*/ 135 w 211"/>
                <a:gd name="T13" fmla="*/ 7 h 217"/>
                <a:gd name="T14" fmla="*/ 208 w 211"/>
                <a:gd name="T15" fmla="*/ 134 h 217"/>
                <a:gd name="T16" fmla="*/ 203 w 211"/>
                <a:gd name="T17" fmla="*/ 15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17">
                  <a:moveTo>
                    <a:pt x="203" y="150"/>
                  </a:moveTo>
                  <a:cubicBezTo>
                    <a:pt x="92" y="214"/>
                    <a:pt x="92" y="214"/>
                    <a:pt x="92" y="214"/>
                  </a:cubicBezTo>
                  <a:cubicBezTo>
                    <a:pt x="86" y="217"/>
                    <a:pt x="79" y="215"/>
                    <a:pt x="76" y="209"/>
                  </a:cubicBezTo>
                  <a:cubicBezTo>
                    <a:pt x="3" y="83"/>
                    <a:pt x="3" y="83"/>
                    <a:pt x="3" y="83"/>
                  </a:cubicBezTo>
                  <a:cubicBezTo>
                    <a:pt x="0" y="78"/>
                    <a:pt x="2" y="70"/>
                    <a:pt x="7" y="67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25" y="0"/>
                    <a:pt x="132" y="2"/>
                    <a:pt x="135" y="7"/>
                  </a:cubicBezTo>
                  <a:cubicBezTo>
                    <a:pt x="208" y="134"/>
                    <a:pt x="208" y="134"/>
                    <a:pt x="208" y="134"/>
                  </a:cubicBezTo>
                  <a:cubicBezTo>
                    <a:pt x="211" y="139"/>
                    <a:pt x="209" y="146"/>
                    <a:pt x="203" y="150"/>
                  </a:cubicBez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8" name="Freeform 667">
              <a:extLst>
                <a:ext uri="{FF2B5EF4-FFF2-40B4-BE49-F238E27FC236}">
                  <a16:creationId xmlns:a16="http://schemas.microsoft.com/office/drawing/2014/main" id="{D675CE0E-D981-4108-AB7F-F4278CB26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75" y="4125681"/>
              <a:ext cx="236537" cy="161925"/>
            </a:xfrm>
            <a:custGeom>
              <a:avLst/>
              <a:gdLst>
                <a:gd name="T0" fmla="*/ 149 w 149"/>
                <a:gd name="T1" fmla="*/ 24 h 102"/>
                <a:gd name="T2" fmla="*/ 14 w 149"/>
                <a:gd name="T3" fmla="*/ 102 h 102"/>
                <a:gd name="T4" fmla="*/ 0 w 149"/>
                <a:gd name="T5" fmla="*/ 78 h 102"/>
                <a:gd name="T6" fmla="*/ 134 w 149"/>
                <a:gd name="T7" fmla="*/ 0 h 102"/>
                <a:gd name="T8" fmla="*/ 149 w 149"/>
                <a:gd name="T9" fmla="*/ 2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02">
                  <a:moveTo>
                    <a:pt x="149" y="24"/>
                  </a:moveTo>
                  <a:lnTo>
                    <a:pt x="14" y="102"/>
                  </a:lnTo>
                  <a:lnTo>
                    <a:pt x="0" y="78"/>
                  </a:lnTo>
                  <a:lnTo>
                    <a:pt x="134" y="0"/>
                  </a:lnTo>
                  <a:lnTo>
                    <a:pt x="149" y="24"/>
                  </a:lnTo>
                  <a:close/>
                </a:path>
              </a:pathLst>
            </a:custGeom>
            <a:solidFill>
              <a:srgbClr val="F9DB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9" name="Freeform 668">
              <a:extLst>
                <a:ext uri="{FF2B5EF4-FFF2-40B4-BE49-F238E27FC236}">
                  <a16:creationId xmlns:a16="http://schemas.microsoft.com/office/drawing/2014/main" id="{7D8D7ACB-8452-4EED-B3FC-6CF174878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225694"/>
              <a:ext cx="34925" cy="23813"/>
            </a:xfrm>
            <a:custGeom>
              <a:avLst/>
              <a:gdLst>
                <a:gd name="T0" fmla="*/ 22 w 22"/>
                <a:gd name="T1" fmla="*/ 3 h 15"/>
                <a:gd name="T2" fmla="*/ 1 w 22"/>
                <a:gd name="T3" fmla="*/ 15 h 15"/>
                <a:gd name="T4" fmla="*/ 0 w 22"/>
                <a:gd name="T5" fmla="*/ 12 h 15"/>
                <a:gd name="T6" fmla="*/ 20 w 22"/>
                <a:gd name="T7" fmla="*/ 0 h 15"/>
                <a:gd name="T8" fmla="*/ 22 w 22"/>
                <a:gd name="T9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22" y="3"/>
                  </a:moveTo>
                  <a:lnTo>
                    <a:pt x="1" y="15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0" name="Freeform 669">
              <a:extLst>
                <a:ext uri="{FF2B5EF4-FFF2-40B4-BE49-F238E27FC236}">
                  <a16:creationId xmlns:a16="http://schemas.microsoft.com/office/drawing/2014/main" id="{8F4ACA99-FC9D-476D-8AA1-2BA83CE30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6588" y="4228869"/>
              <a:ext cx="20637" cy="25400"/>
            </a:xfrm>
            <a:custGeom>
              <a:avLst/>
              <a:gdLst>
                <a:gd name="T0" fmla="*/ 0 w 13"/>
                <a:gd name="T1" fmla="*/ 3 h 16"/>
                <a:gd name="T2" fmla="*/ 4 w 13"/>
                <a:gd name="T3" fmla="*/ 0 h 16"/>
                <a:gd name="T4" fmla="*/ 13 w 13"/>
                <a:gd name="T5" fmla="*/ 14 h 16"/>
                <a:gd name="T6" fmla="*/ 8 w 13"/>
                <a:gd name="T7" fmla="*/ 16 h 16"/>
                <a:gd name="T8" fmla="*/ 0 w 13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6">
                  <a:moveTo>
                    <a:pt x="0" y="3"/>
                  </a:moveTo>
                  <a:lnTo>
                    <a:pt x="4" y="0"/>
                  </a:lnTo>
                  <a:lnTo>
                    <a:pt x="13" y="14"/>
                  </a:lnTo>
                  <a:lnTo>
                    <a:pt x="8" y="16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1" name="Freeform 670">
              <a:extLst>
                <a:ext uri="{FF2B5EF4-FFF2-40B4-BE49-F238E27FC236}">
                  <a16:creationId xmlns:a16="http://schemas.microsoft.com/office/drawing/2014/main" id="{3222D23E-7440-489D-9961-1A374055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338" y="4209819"/>
              <a:ext cx="14287" cy="12700"/>
            </a:xfrm>
            <a:custGeom>
              <a:avLst/>
              <a:gdLst>
                <a:gd name="T0" fmla="*/ 9 w 9"/>
                <a:gd name="T1" fmla="*/ 6 h 8"/>
                <a:gd name="T2" fmla="*/ 4 w 9"/>
                <a:gd name="T3" fmla="*/ 8 h 8"/>
                <a:gd name="T4" fmla="*/ 0 w 9"/>
                <a:gd name="T5" fmla="*/ 2 h 8"/>
                <a:gd name="T6" fmla="*/ 5 w 9"/>
                <a:gd name="T7" fmla="*/ 0 h 8"/>
                <a:gd name="T8" fmla="*/ 9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9" y="6"/>
                  </a:moveTo>
                  <a:lnTo>
                    <a:pt x="4" y="8"/>
                  </a:lnTo>
                  <a:lnTo>
                    <a:pt x="0" y="2"/>
                  </a:lnTo>
                  <a:lnTo>
                    <a:pt x="5" y="0"/>
                  </a:lnTo>
                  <a:lnTo>
                    <a:pt x="9" y="6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2" name="Freeform 671">
              <a:extLst>
                <a:ext uri="{FF2B5EF4-FFF2-40B4-BE49-F238E27FC236}">
                  <a16:creationId xmlns:a16="http://schemas.microsoft.com/office/drawing/2014/main" id="{DC7552ED-3E51-4A51-B77A-118A9E09D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3900" y="4181244"/>
              <a:ext cx="23812" cy="25400"/>
            </a:xfrm>
            <a:custGeom>
              <a:avLst/>
              <a:gdLst>
                <a:gd name="T0" fmla="*/ 15 w 15"/>
                <a:gd name="T1" fmla="*/ 11 h 16"/>
                <a:gd name="T2" fmla="*/ 8 w 15"/>
                <a:gd name="T3" fmla="*/ 16 h 16"/>
                <a:gd name="T4" fmla="*/ 0 w 15"/>
                <a:gd name="T5" fmla="*/ 4 h 16"/>
                <a:gd name="T6" fmla="*/ 8 w 15"/>
                <a:gd name="T7" fmla="*/ 0 h 16"/>
                <a:gd name="T8" fmla="*/ 15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1"/>
                  </a:moveTo>
                  <a:lnTo>
                    <a:pt x="8" y="16"/>
                  </a:lnTo>
                  <a:lnTo>
                    <a:pt x="0" y="4"/>
                  </a:lnTo>
                  <a:lnTo>
                    <a:pt x="8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3" name="Freeform 672">
              <a:extLst>
                <a:ext uri="{FF2B5EF4-FFF2-40B4-BE49-F238E27FC236}">
                  <a16:creationId xmlns:a16="http://schemas.microsoft.com/office/drawing/2014/main" id="{125AD19D-3054-438D-9A8F-71541F54F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3588" y="4147906"/>
              <a:ext cx="19050" cy="15875"/>
            </a:xfrm>
            <a:custGeom>
              <a:avLst/>
              <a:gdLst>
                <a:gd name="T0" fmla="*/ 12 w 12"/>
                <a:gd name="T1" fmla="*/ 5 h 10"/>
                <a:gd name="T2" fmla="*/ 3 w 12"/>
                <a:gd name="T3" fmla="*/ 10 h 10"/>
                <a:gd name="T4" fmla="*/ 0 w 12"/>
                <a:gd name="T5" fmla="*/ 5 h 10"/>
                <a:gd name="T6" fmla="*/ 9 w 12"/>
                <a:gd name="T7" fmla="*/ 0 h 10"/>
                <a:gd name="T8" fmla="*/ 12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12" y="5"/>
                  </a:moveTo>
                  <a:lnTo>
                    <a:pt x="3" y="10"/>
                  </a:lnTo>
                  <a:lnTo>
                    <a:pt x="0" y="5"/>
                  </a:lnTo>
                  <a:lnTo>
                    <a:pt x="9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4" name="Freeform 673">
              <a:extLst>
                <a:ext uri="{FF2B5EF4-FFF2-40B4-BE49-F238E27FC236}">
                  <a16:creationId xmlns:a16="http://schemas.microsoft.com/office/drawing/2014/main" id="{4C103D9C-B234-4A5E-8CB8-55502CF2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5" y="4157431"/>
              <a:ext cx="22225" cy="17463"/>
            </a:xfrm>
            <a:custGeom>
              <a:avLst/>
              <a:gdLst>
                <a:gd name="T0" fmla="*/ 14 w 14"/>
                <a:gd name="T1" fmla="*/ 5 h 11"/>
                <a:gd name="T2" fmla="*/ 3 w 14"/>
                <a:gd name="T3" fmla="*/ 11 h 11"/>
                <a:gd name="T4" fmla="*/ 0 w 14"/>
                <a:gd name="T5" fmla="*/ 6 h 11"/>
                <a:gd name="T6" fmla="*/ 10 w 14"/>
                <a:gd name="T7" fmla="*/ 0 h 11"/>
                <a:gd name="T8" fmla="*/ 14 w 14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5"/>
                  </a:moveTo>
                  <a:lnTo>
                    <a:pt x="3" y="11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5" name="Freeform 674">
              <a:extLst>
                <a:ext uri="{FF2B5EF4-FFF2-40B4-BE49-F238E27FC236}">
                  <a16:creationId xmlns:a16="http://schemas.microsoft.com/office/drawing/2014/main" id="{3962016A-5B66-4035-A77C-DAFD089F0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25" y="4211406"/>
              <a:ext cx="31750" cy="22225"/>
            </a:xfrm>
            <a:custGeom>
              <a:avLst/>
              <a:gdLst>
                <a:gd name="T0" fmla="*/ 20 w 20"/>
                <a:gd name="T1" fmla="*/ 2 h 14"/>
                <a:gd name="T2" fmla="*/ 1 w 20"/>
                <a:gd name="T3" fmla="*/ 14 h 14"/>
                <a:gd name="T4" fmla="*/ 0 w 20"/>
                <a:gd name="T5" fmla="*/ 10 h 14"/>
                <a:gd name="T6" fmla="*/ 19 w 20"/>
                <a:gd name="T7" fmla="*/ 0 h 14"/>
                <a:gd name="T8" fmla="*/ 20 w 2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4">
                  <a:moveTo>
                    <a:pt x="20" y="2"/>
                  </a:moveTo>
                  <a:lnTo>
                    <a:pt x="1" y="14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4D59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6" name="Freeform 675">
              <a:extLst>
                <a:ext uri="{FF2B5EF4-FFF2-40B4-BE49-F238E27FC236}">
                  <a16:creationId xmlns:a16="http://schemas.microsoft.com/office/drawing/2014/main" id="{A4D4D89D-9A3C-431B-8C1D-93E06F8B3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650" y="4197119"/>
              <a:ext cx="304800" cy="287338"/>
            </a:xfrm>
            <a:custGeom>
              <a:avLst/>
              <a:gdLst>
                <a:gd name="T0" fmla="*/ 148 w 153"/>
                <a:gd name="T1" fmla="*/ 89 h 144"/>
                <a:gd name="T2" fmla="*/ 56 w 153"/>
                <a:gd name="T3" fmla="*/ 141 h 144"/>
                <a:gd name="T4" fmla="*/ 43 w 153"/>
                <a:gd name="T5" fmla="*/ 138 h 144"/>
                <a:gd name="T6" fmla="*/ 3 w 153"/>
                <a:gd name="T7" fmla="*/ 68 h 144"/>
                <a:gd name="T8" fmla="*/ 6 w 153"/>
                <a:gd name="T9" fmla="*/ 55 h 144"/>
                <a:gd name="T10" fmla="*/ 98 w 153"/>
                <a:gd name="T11" fmla="*/ 3 h 144"/>
                <a:gd name="T12" fmla="*/ 111 w 153"/>
                <a:gd name="T13" fmla="*/ 6 h 144"/>
                <a:gd name="T14" fmla="*/ 151 w 153"/>
                <a:gd name="T15" fmla="*/ 76 h 144"/>
                <a:gd name="T16" fmla="*/ 148 w 153"/>
                <a:gd name="T17" fmla="*/ 8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144">
                  <a:moveTo>
                    <a:pt x="148" y="89"/>
                  </a:moveTo>
                  <a:cubicBezTo>
                    <a:pt x="56" y="141"/>
                    <a:pt x="56" y="141"/>
                    <a:pt x="56" y="141"/>
                  </a:cubicBezTo>
                  <a:cubicBezTo>
                    <a:pt x="51" y="144"/>
                    <a:pt x="46" y="143"/>
                    <a:pt x="43" y="13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0" y="64"/>
                    <a:pt x="2" y="58"/>
                    <a:pt x="6" y="55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103" y="0"/>
                    <a:pt x="108" y="2"/>
                    <a:pt x="111" y="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3" y="81"/>
                    <a:pt x="152" y="86"/>
                    <a:pt x="148" y="89"/>
                  </a:cubicBez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7" name="Freeform 676">
              <a:extLst>
                <a:ext uri="{FF2B5EF4-FFF2-40B4-BE49-F238E27FC236}">
                  <a16:creationId xmlns:a16="http://schemas.microsoft.com/office/drawing/2014/main" id="{5BAB9E5C-3A61-4936-8504-9DBC4C67F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1200" y="4273319"/>
              <a:ext cx="57150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6 w 29"/>
                <a:gd name="T9" fmla="*/ 6 h 28"/>
                <a:gd name="T10" fmla="*/ 13 w 29"/>
                <a:gd name="T11" fmla="*/ 2 h 28"/>
                <a:gd name="T12" fmla="*/ 24 w 29"/>
                <a:gd name="T13" fmla="*/ 6 h 28"/>
                <a:gd name="T14" fmla="*/ 27 w 29"/>
                <a:gd name="T15" fmla="*/ 9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6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4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8" name="Freeform 677">
              <a:extLst>
                <a:ext uri="{FF2B5EF4-FFF2-40B4-BE49-F238E27FC236}">
                  <a16:creationId xmlns:a16="http://schemas.microsoft.com/office/drawing/2014/main" id="{3EC029F1-8EC6-4A8D-AC06-6D1B375E3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303481"/>
              <a:ext cx="57150" cy="52388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9" name="Freeform 678">
              <a:extLst>
                <a:ext uri="{FF2B5EF4-FFF2-40B4-BE49-F238E27FC236}">
                  <a16:creationId xmlns:a16="http://schemas.microsoft.com/office/drawing/2014/main" id="{D1CF2729-4539-45A7-A022-9277C789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243156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4 w 29"/>
                <a:gd name="T5" fmla="*/ 22 h 28"/>
                <a:gd name="T6" fmla="*/ 2 w 29"/>
                <a:gd name="T7" fmla="*/ 18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0" name="Freeform 679">
              <a:extLst>
                <a:ext uri="{FF2B5EF4-FFF2-40B4-BE49-F238E27FC236}">
                  <a16:creationId xmlns:a16="http://schemas.microsoft.com/office/drawing/2014/main" id="{910E0BC4-DE91-4B54-8E7B-D2FADDA5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319356"/>
              <a:ext cx="57150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1" name="Freeform 680">
              <a:extLst>
                <a:ext uri="{FF2B5EF4-FFF2-40B4-BE49-F238E27FC236}">
                  <a16:creationId xmlns:a16="http://schemas.microsoft.com/office/drawing/2014/main" id="{8FE50EFD-7101-4665-BC11-305FF1F5C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347931"/>
              <a:ext cx="57150" cy="53975"/>
            </a:xfrm>
            <a:custGeom>
              <a:avLst/>
              <a:gdLst>
                <a:gd name="T0" fmla="*/ 23 w 28"/>
                <a:gd name="T1" fmla="*/ 21 h 27"/>
                <a:gd name="T2" fmla="*/ 16 w 28"/>
                <a:gd name="T3" fmla="*/ 25 h 27"/>
                <a:gd name="T4" fmla="*/ 4 w 28"/>
                <a:gd name="T5" fmla="*/ 22 h 27"/>
                <a:gd name="T6" fmla="*/ 2 w 28"/>
                <a:gd name="T7" fmla="*/ 18 h 27"/>
                <a:gd name="T8" fmla="*/ 5 w 28"/>
                <a:gd name="T9" fmla="*/ 6 h 27"/>
                <a:gd name="T10" fmla="*/ 12 w 28"/>
                <a:gd name="T11" fmla="*/ 2 h 27"/>
                <a:gd name="T12" fmla="*/ 24 w 28"/>
                <a:gd name="T13" fmla="*/ 5 h 27"/>
                <a:gd name="T14" fmla="*/ 26 w 28"/>
                <a:gd name="T15" fmla="*/ 9 h 27"/>
                <a:gd name="T16" fmla="*/ 23 w 28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4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8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6" y="0"/>
                    <a:pt x="21" y="1"/>
                    <a:pt x="24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13"/>
                    <a:pt x="27" y="18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2" name="Freeform 681">
              <a:extLst>
                <a:ext uri="{FF2B5EF4-FFF2-40B4-BE49-F238E27FC236}">
                  <a16:creationId xmlns:a16="http://schemas.microsoft.com/office/drawing/2014/main" id="{72F3C756-FFF6-4D65-AB5D-5D860C78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7400" y="4289194"/>
              <a:ext cx="58737" cy="55563"/>
            </a:xfrm>
            <a:custGeom>
              <a:avLst/>
              <a:gdLst>
                <a:gd name="T0" fmla="*/ 23 w 29"/>
                <a:gd name="T1" fmla="*/ 21 h 28"/>
                <a:gd name="T2" fmla="*/ 16 w 29"/>
                <a:gd name="T3" fmla="*/ 25 h 28"/>
                <a:gd name="T4" fmla="*/ 5 w 29"/>
                <a:gd name="T5" fmla="*/ 22 h 28"/>
                <a:gd name="T6" fmla="*/ 2 w 29"/>
                <a:gd name="T7" fmla="*/ 18 h 28"/>
                <a:gd name="T8" fmla="*/ 5 w 29"/>
                <a:gd name="T9" fmla="*/ 6 h 28"/>
                <a:gd name="T10" fmla="*/ 12 w 29"/>
                <a:gd name="T11" fmla="*/ 2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8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5" y="6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7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3" name="Freeform 682">
              <a:extLst>
                <a:ext uri="{FF2B5EF4-FFF2-40B4-BE49-F238E27FC236}">
                  <a16:creationId xmlns:a16="http://schemas.microsoft.com/office/drawing/2014/main" id="{2901AA85-B230-446B-904A-1F91EC490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363806"/>
              <a:ext cx="58737" cy="53975"/>
            </a:xfrm>
            <a:custGeom>
              <a:avLst/>
              <a:gdLst>
                <a:gd name="T0" fmla="*/ 24 w 29"/>
                <a:gd name="T1" fmla="*/ 21 h 27"/>
                <a:gd name="T2" fmla="*/ 17 w 29"/>
                <a:gd name="T3" fmla="*/ 25 h 27"/>
                <a:gd name="T4" fmla="*/ 5 w 29"/>
                <a:gd name="T5" fmla="*/ 22 h 27"/>
                <a:gd name="T6" fmla="*/ 3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5 w 29"/>
                <a:gd name="T13" fmla="*/ 5 h 27"/>
                <a:gd name="T14" fmla="*/ 27 w 29"/>
                <a:gd name="T15" fmla="*/ 9 h 27"/>
                <a:gd name="T16" fmla="*/ 24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4" y="21"/>
                  </a:moveTo>
                  <a:cubicBezTo>
                    <a:pt x="17" y="25"/>
                    <a:pt x="17" y="25"/>
                    <a:pt x="17" y="25"/>
                  </a:cubicBezTo>
                  <a:cubicBezTo>
                    <a:pt x="13" y="27"/>
                    <a:pt x="7" y="26"/>
                    <a:pt x="5" y="22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0" y="14"/>
                    <a:pt x="2" y="8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5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4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4" name="Freeform 683">
              <a:extLst>
                <a:ext uri="{FF2B5EF4-FFF2-40B4-BE49-F238E27FC236}">
                  <a16:creationId xmlns:a16="http://schemas.microsoft.com/office/drawing/2014/main" id="{944A4B1E-5BA0-4265-BEAD-40631C584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2788" y="4392381"/>
              <a:ext cx="57150" cy="55563"/>
            </a:xfrm>
            <a:custGeom>
              <a:avLst/>
              <a:gdLst>
                <a:gd name="T0" fmla="*/ 23 w 29"/>
                <a:gd name="T1" fmla="*/ 22 h 28"/>
                <a:gd name="T2" fmla="*/ 16 w 29"/>
                <a:gd name="T3" fmla="*/ 26 h 28"/>
                <a:gd name="T4" fmla="*/ 4 w 29"/>
                <a:gd name="T5" fmla="*/ 22 h 28"/>
                <a:gd name="T6" fmla="*/ 2 w 29"/>
                <a:gd name="T7" fmla="*/ 19 h 28"/>
                <a:gd name="T8" fmla="*/ 5 w 29"/>
                <a:gd name="T9" fmla="*/ 7 h 28"/>
                <a:gd name="T10" fmla="*/ 12 w 29"/>
                <a:gd name="T11" fmla="*/ 3 h 28"/>
                <a:gd name="T12" fmla="*/ 24 w 29"/>
                <a:gd name="T13" fmla="*/ 6 h 28"/>
                <a:gd name="T14" fmla="*/ 26 w 29"/>
                <a:gd name="T15" fmla="*/ 10 h 28"/>
                <a:gd name="T16" fmla="*/ 23 w 29"/>
                <a:gd name="T17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8">
                  <a:moveTo>
                    <a:pt x="23" y="22"/>
                  </a:moveTo>
                  <a:cubicBezTo>
                    <a:pt x="16" y="26"/>
                    <a:pt x="16" y="26"/>
                    <a:pt x="16" y="26"/>
                  </a:cubicBezTo>
                  <a:cubicBezTo>
                    <a:pt x="12" y="28"/>
                    <a:pt x="7" y="27"/>
                    <a:pt x="4" y="22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4"/>
                    <a:pt x="1" y="9"/>
                    <a:pt x="5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6" y="0"/>
                    <a:pt x="22" y="2"/>
                    <a:pt x="24" y="6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9" y="14"/>
                    <a:pt x="27" y="19"/>
                    <a:pt x="23" y="22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5" name="Freeform 684">
              <a:extLst>
                <a:ext uri="{FF2B5EF4-FFF2-40B4-BE49-F238E27FC236}">
                  <a16:creationId xmlns:a16="http://schemas.microsoft.com/office/drawing/2014/main" id="{ED878C39-27C5-4BE4-A6CB-7ECD1E661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335231"/>
              <a:ext cx="57150" cy="53975"/>
            </a:xfrm>
            <a:custGeom>
              <a:avLst/>
              <a:gdLst>
                <a:gd name="T0" fmla="*/ 23 w 29"/>
                <a:gd name="T1" fmla="*/ 21 h 27"/>
                <a:gd name="T2" fmla="*/ 16 w 29"/>
                <a:gd name="T3" fmla="*/ 25 h 27"/>
                <a:gd name="T4" fmla="*/ 5 w 29"/>
                <a:gd name="T5" fmla="*/ 22 h 27"/>
                <a:gd name="T6" fmla="*/ 2 w 29"/>
                <a:gd name="T7" fmla="*/ 18 h 27"/>
                <a:gd name="T8" fmla="*/ 6 w 29"/>
                <a:gd name="T9" fmla="*/ 6 h 27"/>
                <a:gd name="T10" fmla="*/ 13 w 29"/>
                <a:gd name="T11" fmla="*/ 2 h 27"/>
                <a:gd name="T12" fmla="*/ 24 w 29"/>
                <a:gd name="T13" fmla="*/ 5 h 27"/>
                <a:gd name="T14" fmla="*/ 27 w 29"/>
                <a:gd name="T15" fmla="*/ 9 h 27"/>
                <a:gd name="T16" fmla="*/ 23 w 29"/>
                <a:gd name="T17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7">
                  <a:moveTo>
                    <a:pt x="23" y="21"/>
                  </a:moveTo>
                  <a:cubicBezTo>
                    <a:pt x="16" y="25"/>
                    <a:pt x="16" y="25"/>
                    <a:pt x="16" y="25"/>
                  </a:cubicBezTo>
                  <a:cubicBezTo>
                    <a:pt x="12" y="27"/>
                    <a:pt x="7" y="26"/>
                    <a:pt x="5" y="2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0" y="14"/>
                    <a:pt x="1" y="9"/>
                    <a:pt x="6" y="6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7" y="0"/>
                    <a:pt x="22" y="1"/>
                    <a:pt x="24" y="5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13"/>
                    <a:pt x="28" y="19"/>
                    <a:pt x="23" y="21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6" name="Freeform 685">
              <a:extLst>
                <a:ext uri="{FF2B5EF4-FFF2-40B4-BE49-F238E27FC236}">
                  <a16:creationId xmlns:a16="http://schemas.microsoft.com/office/drawing/2014/main" id="{03764F54-933F-4430-9F91-B9D4A9602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19344"/>
              <a:ext cx="49212" cy="52388"/>
            </a:xfrm>
            <a:custGeom>
              <a:avLst/>
              <a:gdLst>
                <a:gd name="T0" fmla="*/ 22 w 25"/>
                <a:gd name="T1" fmla="*/ 20 h 26"/>
                <a:gd name="T2" fmla="*/ 14 w 25"/>
                <a:gd name="T3" fmla="*/ 25 h 26"/>
                <a:gd name="T4" fmla="*/ 8 w 25"/>
                <a:gd name="T5" fmla="*/ 23 h 26"/>
                <a:gd name="T6" fmla="*/ 1 w 25"/>
                <a:gd name="T7" fmla="*/ 12 h 26"/>
                <a:gd name="T8" fmla="*/ 3 w 25"/>
                <a:gd name="T9" fmla="*/ 6 h 26"/>
                <a:gd name="T10" fmla="*/ 11 w 25"/>
                <a:gd name="T11" fmla="*/ 1 h 26"/>
                <a:gd name="T12" fmla="*/ 17 w 25"/>
                <a:gd name="T13" fmla="*/ 2 h 26"/>
                <a:gd name="T14" fmla="*/ 24 w 25"/>
                <a:gd name="T15" fmla="*/ 14 h 26"/>
                <a:gd name="T16" fmla="*/ 22 w 25"/>
                <a:gd name="T17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0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5"/>
                    <a:pt x="8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0"/>
                    <a:pt x="1" y="7"/>
                    <a:pt x="3" y="6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3" y="0"/>
                    <a:pt x="16" y="0"/>
                    <a:pt x="17" y="2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0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7" name="Freeform 686">
              <a:extLst>
                <a:ext uri="{FF2B5EF4-FFF2-40B4-BE49-F238E27FC236}">
                  <a16:creationId xmlns:a16="http://schemas.microsoft.com/office/drawing/2014/main" id="{CDA6DDA5-FFAD-463E-B121-6ADF03BA8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0" y="4308244"/>
              <a:ext cx="49212" cy="52388"/>
            </a:xfrm>
            <a:custGeom>
              <a:avLst/>
              <a:gdLst>
                <a:gd name="T0" fmla="*/ 22 w 25"/>
                <a:gd name="T1" fmla="*/ 21 h 26"/>
                <a:gd name="T2" fmla="*/ 14 w 25"/>
                <a:gd name="T3" fmla="*/ 25 h 26"/>
                <a:gd name="T4" fmla="*/ 8 w 25"/>
                <a:gd name="T5" fmla="*/ 23 h 26"/>
                <a:gd name="T6" fmla="*/ 2 w 25"/>
                <a:gd name="T7" fmla="*/ 13 h 26"/>
                <a:gd name="T8" fmla="*/ 3 w 25"/>
                <a:gd name="T9" fmla="*/ 6 h 26"/>
                <a:gd name="T10" fmla="*/ 11 w 25"/>
                <a:gd name="T11" fmla="*/ 2 h 26"/>
                <a:gd name="T12" fmla="*/ 18 w 25"/>
                <a:gd name="T13" fmla="*/ 3 h 26"/>
                <a:gd name="T14" fmla="*/ 24 w 25"/>
                <a:gd name="T15" fmla="*/ 14 h 26"/>
                <a:gd name="T16" fmla="*/ 22 w 25"/>
                <a:gd name="T17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2" y="21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2" y="26"/>
                    <a:pt x="9" y="26"/>
                    <a:pt x="8" y="2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8"/>
                    <a:pt x="3" y="6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5" y="16"/>
                    <a:pt x="24" y="19"/>
                    <a:pt x="22" y="21"/>
                  </a:cubicBezTo>
                  <a:close/>
                </a:path>
              </a:pathLst>
            </a:custGeom>
            <a:solidFill>
              <a:srgbClr val="F7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8" name="Freeform 687">
              <a:extLst>
                <a:ext uri="{FF2B5EF4-FFF2-40B4-BE49-F238E27FC236}">
                  <a16:creationId xmlns:a16="http://schemas.microsoft.com/office/drawing/2014/main" id="{92254792-718C-4527-AD9A-1B7E5A1A9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200" y="4265381"/>
              <a:ext cx="49212" cy="49213"/>
            </a:xfrm>
            <a:custGeom>
              <a:avLst/>
              <a:gdLst>
                <a:gd name="T0" fmla="*/ 21 w 25"/>
                <a:gd name="T1" fmla="*/ 20 h 25"/>
                <a:gd name="T2" fmla="*/ 15 w 25"/>
                <a:gd name="T3" fmla="*/ 24 h 25"/>
                <a:gd name="T4" fmla="*/ 7 w 25"/>
                <a:gd name="T5" fmla="*/ 22 h 25"/>
                <a:gd name="T6" fmla="*/ 2 w 25"/>
                <a:gd name="T7" fmla="*/ 13 h 25"/>
                <a:gd name="T8" fmla="*/ 4 w 25"/>
                <a:gd name="T9" fmla="*/ 5 h 25"/>
                <a:gd name="T10" fmla="*/ 10 w 25"/>
                <a:gd name="T11" fmla="*/ 1 h 25"/>
                <a:gd name="T12" fmla="*/ 18 w 25"/>
                <a:gd name="T13" fmla="*/ 3 h 25"/>
                <a:gd name="T14" fmla="*/ 23 w 25"/>
                <a:gd name="T15" fmla="*/ 13 h 25"/>
                <a:gd name="T16" fmla="*/ 21 w 25"/>
                <a:gd name="T17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1" y="20"/>
                  </a:moveTo>
                  <a:cubicBezTo>
                    <a:pt x="15" y="24"/>
                    <a:pt x="15" y="24"/>
                    <a:pt x="15" y="24"/>
                  </a:cubicBezTo>
                  <a:cubicBezTo>
                    <a:pt x="12" y="25"/>
                    <a:pt x="9" y="24"/>
                    <a:pt x="7" y="2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0"/>
                    <a:pt x="1" y="7"/>
                    <a:pt x="4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3" y="0"/>
                    <a:pt x="16" y="1"/>
                    <a:pt x="18" y="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5" y="15"/>
                    <a:pt x="24" y="19"/>
                    <a:pt x="21" y="20"/>
                  </a:cubicBezTo>
                  <a:close/>
                </a:path>
              </a:pathLst>
            </a:custGeom>
            <a:solidFill>
              <a:srgbClr val="E2E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9" name="Freeform 688">
              <a:extLst>
                <a:ext uri="{FF2B5EF4-FFF2-40B4-BE49-F238E27FC236}">
                  <a16:creationId xmlns:a16="http://schemas.microsoft.com/office/drawing/2014/main" id="{7D75AC4C-678F-4759-B50A-F025B78D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9600" y="4163781"/>
              <a:ext cx="215900" cy="128588"/>
            </a:xfrm>
            <a:custGeom>
              <a:avLst/>
              <a:gdLst>
                <a:gd name="T0" fmla="*/ 136 w 136"/>
                <a:gd name="T1" fmla="*/ 4 h 81"/>
                <a:gd name="T2" fmla="*/ 1 w 136"/>
                <a:gd name="T3" fmla="*/ 81 h 81"/>
                <a:gd name="T4" fmla="*/ 0 w 136"/>
                <a:gd name="T5" fmla="*/ 78 h 81"/>
                <a:gd name="T6" fmla="*/ 135 w 136"/>
                <a:gd name="T7" fmla="*/ 0 h 81"/>
                <a:gd name="T8" fmla="*/ 136 w 136"/>
                <a:gd name="T9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81">
                  <a:moveTo>
                    <a:pt x="136" y="4"/>
                  </a:moveTo>
                  <a:lnTo>
                    <a:pt x="1" y="81"/>
                  </a:lnTo>
                  <a:lnTo>
                    <a:pt x="0" y="78"/>
                  </a:lnTo>
                  <a:lnTo>
                    <a:pt x="135" y="0"/>
                  </a:lnTo>
                  <a:lnTo>
                    <a:pt x="136" y="4"/>
                  </a:lnTo>
                  <a:close/>
                </a:path>
              </a:pathLst>
            </a:custGeom>
            <a:solidFill>
              <a:srgbClr val="333C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0" name="Freeform 689">
              <a:extLst>
                <a:ext uri="{FF2B5EF4-FFF2-40B4-BE49-F238E27FC236}">
                  <a16:creationId xmlns:a16="http://schemas.microsoft.com/office/drawing/2014/main" id="{DED131A4-CDAE-4F66-9125-21809D472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0213" y="4790844"/>
              <a:ext cx="55562" cy="125413"/>
            </a:xfrm>
            <a:custGeom>
              <a:avLst/>
              <a:gdLst>
                <a:gd name="T0" fmla="*/ 23 w 28"/>
                <a:gd name="T1" fmla="*/ 37 h 63"/>
                <a:gd name="T2" fmla="*/ 28 w 28"/>
                <a:gd name="T3" fmla="*/ 11 h 63"/>
                <a:gd name="T4" fmla="*/ 9 w 28"/>
                <a:gd name="T5" fmla="*/ 14 h 63"/>
                <a:gd name="T6" fmla="*/ 2 w 28"/>
                <a:gd name="T7" fmla="*/ 54 h 63"/>
                <a:gd name="T8" fmla="*/ 23 w 28"/>
                <a:gd name="T9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3">
                  <a:moveTo>
                    <a:pt x="23" y="37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1" y="0"/>
                    <a:pt x="9" y="14"/>
                  </a:cubicBezTo>
                  <a:cubicBezTo>
                    <a:pt x="9" y="14"/>
                    <a:pt x="0" y="46"/>
                    <a:pt x="2" y="54"/>
                  </a:cubicBezTo>
                  <a:cubicBezTo>
                    <a:pt x="4" y="63"/>
                    <a:pt x="23" y="37"/>
                    <a:pt x="23" y="37"/>
                  </a:cubicBezTo>
                  <a:close/>
                </a:path>
              </a:pathLst>
            </a:custGeom>
            <a:solidFill>
              <a:srgbClr val="FED4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1" name="Freeform 690">
              <a:extLst>
                <a:ext uri="{FF2B5EF4-FFF2-40B4-BE49-F238E27FC236}">
                  <a16:creationId xmlns:a16="http://schemas.microsoft.com/office/drawing/2014/main" id="{ADE41425-1583-476A-84CD-7DE25A828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163" y="4530494"/>
              <a:ext cx="565150" cy="630238"/>
            </a:xfrm>
            <a:custGeom>
              <a:avLst/>
              <a:gdLst>
                <a:gd name="T0" fmla="*/ 278 w 356"/>
                <a:gd name="T1" fmla="*/ 16 h 397"/>
                <a:gd name="T2" fmla="*/ 251 w 356"/>
                <a:gd name="T3" fmla="*/ 7 h 397"/>
                <a:gd name="T4" fmla="*/ 228 w 356"/>
                <a:gd name="T5" fmla="*/ 23 h 397"/>
                <a:gd name="T6" fmla="*/ 201 w 356"/>
                <a:gd name="T7" fmla="*/ 15 h 397"/>
                <a:gd name="T8" fmla="*/ 178 w 356"/>
                <a:gd name="T9" fmla="*/ 31 h 397"/>
                <a:gd name="T10" fmla="*/ 150 w 356"/>
                <a:gd name="T11" fmla="*/ 23 h 397"/>
                <a:gd name="T12" fmla="*/ 128 w 356"/>
                <a:gd name="T13" fmla="*/ 39 h 397"/>
                <a:gd name="T14" fmla="*/ 100 w 356"/>
                <a:gd name="T15" fmla="*/ 31 h 397"/>
                <a:gd name="T16" fmla="*/ 78 w 356"/>
                <a:gd name="T17" fmla="*/ 47 h 397"/>
                <a:gd name="T18" fmla="*/ 50 w 356"/>
                <a:gd name="T19" fmla="*/ 39 h 397"/>
                <a:gd name="T20" fmla="*/ 27 w 356"/>
                <a:gd name="T21" fmla="*/ 55 h 397"/>
                <a:gd name="T22" fmla="*/ 0 w 356"/>
                <a:gd name="T23" fmla="*/ 46 h 397"/>
                <a:gd name="T24" fmla="*/ 2 w 356"/>
                <a:gd name="T25" fmla="*/ 59 h 397"/>
                <a:gd name="T26" fmla="*/ 24 w 356"/>
                <a:gd name="T27" fmla="*/ 197 h 397"/>
                <a:gd name="T28" fmla="*/ 55 w 356"/>
                <a:gd name="T29" fmla="*/ 397 h 397"/>
                <a:gd name="T30" fmla="*/ 356 w 356"/>
                <a:gd name="T31" fmla="*/ 351 h 397"/>
                <a:gd name="T32" fmla="*/ 325 w 356"/>
                <a:gd name="T33" fmla="*/ 150 h 397"/>
                <a:gd name="T34" fmla="*/ 303 w 356"/>
                <a:gd name="T35" fmla="*/ 12 h 397"/>
                <a:gd name="T36" fmla="*/ 301 w 356"/>
                <a:gd name="T37" fmla="*/ 0 h 397"/>
                <a:gd name="T38" fmla="*/ 278 w 356"/>
                <a:gd name="T39" fmla="*/ 1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6" h="397">
                  <a:moveTo>
                    <a:pt x="278" y="16"/>
                  </a:moveTo>
                  <a:lnTo>
                    <a:pt x="251" y="7"/>
                  </a:lnTo>
                  <a:lnTo>
                    <a:pt x="228" y="23"/>
                  </a:lnTo>
                  <a:lnTo>
                    <a:pt x="201" y="15"/>
                  </a:lnTo>
                  <a:lnTo>
                    <a:pt x="178" y="31"/>
                  </a:lnTo>
                  <a:lnTo>
                    <a:pt x="150" y="23"/>
                  </a:lnTo>
                  <a:lnTo>
                    <a:pt x="128" y="39"/>
                  </a:lnTo>
                  <a:lnTo>
                    <a:pt x="100" y="31"/>
                  </a:lnTo>
                  <a:lnTo>
                    <a:pt x="78" y="47"/>
                  </a:lnTo>
                  <a:lnTo>
                    <a:pt x="50" y="39"/>
                  </a:lnTo>
                  <a:lnTo>
                    <a:pt x="27" y="55"/>
                  </a:lnTo>
                  <a:lnTo>
                    <a:pt x="0" y="46"/>
                  </a:lnTo>
                  <a:lnTo>
                    <a:pt x="2" y="59"/>
                  </a:lnTo>
                  <a:lnTo>
                    <a:pt x="24" y="197"/>
                  </a:lnTo>
                  <a:lnTo>
                    <a:pt x="55" y="397"/>
                  </a:lnTo>
                  <a:lnTo>
                    <a:pt x="356" y="351"/>
                  </a:lnTo>
                  <a:lnTo>
                    <a:pt x="325" y="150"/>
                  </a:lnTo>
                  <a:lnTo>
                    <a:pt x="303" y="12"/>
                  </a:lnTo>
                  <a:lnTo>
                    <a:pt x="301" y="0"/>
                  </a:lnTo>
                  <a:lnTo>
                    <a:pt x="278" y="16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2" name="Freeform 691">
              <a:extLst>
                <a:ext uri="{FF2B5EF4-FFF2-40B4-BE49-F238E27FC236}">
                  <a16:creationId xmlns:a16="http://schemas.microsoft.com/office/drawing/2014/main" id="{2895CE87-EEFB-4261-84AF-DA01EEA7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9850" y="4589231"/>
              <a:ext cx="423862" cy="117475"/>
            </a:xfrm>
            <a:custGeom>
              <a:avLst/>
              <a:gdLst>
                <a:gd name="T0" fmla="*/ 210 w 213"/>
                <a:gd name="T1" fmla="*/ 27 h 59"/>
                <a:gd name="T2" fmla="*/ 7 w 213"/>
                <a:gd name="T3" fmla="*/ 58 h 59"/>
                <a:gd name="T4" fmla="*/ 4 w 213"/>
                <a:gd name="T5" fmla="*/ 56 h 59"/>
                <a:gd name="T6" fmla="*/ 0 w 213"/>
                <a:gd name="T7" fmla="*/ 36 h 59"/>
                <a:gd name="T8" fmla="*/ 3 w 213"/>
                <a:gd name="T9" fmla="*/ 32 h 59"/>
                <a:gd name="T10" fmla="*/ 206 w 213"/>
                <a:gd name="T11" fmla="*/ 0 h 59"/>
                <a:gd name="T12" fmla="*/ 210 w 213"/>
                <a:gd name="T13" fmla="*/ 3 h 59"/>
                <a:gd name="T14" fmla="*/ 213 w 213"/>
                <a:gd name="T15" fmla="*/ 23 h 59"/>
                <a:gd name="T16" fmla="*/ 210 w 213"/>
                <a:gd name="T17" fmla="*/ 2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59">
                  <a:moveTo>
                    <a:pt x="210" y="27"/>
                  </a:moveTo>
                  <a:cubicBezTo>
                    <a:pt x="7" y="58"/>
                    <a:pt x="7" y="58"/>
                    <a:pt x="7" y="58"/>
                  </a:cubicBezTo>
                  <a:cubicBezTo>
                    <a:pt x="6" y="59"/>
                    <a:pt x="4" y="57"/>
                    <a:pt x="4" y="5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4"/>
                    <a:pt x="1" y="32"/>
                    <a:pt x="3" y="32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8" y="0"/>
                    <a:pt x="209" y="1"/>
                    <a:pt x="210" y="3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213" y="25"/>
                    <a:pt x="212" y="27"/>
                    <a:pt x="210" y="27"/>
                  </a:cubicBez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3" name="Freeform 692">
              <a:extLst>
                <a:ext uri="{FF2B5EF4-FFF2-40B4-BE49-F238E27FC236}">
                  <a16:creationId xmlns:a16="http://schemas.microsoft.com/office/drawing/2014/main" id="{3AFC32D3-58C9-4E8B-B362-382EF852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711469"/>
              <a:ext cx="144462" cy="166688"/>
            </a:xfrm>
            <a:custGeom>
              <a:avLst/>
              <a:gdLst>
                <a:gd name="T0" fmla="*/ 69 w 72"/>
                <a:gd name="T1" fmla="*/ 75 h 84"/>
                <a:gd name="T2" fmla="*/ 15 w 72"/>
                <a:gd name="T3" fmla="*/ 83 h 84"/>
                <a:gd name="T4" fmla="*/ 11 w 72"/>
                <a:gd name="T5" fmla="*/ 81 h 84"/>
                <a:gd name="T6" fmla="*/ 0 w 72"/>
                <a:gd name="T7" fmla="*/ 12 h 84"/>
                <a:gd name="T8" fmla="*/ 3 w 72"/>
                <a:gd name="T9" fmla="*/ 9 h 84"/>
                <a:gd name="T10" fmla="*/ 58 w 72"/>
                <a:gd name="T11" fmla="*/ 0 h 84"/>
                <a:gd name="T12" fmla="*/ 61 w 72"/>
                <a:gd name="T13" fmla="*/ 3 h 84"/>
                <a:gd name="T14" fmla="*/ 72 w 72"/>
                <a:gd name="T15" fmla="*/ 71 h 84"/>
                <a:gd name="T16" fmla="*/ 69 w 72"/>
                <a:gd name="T17" fmla="*/ 7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84">
                  <a:moveTo>
                    <a:pt x="69" y="75"/>
                  </a:moveTo>
                  <a:cubicBezTo>
                    <a:pt x="15" y="83"/>
                    <a:pt x="15" y="83"/>
                    <a:pt x="15" y="83"/>
                  </a:cubicBezTo>
                  <a:cubicBezTo>
                    <a:pt x="13" y="84"/>
                    <a:pt x="11" y="82"/>
                    <a:pt x="11" y="8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1" y="9"/>
                    <a:pt x="3" y="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3"/>
                    <a:pt x="71" y="75"/>
                    <a:pt x="69" y="7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4" name="Freeform 693">
              <a:extLst>
                <a:ext uri="{FF2B5EF4-FFF2-40B4-BE49-F238E27FC236}">
                  <a16:creationId xmlns:a16="http://schemas.microsoft.com/office/drawing/2014/main" id="{DB9E3A6F-6A73-48D7-BCBB-D99206E2C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950" y="4874981"/>
              <a:ext cx="155575" cy="242888"/>
            </a:xfrm>
            <a:custGeom>
              <a:avLst/>
              <a:gdLst>
                <a:gd name="T0" fmla="*/ 74 w 78"/>
                <a:gd name="T1" fmla="*/ 114 h 122"/>
                <a:gd name="T2" fmla="*/ 21 w 78"/>
                <a:gd name="T3" fmla="*/ 122 h 122"/>
                <a:gd name="T4" fmla="*/ 17 w 78"/>
                <a:gd name="T5" fmla="*/ 119 h 122"/>
                <a:gd name="T6" fmla="*/ 0 w 78"/>
                <a:gd name="T7" fmla="*/ 13 h 122"/>
                <a:gd name="T8" fmla="*/ 3 w 78"/>
                <a:gd name="T9" fmla="*/ 8 h 122"/>
                <a:gd name="T10" fmla="*/ 57 w 78"/>
                <a:gd name="T11" fmla="*/ 0 h 122"/>
                <a:gd name="T12" fmla="*/ 61 w 78"/>
                <a:gd name="T13" fmla="*/ 3 h 122"/>
                <a:gd name="T14" fmla="*/ 78 w 78"/>
                <a:gd name="T15" fmla="*/ 109 h 122"/>
                <a:gd name="T16" fmla="*/ 74 w 78"/>
                <a:gd name="T17" fmla="*/ 1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22">
                  <a:moveTo>
                    <a:pt x="74" y="114"/>
                  </a:moveTo>
                  <a:cubicBezTo>
                    <a:pt x="21" y="122"/>
                    <a:pt x="21" y="122"/>
                    <a:pt x="21" y="122"/>
                  </a:cubicBezTo>
                  <a:cubicBezTo>
                    <a:pt x="19" y="122"/>
                    <a:pt x="17" y="121"/>
                    <a:pt x="17" y="119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1"/>
                    <a:pt x="1" y="9"/>
                    <a:pt x="3" y="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1" y="1"/>
                    <a:pt x="61" y="3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78" y="111"/>
                    <a:pt x="76" y="113"/>
                    <a:pt x="74" y="114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5" name="Freeform 694">
              <a:extLst>
                <a:ext uri="{FF2B5EF4-FFF2-40B4-BE49-F238E27FC236}">
                  <a16:creationId xmlns:a16="http://schemas.microsoft.com/office/drawing/2014/main" id="{EF7D9192-7C36-40EB-BB59-EA5D08B4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63" y="4665431"/>
              <a:ext cx="282575" cy="85725"/>
            </a:xfrm>
            <a:custGeom>
              <a:avLst/>
              <a:gdLst>
                <a:gd name="T0" fmla="*/ 140 w 142"/>
                <a:gd name="T1" fmla="*/ 22 h 43"/>
                <a:gd name="T2" fmla="*/ 6 w 142"/>
                <a:gd name="T3" fmla="*/ 43 h 43"/>
                <a:gd name="T4" fmla="*/ 3 w 142"/>
                <a:gd name="T5" fmla="*/ 41 h 43"/>
                <a:gd name="T6" fmla="*/ 0 w 142"/>
                <a:gd name="T7" fmla="*/ 24 h 43"/>
                <a:gd name="T8" fmla="*/ 2 w 142"/>
                <a:gd name="T9" fmla="*/ 21 h 43"/>
                <a:gd name="T10" fmla="*/ 137 w 142"/>
                <a:gd name="T11" fmla="*/ 0 h 43"/>
                <a:gd name="T12" fmla="*/ 139 w 142"/>
                <a:gd name="T13" fmla="*/ 2 h 43"/>
                <a:gd name="T14" fmla="*/ 142 w 142"/>
                <a:gd name="T15" fmla="*/ 19 h 43"/>
                <a:gd name="T16" fmla="*/ 140 w 142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43">
                  <a:moveTo>
                    <a:pt x="140" y="22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3" y="4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2"/>
                  </a:cubicBezTo>
                  <a:cubicBezTo>
                    <a:pt x="142" y="19"/>
                    <a:pt x="142" y="19"/>
                    <a:pt x="142" y="19"/>
                  </a:cubicBezTo>
                  <a:cubicBezTo>
                    <a:pt x="142" y="20"/>
                    <a:pt x="141" y="21"/>
                    <a:pt x="140" y="22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6" name="Freeform 695">
              <a:extLst>
                <a:ext uri="{FF2B5EF4-FFF2-40B4-BE49-F238E27FC236}">
                  <a16:creationId xmlns:a16="http://schemas.microsoft.com/office/drawing/2014/main" id="{B85BCFCB-589F-42CA-AAAC-4E90B7A3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720994"/>
              <a:ext cx="280987" cy="69850"/>
            </a:xfrm>
            <a:custGeom>
              <a:avLst/>
              <a:gdLst>
                <a:gd name="T0" fmla="*/ 177 w 177"/>
                <a:gd name="T1" fmla="*/ 16 h 44"/>
                <a:gd name="T2" fmla="*/ 3 w 177"/>
                <a:gd name="T3" fmla="*/ 44 h 44"/>
                <a:gd name="T4" fmla="*/ 0 w 177"/>
                <a:gd name="T5" fmla="*/ 28 h 44"/>
                <a:gd name="T6" fmla="*/ 175 w 177"/>
                <a:gd name="T7" fmla="*/ 0 h 44"/>
                <a:gd name="T8" fmla="*/ 177 w 177"/>
                <a:gd name="T9" fmla="*/ 1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44">
                  <a:moveTo>
                    <a:pt x="177" y="16"/>
                  </a:moveTo>
                  <a:lnTo>
                    <a:pt x="3" y="44"/>
                  </a:lnTo>
                  <a:lnTo>
                    <a:pt x="0" y="28"/>
                  </a:lnTo>
                  <a:lnTo>
                    <a:pt x="175" y="0"/>
                  </a:lnTo>
                  <a:lnTo>
                    <a:pt x="177" y="16"/>
                  </a:ln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7" name="Freeform 696">
              <a:extLst>
                <a:ext uri="{FF2B5EF4-FFF2-40B4-BE49-F238E27FC236}">
                  <a16:creationId xmlns:a16="http://schemas.microsoft.com/office/drawing/2014/main" id="{C61A5050-CAC2-4967-8534-4E2163905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6538" y="47686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5 h 27"/>
                <a:gd name="T6" fmla="*/ 0 w 140"/>
                <a:gd name="T7" fmla="*/ 22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4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8" name="Freeform 697">
              <a:extLst>
                <a:ext uri="{FF2B5EF4-FFF2-40B4-BE49-F238E27FC236}">
                  <a16:creationId xmlns:a16="http://schemas.microsoft.com/office/drawing/2014/main" id="{162A2A75-4D7E-4804-8A18-0755B6009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47892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9" name="Freeform 698">
              <a:extLst>
                <a:ext uri="{FF2B5EF4-FFF2-40B4-BE49-F238E27FC236}">
                  <a16:creationId xmlns:a16="http://schemas.microsoft.com/office/drawing/2014/main" id="{67A6C5E8-70E9-41F7-B1B3-CAAE6F029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888" y="48083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0" name="Freeform 699">
              <a:extLst>
                <a:ext uri="{FF2B5EF4-FFF2-40B4-BE49-F238E27FC236}">
                  <a16:creationId xmlns:a16="http://schemas.microsoft.com/office/drawing/2014/main" id="{8F0DC83C-A185-445E-82F8-8090BD6E3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7650" y="4828944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1" name="Freeform 700">
              <a:extLst>
                <a:ext uri="{FF2B5EF4-FFF2-40B4-BE49-F238E27FC236}">
                  <a16:creationId xmlns:a16="http://schemas.microsoft.com/office/drawing/2014/main" id="{C8FB2D2B-6168-4640-838F-911933FD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9238" y="4847994"/>
              <a:ext cx="277812" cy="57150"/>
            </a:xfrm>
            <a:custGeom>
              <a:avLst/>
              <a:gdLst>
                <a:gd name="T0" fmla="*/ 139 w 140"/>
                <a:gd name="T1" fmla="*/ 6 h 28"/>
                <a:gd name="T2" fmla="*/ 2 w 140"/>
                <a:gd name="T3" fmla="*/ 27 h 28"/>
                <a:gd name="T4" fmla="*/ 1 w 140"/>
                <a:gd name="T5" fmla="*/ 26 h 28"/>
                <a:gd name="T6" fmla="*/ 0 w 140"/>
                <a:gd name="T7" fmla="*/ 23 h 28"/>
                <a:gd name="T8" fmla="*/ 2 w 140"/>
                <a:gd name="T9" fmla="*/ 22 h 28"/>
                <a:gd name="T10" fmla="*/ 138 w 140"/>
                <a:gd name="T11" fmla="*/ 1 h 28"/>
                <a:gd name="T12" fmla="*/ 140 w 140"/>
                <a:gd name="T13" fmla="*/ 2 h 28"/>
                <a:gd name="T14" fmla="*/ 140 w 140"/>
                <a:gd name="T15" fmla="*/ 5 h 28"/>
                <a:gd name="T16" fmla="*/ 139 w 140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8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1" y="22"/>
                    <a:pt x="2" y="22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0"/>
                    <a:pt x="140" y="1"/>
                    <a:pt x="140" y="2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2" name="Freeform 701">
              <a:extLst>
                <a:ext uri="{FF2B5EF4-FFF2-40B4-BE49-F238E27FC236}">
                  <a16:creationId xmlns:a16="http://schemas.microsoft.com/office/drawing/2014/main" id="{4FCABFC4-0C11-4849-901E-88B7685EF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413" y="4870219"/>
              <a:ext cx="279400" cy="53975"/>
            </a:xfrm>
            <a:custGeom>
              <a:avLst/>
              <a:gdLst>
                <a:gd name="T0" fmla="*/ 139 w 140"/>
                <a:gd name="T1" fmla="*/ 5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5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6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9" y="5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3" name="Freeform 702">
              <a:extLst>
                <a:ext uri="{FF2B5EF4-FFF2-40B4-BE49-F238E27FC236}">
                  <a16:creationId xmlns:a16="http://schemas.microsoft.com/office/drawing/2014/main" id="{C88D1524-37D1-4EC3-900B-9FCB082A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5" y="4890856"/>
              <a:ext cx="276225" cy="53975"/>
            </a:xfrm>
            <a:custGeom>
              <a:avLst/>
              <a:gdLst>
                <a:gd name="T0" fmla="*/ 138 w 139"/>
                <a:gd name="T1" fmla="*/ 6 h 27"/>
                <a:gd name="T2" fmla="*/ 2 w 139"/>
                <a:gd name="T3" fmla="*/ 27 h 27"/>
                <a:gd name="T4" fmla="*/ 0 w 139"/>
                <a:gd name="T5" fmla="*/ 26 h 27"/>
                <a:gd name="T6" fmla="*/ 0 w 139"/>
                <a:gd name="T7" fmla="*/ 23 h 27"/>
                <a:gd name="T8" fmla="*/ 1 w 139"/>
                <a:gd name="T9" fmla="*/ 21 h 27"/>
                <a:gd name="T10" fmla="*/ 137 w 139"/>
                <a:gd name="T11" fmla="*/ 0 h 27"/>
                <a:gd name="T12" fmla="*/ 139 w 139"/>
                <a:gd name="T13" fmla="*/ 1 h 27"/>
                <a:gd name="T14" fmla="*/ 139 w 139"/>
                <a:gd name="T15" fmla="*/ 4 h 27"/>
                <a:gd name="T16" fmla="*/ 138 w 139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7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5"/>
                    <a:pt x="139" y="6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4" name="Freeform 703">
              <a:extLst>
                <a:ext uri="{FF2B5EF4-FFF2-40B4-BE49-F238E27FC236}">
                  <a16:creationId xmlns:a16="http://schemas.microsoft.com/office/drawing/2014/main" id="{EF372613-3D52-4779-A95C-8EDE609B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763" y="4909906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5" name="Freeform 704">
              <a:extLst>
                <a:ext uri="{FF2B5EF4-FFF2-40B4-BE49-F238E27FC236}">
                  <a16:creationId xmlns:a16="http://schemas.microsoft.com/office/drawing/2014/main" id="{84A402E3-AE05-4F6B-981F-1DE23039A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4987694"/>
              <a:ext cx="117475" cy="30163"/>
            </a:xfrm>
            <a:custGeom>
              <a:avLst/>
              <a:gdLst>
                <a:gd name="T0" fmla="*/ 58 w 59"/>
                <a:gd name="T1" fmla="*/ 6 h 15"/>
                <a:gd name="T2" fmla="*/ 2 w 59"/>
                <a:gd name="T3" fmla="*/ 15 h 15"/>
                <a:gd name="T4" fmla="*/ 1 w 59"/>
                <a:gd name="T5" fmla="*/ 14 h 15"/>
                <a:gd name="T6" fmla="*/ 0 w 59"/>
                <a:gd name="T7" fmla="*/ 10 h 15"/>
                <a:gd name="T8" fmla="*/ 1 w 59"/>
                <a:gd name="T9" fmla="*/ 9 h 15"/>
                <a:gd name="T10" fmla="*/ 57 w 59"/>
                <a:gd name="T11" fmla="*/ 1 h 15"/>
                <a:gd name="T12" fmla="*/ 58 w 59"/>
                <a:gd name="T13" fmla="*/ 1 h 15"/>
                <a:gd name="T14" fmla="*/ 59 w 59"/>
                <a:gd name="T15" fmla="*/ 5 h 15"/>
                <a:gd name="T16" fmla="*/ 58 w 59"/>
                <a:gd name="T1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5">
                  <a:moveTo>
                    <a:pt x="58" y="6"/>
                  </a:move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9"/>
                    <a:pt x="1" y="9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8" y="0"/>
                    <a:pt x="58" y="1"/>
                    <a:pt x="58" y="1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6"/>
                    <a:pt x="59" y="6"/>
                    <a:pt x="5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6" name="Freeform 705">
              <a:extLst>
                <a:ext uri="{FF2B5EF4-FFF2-40B4-BE49-F238E27FC236}">
                  <a16:creationId xmlns:a16="http://schemas.microsoft.com/office/drawing/2014/main" id="{3CD276A5-36D2-402A-A5EA-70385902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3050" y="4995631"/>
              <a:ext cx="277812" cy="53975"/>
            </a:xfrm>
            <a:custGeom>
              <a:avLst/>
              <a:gdLst>
                <a:gd name="T0" fmla="*/ 138 w 140"/>
                <a:gd name="T1" fmla="*/ 6 h 27"/>
                <a:gd name="T2" fmla="*/ 2 w 140"/>
                <a:gd name="T3" fmla="*/ 27 h 27"/>
                <a:gd name="T4" fmla="*/ 0 w 140"/>
                <a:gd name="T5" fmla="*/ 26 h 27"/>
                <a:gd name="T6" fmla="*/ 0 w 140"/>
                <a:gd name="T7" fmla="*/ 23 h 27"/>
                <a:gd name="T8" fmla="*/ 1 w 140"/>
                <a:gd name="T9" fmla="*/ 21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8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8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0" y="26"/>
                    <a:pt x="0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0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5"/>
                    <a:pt x="138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7" name="Freeform 706">
              <a:extLst>
                <a:ext uri="{FF2B5EF4-FFF2-40B4-BE49-F238E27FC236}">
                  <a16:creationId xmlns:a16="http://schemas.microsoft.com/office/drawing/2014/main" id="{01633A8F-F068-4BD3-AE86-F9B1EE270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4638" y="5016269"/>
              <a:ext cx="279400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2 w 140"/>
                <a:gd name="T9" fmla="*/ 21 h 27"/>
                <a:gd name="T10" fmla="*/ 138 w 140"/>
                <a:gd name="T11" fmla="*/ 0 h 27"/>
                <a:gd name="T12" fmla="*/ 140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1" y="21"/>
                    <a:pt x="2" y="21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40" y="0"/>
                    <a:pt x="140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40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8" name="Freeform 707">
              <a:extLst>
                <a:ext uri="{FF2B5EF4-FFF2-40B4-BE49-F238E27FC236}">
                  <a16:creationId xmlns:a16="http://schemas.microsoft.com/office/drawing/2014/main" id="{C8784B05-6E1A-424C-A182-524992CA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9400" y="5035319"/>
              <a:ext cx="277812" cy="53975"/>
            </a:xfrm>
            <a:custGeom>
              <a:avLst/>
              <a:gdLst>
                <a:gd name="T0" fmla="*/ 139 w 140"/>
                <a:gd name="T1" fmla="*/ 6 h 27"/>
                <a:gd name="T2" fmla="*/ 2 w 140"/>
                <a:gd name="T3" fmla="*/ 27 h 27"/>
                <a:gd name="T4" fmla="*/ 1 w 140"/>
                <a:gd name="T5" fmla="*/ 26 h 27"/>
                <a:gd name="T6" fmla="*/ 0 w 140"/>
                <a:gd name="T7" fmla="*/ 23 h 27"/>
                <a:gd name="T8" fmla="*/ 1 w 140"/>
                <a:gd name="T9" fmla="*/ 22 h 27"/>
                <a:gd name="T10" fmla="*/ 138 w 140"/>
                <a:gd name="T11" fmla="*/ 0 h 27"/>
                <a:gd name="T12" fmla="*/ 139 w 140"/>
                <a:gd name="T13" fmla="*/ 1 h 27"/>
                <a:gd name="T14" fmla="*/ 140 w 140"/>
                <a:gd name="T15" fmla="*/ 4 h 27"/>
                <a:gd name="T16" fmla="*/ 139 w 140"/>
                <a:gd name="T17" fmla="*/ 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27">
                  <a:moveTo>
                    <a:pt x="139" y="6"/>
                  </a:move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0" y="5"/>
                    <a:pt x="139" y="6"/>
                    <a:pt x="139" y="6"/>
                  </a:cubicBezTo>
                  <a:close/>
                </a:path>
              </a:pathLst>
            </a:custGeom>
            <a:solidFill>
              <a:srgbClr val="D7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9" name="Freeform 708">
              <a:extLst>
                <a:ext uri="{FF2B5EF4-FFF2-40B4-BE49-F238E27FC236}">
                  <a16:creationId xmlns:a16="http://schemas.microsoft.com/office/drawing/2014/main" id="{CE15DC94-D1AB-4A78-A2F6-4500F1BE2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8113" y="4209819"/>
              <a:ext cx="158750" cy="188913"/>
            </a:xfrm>
            <a:custGeom>
              <a:avLst/>
              <a:gdLst>
                <a:gd name="T0" fmla="*/ 66 w 80"/>
                <a:gd name="T1" fmla="*/ 36 h 95"/>
                <a:gd name="T2" fmla="*/ 68 w 80"/>
                <a:gd name="T3" fmla="*/ 8 h 95"/>
                <a:gd name="T4" fmla="*/ 42 w 80"/>
                <a:gd name="T5" fmla="*/ 19 h 95"/>
                <a:gd name="T6" fmla="*/ 0 w 80"/>
                <a:gd name="T7" fmla="*/ 78 h 95"/>
                <a:gd name="T8" fmla="*/ 16 w 80"/>
                <a:gd name="T9" fmla="*/ 81 h 95"/>
                <a:gd name="T10" fmla="*/ 24 w 80"/>
                <a:gd name="T11" fmla="*/ 95 h 95"/>
                <a:gd name="T12" fmla="*/ 66 w 80"/>
                <a:gd name="T13" fmla="*/ 3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95">
                  <a:moveTo>
                    <a:pt x="66" y="36"/>
                  </a:moveTo>
                  <a:cubicBezTo>
                    <a:pt x="80" y="17"/>
                    <a:pt x="68" y="8"/>
                    <a:pt x="68" y="8"/>
                  </a:cubicBezTo>
                  <a:cubicBezTo>
                    <a:pt x="68" y="8"/>
                    <a:pt x="55" y="0"/>
                    <a:pt x="42" y="19"/>
                  </a:cubicBezTo>
                  <a:cubicBezTo>
                    <a:pt x="28" y="38"/>
                    <a:pt x="0" y="78"/>
                    <a:pt x="0" y="78"/>
                  </a:cubicBezTo>
                  <a:cubicBezTo>
                    <a:pt x="0" y="78"/>
                    <a:pt x="11" y="77"/>
                    <a:pt x="16" y="81"/>
                  </a:cubicBezTo>
                  <a:cubicBezTo>
                    <a:pt x="22" y="84"/>
                    <a:pt x="24" y="95"/>
                    <a:pt x="24" y="95"/>
                  </a:cubicBezTo>
                  <a:cubicBezTo>
                    <a:pt x="24" y="95"/>
                    <a:pt x="53" y="55"/>
                    <a:pt x="66" y="3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0" name="Freeform 709">
              <a:extLst>
                <a:ext uri="{FF2B5EF4-FFF2-40B4-BE49-F238E27FC236}">
                  <a16:creationId xmlns:a16="http://schemas.microsoft.com/office/drawing/2014/main" id="{0E6B1BD5-1F8B-457F-BF13-0B36AF9F9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4249506"/>
              <a:ext cx="7937" cy="7938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1" name="Freeform 710">
              <a:extLst>
                <a:ext uri="{FF2B5EF4-FFF2-40B4-BE49-F238E27FC236}">
                  <a16:creationId xmlns:a16="http://schemas.microsoft.com/office/drawing/2014/main" id="{63359405-4EEF-441E-B4C4-A7328981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125" y="4262206"/>
              <a:ext cx="7937" cy="9525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2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2" name="Freeform 711">
              <a:extLst>
                <a:ext uri="{FF2B5EF4-FFF2-40B4-BE49-F238E27FC236}">
                  <a16:creationId xmlns:a16="http://schemas.microsoft.com/office/drawing/2014/main" id="{DA4E7650-00D7-4D0C-BBF3-34FEDA385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4276494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3" name="Freeform 712">
              <a:extLst>
                <a:ext uri="{FF2B5EF4-FFF2-40B4-BE49-F238E27FC236}">
                  <a16:creationId xmlns:a16="http://schemas.microsoft.com/office/drawing/2014/main" id="{72F959FF-1595-4326-8E3E-5714CC1B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7488" y="4290781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4" name="Freeform 713">
              <a:extLst>
                <a:ext uri="{FF2B5EF4-FFF2-40B4-BE49-F238E27FC236}">
                  <a16:creationId xmlns:a16="http://schemas.microsoft.com/office/drawing/2014/main" id="{79204963-F386-4D36-A0FD-E78B6E80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7963" y="4305069"/>
              <a:ext cx="7937" cy="7938"/>
            </a:xfrm>
            <a:custGeom>
              <a:avLst/>
              <a:gdLst>
                <a:gd name="T0" fmla="*/ 4 w 4"/>
                <a:gd name="T1" fmla="*/ 3 h 4"/>
                <a:gd name="T2" fmla="*/ 1 w 4"/>
                <a:gd name="T3" fmla="*/ 4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4" y="1"/>
                    <a:pt x="4" y="2"/>
                    <a:pt x="4" y="3"/>
                  </a:cubicBezTo>
                  <a:close/>
                </a:path>
              </a:pathLst>
            </a:custGeom>
            <a:solidFill>
              <a:srgbClr val="4432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5" name="Freeform 714">
              <a:extLst>
                <a:ext uri="{FF2B5EF4-FFF2-40B4-BE49-F238E27FC236}">
                  <a16:creationId xmlns:a16="http://schemas.microsoft.com/office/drawing/2014/main" id="{50A982DF-1DCB-4906-A93B-4F599864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9838" y="4447944"/>
              <a:ext cx="157162" cy="188913"/>
            </a:xfrm>
            <a:custGeom>
              <a:avLst/>
              <a:gdLst>
                <a:gd name="T0" fmla="*/ 38 w 79"/>
                <a:gd name="T1" fmla="*/ 76 h 95"/>
                <a:gd name="T2" fmla="*/ 11 w 79"/>
                <a:gd name="T3" fmla="*/ 87 h 95"/>
                <a:gd name="T4" fmla="*/ 13 w 79"/>
                <a:gd name="T5" fmla="*/ 58 h 95"/>
                <a:gd name="T6" fmla="*/ 55 w 79"/>
                <a:gd name="T7" fmla="*/ 0 h 95"/>
                <a:gd name="T8" fmla="*/ 64 w 79"/>
                <a:gd name="T9" fmla="*/ 13 h 95"/>
                <a:gd name="T10" fmla="*/ 79 w 79"/>
                <a:gd name="T11" fmla="*/ 17 h 95"/>
                <a:gd name="T12" fmla="*/ 38 w 79"/>
                <a:gd name="T13" fmla="*/ 7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5">
                  <a:moveTo>
                    <a:pt x="38" y="76"/>
                  </a:moveTo>
                  <a:cubicBezTo>
                    <a:pt x="24" y="95"/>
                    <a:pt x="11" y="87"/>
                    <a:pt x="11" y="87"/>
                  </a:cubicBezTo>
                  <a:cubicBezTo>
                    <a:pt x="11" y="87"/>
                    <a:pt x="0" y="77"/>
                    <a:pt x="13" y="58"/>
                  </a:cubicBezTo>
                  <a:cubicBezTo>
                    <a:pt x="27" y="40"/>
                    <a:pt x="55" y="0"/>
                    <a:pt x="55" y="0"/>
                  </a:cubicBezTo>
                  <a:cubicBezTo>
                    <a:pt x="55" y="0"/>
                    <a:pt x="58" y="11"/>
                    <a:pt x="64" y="13"/>
                  </a:cubicBezTo>
                  <a:cubicBezTo>
                    <a:pt x="68" y="18"/>
                    <a:pt x="79" y="17"/>
                    <a:pt x="79" y="17"/>
                  </a:cubicBezTo>
                  <a:cubicBezTo>
                    <a:pt x="79" y="17"/>
                    <a:pt x="51" y="57"/>
                    <a:pt x="38" y="76"/>
                  </a:cubicBezTo>
                  <a:close/>
                </a:path>
              </a:pathLst>
            </a:custGeom>
            <a:solidFill>
              <a:srgbClr val="634D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6" name="Freeform 715">
              <a:extLst>
                <a:ext uri="{FF2B5EF4-FFF2-40B4-BE49-F238E27FC236}">
                  <a16:creationId xmlns:a16="http://schemas.microsoft.com/office/drawing/2014/main" id="{26697CCE-9258-452E-91C2-C5DDC14F6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800" y="4347931"/>
              <a:ext cx="157162" cy="158750"/>
            </a:xfrm>
            <a:custGeom>
              <a:avLst/>
              <a:gdLst>
                <a:gd name="T0" fmla="*/ 11 w 79"/>
                <a:gd name="T1" fmla="*/ 19 h 79"/>
                <a:gd name="T2" fmla="*/ 19 w 79"/>
                <a:gd name="T3" fmla="*/ 68 h 79"/>
                <a:gd name="T4" fmla="*/ 68 w 79"/>
                <a:gd name="T5" fmla="*/ 60 h 79"/>
                <a:gd name="T6" fmla="*/ 60 w 79"/>
                <a:gd name="T7" fmla="*/ 11 h 79"/>
                <a:gd name="T8" fmla="*/ 11 w 79"/>
                <a:gd name="T9" fmla="*/ 1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11" y="19"/>
                  </a:moveTo>
                  <a:cubicBezTo>
                    <a:pt x="0" y="35"/>
                    <a:pt x="3" y="57"/>
                    <a:pt x="19" y="68"/>
                  </a:cubicBezTo>
                  <a:cubicBezTo>
                    <a:pt x="35" y="79"/>
                    <a:pt x="57" y="76"/>
                    <a:pt x="68" y="60"/>
                  </a:cubicBezTo>
                  <a:cubicBezTo>
                    <a:pt x="79" y="44"/>
                    <a:pt x="76" y="22"/>
                    <a:pt x="60" y="11"/>
                  </a:cubicBezTo>
                  <a:cubicBezTo>
                    <a:pt x="44" y="0"/>
                    <a:pt x="22" y="4"/>
                    <a:pt x="11" y="19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7" name="Freeform 716">
              <a:extLst>
                <a:ext uri="{FF2B5EF4-FFF2-40B4-BE49-F238E27FC236}">
                  <a16:creationId xmlns:a16="http://schemas.microsoft.com/office/drawing/2014/main" id="{FE31AA37-A7BE-4F50-B3A7-4DF5AE4C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1913" y="4360631"/>
              <a:ext cx="134937" cy="133350"/>
            </a:xfrm>
            <a:custGeom>
              <a:avLst/>
              <a:gdLst>
                <a:gd name="T0" fmla="*/ 9 w 67"/>
                <a:gd name="T1" fmla="*/ 16 h 67"/>
                <a:gd name="T2" fmla="*/ 16 w 67"/>
                <a:gd name="T3" fmla="*/ 58 h 67"/>
                <a:gd name="T4" fmla="*/ 58 w 67"/>
                <a:gd name="T5" fmla="*/ 51 h 67"/>
                <a:gd name="T6" fmla="*/ 51 w 67"/>
                <a:gd name="T7" fmla="*/ 10 h 67"/>
                <a:gd name="T8" fmla="*/ 9 w 67"/>
                <a:gd name="T9" fmla="*/ 1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9" y="16"/>
                  </a:moveTo>
                  <a:cubicBezTo>
                    <a:pt x="0" y="30"/>
                    <a:pt x="3" y="48"/>
                    <a:pt x="16" y="58"/>
                  </a:cubicBezTo>
                  <a:cubicBezTo>
                    <a:pt x="30" y="67"/>
                    <a:pt x="48" y="64"/>
                    <a:pt x="58" y="51"/>
                  </a:cubicBezTo>
                  <a:cubicBezTo>
                    <a:pt x="67" y="38"/>
                    <a:pt x="64" y="19"/>
                    <a:pt x="51" y="10"/>
                  </a:cubicBezTo>
                  <a:cubicBezTo>
                    <a:pt x="37" y="0"/>
                    <a:pt x="19" y="3"/>
                    <a:pt x="9" y="16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8" name="Freeform 717">
              <a:extLst>
                <a:ext uri="{FF2B5EF4-FFF2-40B4-BE49-F238E27FC236}">
                  <a16:creationId xmlns:a16="http://schemas.microsoft.com/office/drawing/2014/main" id="{DAA81754-3B0E-4D91-9868-4E2701841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5575" y="4382856"/>
              <a:ext cx="6350" cy="7938"/>
            </a:xfrm>
            <a:custGeom>
              <a:avLst/>
              <a:gdLst>
                <a:gd name="T0" fmla="*/ 0 w 4"/>
                <a:gd name="T1" fmla="*/ 5 h 5"/>
                <a:gd name="T2" fmla="*/ 0 w 4"/>
                <a:gd name="T3" fmla="*/ 5 h 5"/>
                <a:gd name="T4" fmla="*/ 2 w 4"/>
                <a:gd name="T5" fmla="*/ 5 h 5"/>
                <a:gd name="T6" fmla="*/ 4 w 4"/>
                <a:gd name="T7" fmla="*/ 1 h 5"/>
                <a:gd name="T8" fmla="*/ 4 w 4"/>
                <a:gd name="T9" fmla="*/ 0 h 5"/>
                <a:gd name="T10" fmla="*/ 3 w 4"/>
                <a:gd name="T11" fmla="*/ 0 h 5"/>
                <a:gd name="T12" fmla="*/ 0 w 4"/>
                <a:gd name="T13" fmla="*/ 4 h 5"/>
                <a:gd name="T14" fmla="*/ 0 w 4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4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9" name="Freeform 718">
              <a:extLst>
                <a:ext uri="{FF2B5EF4-FFF2-40B4-BE49-F238E27FC236}">
                  <a16:creationId xmlns:a16="http://schemas.microsoft.com/office/drawing/2014/main" id="{59EA2022-884D-4FD8-9BD2-881BF914C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6688" y="4397144"/>
              <a:ext cx="7937" cy="4763"/>
            </a:xfrm>
            <a:custGeom>
              <a:avLst/>
              <a:gdLst>
                <a:gd name="T0" fmla="*/ 0 w 5"/>
                <a:gd name="T1" fmla="*/ 3 h 3"/>
                <a:gd name="T2" fmla="*/ 0 w 5"/>
                <a:gd name="T3" fmla="*/ 3 h 3"/>
                <a:gd name="T4" fmla="*/ 2 w 5"/>
                <a:gd name="T5" fmla="*/ 3 h 3"/>
                <a:gd name="T6" fmla="*/ 5 w 5"/>
                <a:gd name="T7" fmla="*/ 1 h 3"/>
                <a:gd name="T8" fmla="*/ 5 w 5"/>
                <a:gd name="T9" fmla="*/ 0 h 3"/>
                <a:gd name="T10" fmla="*/ 3 w 5"/>
                <a:gd name="T11" fmla="*/ 0 h 3"/>
                <a:gd name="T12" fmla="*/ 1 w 5"/>
                <a:gd name="T13" fmla="*/ 2 h 3"/>
                <a:gd name="T14" fmla="*/ 0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lnTo>
                    <a:pt x="0" y="3"/>
                  </a:lnTo>
                  <a:lnTo>
                    <a:pt x="2" y="3"/>
                  </a:lnTo>
                  <a:lnTo>
                    <a:pt x="5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0" name="Freeform 719">
              <a:extLst>
                <a:ext uri="{FF2B5EF4-FFF2-40B4-BE49-F238E27FC236}">
                  <a16:creationId xmlns:a16="http://schemas.microsoft.com/office/drawing/2014/main" id="{91F2F6AD-4CCD-44F4-9D97-DC8ADCF99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13019"/>
              <a:ext cx="9525" cy="4763"/>
            </a:xfrm>
            <a:custGeom>
              <a:avLst/>
              <a:gdLst>
                <a:gd name="T0" fmla="*/ 0 w 5"/>
                <a:gd name="T1" fmla="*/ 2 h 3"/>
                <a:gd name="T2" fmla="*/ 0 w 5"/>
                <a:gd name="T3" fmla="*/ 2 h 3"/>
                <a:gd name="T4" fmla="*/ 1 w 5"/>
                <a:gd name="T5" fmla="*/ 3 h 3"/>
                <a:gd name="T6" fmla="*/ 4 w 5"/>
                <a:gd name="T7" fmla="*/ 2 h 3"/>
                <a:gd name="T8" fmla="*/ 4 w 5"/>
                <a:gd name="T9" fmla="*/ 1 h 3"/>
                <a:gd name="T10" fmla="*/ 3 w 5"/>
                <a:gd name="T11" fmla="*/ 0 h 3"/>
                <a:gd name="T12" fmla="*/ 0 w 5"/>
                <a:gd name="T13" fmla="*/ 1 h 3"/>
                <a:gd name="T14" fmla="*/ 0 w 5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1" name="Freeform 720">
              <a:extLst>
                <a:ext uri="{FF2B5EF4-FFF2-40B4-BE49-F238E27FC236}">
                  <a16:creationId xmlns:a16="http://schemas.microsoft.com/office/drawing/2014/main" id="{8D54EFDF-CAEF-46A0-BD64-F6D7DDD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4625" y="4430481"/>
              <a:ext cx="9525" cy="3175"/>
            </a:xfrm>
            <a:custGeom>
              <a:avLst/>
              <a:gdLst>
                <a:gd name="T0" fmla="*/ 0 w 5"/>
                <a:gd name="T1" fmla="*/ 1 h 2"/>
                <a:gd name="T2" fmla="*/ 0 w 5"/>
                <a:gd name="T3" fmla="*/ 1 h 2"/>
                <a:gd name="T4" fmla="*/ 1 w 5"/>
                <a:gd name="T5" fmla="*/ 2 h 2"/>
                <a:gd name="T6" fmla="*/ 4 w 5"/>
                <a:gd name="T7" fmla="*/ 2 h 2"/>
                <a:gd name="T8" fmla="*/ 5 w 5"/>
                <a:gd name="T9" fmla="*/ 1 h 2"/>
                <a:gd name="T10" fmla="*/ 4 w 5"/>
                <a:gd name="T11" fmla="*/ 1 h 2"/>
                <a:gd name="T12" fmla="*/ 1 w 5"/>
                <a:gd name="T13" fmla="*/ 0 h 2"/>
                <a:gd name="T14" fmla="*/ 0 w 5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2" name="Freeform 721">
              <a:extLst>
                <a:ext uri="{FF2B5EF4-FFF2-40B4-BE49-F238E27FC236}">
                  <a16:creationId xmlns:a16="http://schemas.microsoft.com/office/drawing/2014/main" id="{4B507D0F-050F-487A-8366-F9E80CF22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9863" y="4446356"/>
              <a:ext cx="9525" cy="6350"/>
            </a:xfrm>
            <a:custGeom>
              <a:avLst/>
              <a:gdLst>
                <a:gd name="T0" fmla="*/ 0 w 5"/>
                <a:gd name="T1" fmla="*/ 1 h 3"/>
                <a:gd name="T2" fmla="*/ 0 w 5"/>
                <a:gd name="T3" fmla="*/ 1 h 3"/>
                <a:gd name="T4" fmla="*/ 1 w 5"/>
                <a:gd name="T5" fmla="*/ 2 h 3"/>
                <a:gd name="T6" fmla="*/ 4 w 5"/>
                <a:gd name="T7" fmla="*/ 3 h 3"/>
                <a:gd name="T8" fmla="*/ 5 w 5"/>
                <a:gd name="T9" fmla="*/ 3 h 3"/>
                <a:gd name="T10" fmla="*/ 4 w 5"/>
                <a:gd name="T11" fmla="*/ 2 h 3"/>
                <a:gd name="T12" fmla="*/ 1 w 5"/>
                <a:gd name="T13" fmla="*/ 0 h 3"/>
                <a:gd name="T14" fmla="*/ 0 w 5"/>
                <a:gd name="T1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3" name="Freeform 722">
              <a:extLst>
                <a:ext uri="{FF2B5EF4-FFF2-40B4-BE49-F238E27FC236}">
                  <a16:creationId xmlns:a16="http://schemas.microsoft.com/office/drawing/2014/main" id="{2DC11628-4612-4C26-89F6-674C1EA8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1925" y="4460644"/>
              <a:ext cx="6350" cy="7938"/>
            </a:xfrm>
            <a:custGeom>
              <a:avLst/>
              <a:gdLst>
                <a:gd name="T0" fmla="*/ 0 w 4"/>
                <a:gd name="T1" fmla="*/ 0 h 5"/>
                <a:gd name="T2" fmla="*/ 0 w 4"/>
                <a:gd name="T3" fmla="*/ 0 h 5"/>
                <a:gd name="T4" fmla="*/ 0 w 4"/>
                <a:gd name="T5" fmla="*/ 1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2 h 5"/>
                <a:gd name="T12" fmla="*/ 1 w 4"/>
                <a:gd name="T13" fmla="*/ 0 h 5"/>
                <a:gd name="T14" fmla="*/ 0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4" name="Freeform 723">
              <a:extLst>
                <a:ext uri="{FF2B5EF4-FFF2-40B4-BE49-F238E27FC236}">
                  <a16:creationId xmlns:a16="http://schemas.microsoft.com/office/drawing/2014/main" id="{353D6958-D363-423A-A0AF-DD0B3BE85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4468581"/>
              <a:ext cx="7937" cy="9525"/>
            </a:xfrm>
            <a:custGeom>
              <a:avLst/>
              <a:gdLst>
                <a:gd name="T0" fmla="*/ 1 w 4"/>
                <a:gd name="T1" fmla="*/ 1 h 5"/>
                <a:gd name="T2" fmla="*/ 1 w 4"/>
                <a:gd name="T3" fmla="*/ 1 h 5"/>
                <a:gd name="T4" fmla="*/ 1 w 4"/>
                <a:gd name="T5" fmla="*/ 2 h 5"/>
                <a:gd name="T6" fmla="*/ 2 w 4"/>
                <a:gd name="T7" fmla="*/ 5 h 5"/>
                <a:gd name="T8" fmla="*/ 3 w 4"/>
                <a:gd name="T9" fmla="*/ 5 h 5"/>
                <a:gd name="T10" fmla="*/ 3 w 4"/>
                <a:gd name="T11" fmla="*/ 4 h 5"/>
                <a:gd name="T12" fmla="*/ 2 w 4"/>
                <a:gd name="T13" fmla="*/ 1 h 5"/>
                <a:gd name="T14" fmla="*/ 1 w 4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4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5" name="Freeform 724">
              <a:extLst>
                <a:ext uri="{FF2B5EF4-FFF2-40B4-BE49-F238E27FC236}">
                  <a16:creationId xmlns:a16="http://schemas.microsoft.com/office/drawing/2014/main" id="{726B08B5-5CED-4A8D-9F58-1E1FFDD4A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63" y="4473344"/>
              <a:ext cx="3175" cy="11113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1 h 5"/>
                <a:gd name="T6" fmla="*/ 0 w 1"/>
                <a:gd name="T7" fmla="*/ 4 h 5"/>
                <a:gd name="T8" fmla="*/ 1 w 1"/>
                <a:gd name="T9" fmla="*/ 4 h 5"/>
                <a:gd name="T10" fmla="*/ 1 w 1"/>
                <a:gd name="T11" fmla="*/ 4 h 5"/>
                <a:gd name="T12" fmla="*/ 1 w 1"/>
                <a:gd name="T13" fmla="*/ 0 h 5"/>
                <a:gd name="T14" fmla="*/ 0 w 1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6" name="Freeform 725">
              <a:extLst>
                <a:ext uri="{FF2B5EF4-FFF2-40B4-BE49-F238E27FC236}">
                  <a16:creationId xmlns:a16="http://schemas.microsoft.com/office/drawing/2014/main" id="{C50789E6-27DB-4B9F-ADE5-D7E31C1F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2713" y="4471756"/>
              <a:ext cx="6350" cy="11113"/>
            </a:xfrm>
            <a:custGeom>
              <a:avLst/>
              <a:gdLst>
                <a:gd name="T0" fmla="*/ 2 w 3"/>
                <a:gd name="T1" fmla="*/ 0 h 5"/>
                <a:gd name="T2" fmla="*/ 2 w 3"/>
                <a:gd name="T3" fmla="*/ 0 h 5"/>
                <a:gd name="T4" fmla="*/ 1 w 3"/>
                <a:gd name="T5" fmla="*/ 0 h 5"/>
                <a:gd name="T6" fmla="*/ 0 w 3"/>
                <a:gd name="T7" fmla="*/ 4 h 5"/>
                <a:gd name="T8" fmla="*/ 1 w 3"/>
                <a:gd name="T9" fmla="*/ 5 h 5"/>
                <a:gd name="T10" fmla="*/ 2 w 3"/>
                <a:gd name="T11" fmla="*/ 4 h 5"/>
                <a:gd name="T12" fmla="*/ 3 w 3"/>
                <a:gd name="T13" fmla="*/ 1 h 5"/>
                <a:gd name="T14" fmla="*/ 2 w 3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5"/>
                  </a:cubicBezTo>
                  <a:cubicBezTo>
                    <a:pt x="1" y="5"/>
                    <a:pt x="2" y="4"/>
                    <a:pt x="2" y="4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7" name="Freeform 726">
              <a:extLst>
                <a:ext uri="{FF2B5EF4-FFF2-40B4-BE49-F238E27FC236}">
                  <a16:creationId xmlns:a16="http://schemas.microsoft.com/office/drawing/2014/main" id="{2332B319-2AE8-4BCB-90DB-38438D17E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6838" y="4463819"/>
              <a:ext cx="6350" cy="7938"/>
            </a:xfrm>
            <a:custGeom>
              <a:avLst/>
              <a:gdLst>
                <a:gd name="T0" fmla="*/ 4 w 4"/>
                <a:gd name="T1" fmla="*/ 0 h 5"/>
                <a:gd name="T2" fmla="*/ 4 w 4"/>
                <a:gd name="T3" fmla="*/ 0 h 5"/>
                <a:gd name="T4" fmla="*/ 2 w 4"/>
                <a:gd name="T5" fmla="*/ 1 h 5"/>
                <a:gd name="T6" fmla="*/ 0 w 4"/>
                <a:gd name="T7" fmla="*/ 4 h 5"/>
                <a:gd name="T8" fmla="*/ 0 w 4"/>
                <a:gd name="T9" fmla="*/ 5 h 5"/>
                <a:gd name="T10" fmla="*/ 1 w 4"/>
                <a:gd name="T11" fmla="*/ 5 h 5"/>
                <a:gd name="T12" fmla="*/ 4 w 4"/>
                <a:gd name="T13" fmla="*/ 3 h 5"/>
                <a:gd name="T14" fmla="*/ 4 w 4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lnTo>
                    <a:pt x="4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5"/>
                  </a:lnTo>
                  <a:lnTo>
                    <a:pt x="4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8" name="Freeform 727">
              <a:extLst>
                <a:ext uri="{FF2B5EF4-FFF2-40B4-BE49-F238E27FC236}">
                  <a16:creationId xmlns:a16="http://schemas.microsoft.com/office/drawing/2014/main" id="{E2A3001A-810C-41C7-92EF-B332351E4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4138" y="4454294"/>
              <a:ext cx="7937" cy="6350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0 h 4"/>
                <a:gd name="T4" fmla="*/ 3 w 5"/>
                <a:gd name="T5" fmla="*/ 0 h 4"/>
                <a:gd name="T6" fmla="*/ 0 w 5"/>
                <a:gd name="T7" fmla="*/ 1 h 4"/>
                <a:gd name="T8" fmla="*/ 0 w 5"/>
                <a:gd name="T9" fmla="*/ 4 h 4"/>
                <a:gd name="T10" fmla="*/ 2 w 5"/>
                <a:gd name="T11" fmla="*/ 4 h 4"/>
                <a:gd name="T12" fmla="*/ 4 w 5"/>
                <a:gd name="T13" fmla="*/ 1 h 4"/>
                <a:gd name="T14" fmla="*/ 5 w 5"/>
                <a:gd name="T1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2" y="4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9" name="Freeform 728">
              <a:extLst>
                <a:ext uri="{FF2B5EF4-FFF2-40B4-BE49-F238E27FC236}">
                  <a16:creationId xmlns:a16="http://schemas.microsoft.com/office/drawing/2014/main" id="{3D211D4F-0BED-44A6-B45C-DDB11A0D6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38419"/>
              <a:ext cx="9525" cy="3175"/>
            </a:xfrm>
            <a:custGeom>
              <a:avLst/>
              <a:gdLst>
                <a:gd name="T0" fmla="*/ 5 w 5"/>
                <a:gd name="T1" fmla="*/ 0 h 2"/>
                <a:gd name="T2" fmla="*/ 5 w 5"/>
                <a:gd name="T3" fmla="*/ 0 h 2"/>
                <a:gd name="T4" fmla="*/ 4 w 5"/>
                <a:gd name="T5" fmla="*/ 0 h 2"/>
                <a:gd name="T6" fmla="*/ 1 w 5"/>
                <a:gd name="T7" fmla="*/ 1 h 2"/>
                <a:gd name="T8" fmla="*/ 1 w 5"/>
                <a:gd name="T9" fmla="*/ 2 h 2"/>
                <a:gd name="T10" fmla="*/ 1 w 5"/>
                <a:gd name="T11" fmla="*/ 2 h 2"/>
                <a:gd name="T12" fmla="*/ 5 w 5"/>
                <a:gd name="T13" fmla="*/ 1 h 2"/>
                <a:gd name="T14" fmla="*/ 5 w 5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0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0" name="Freeform 729">
              <a:extLst>
                <a:ext uri="{FF2B5EF4-FFF2-40B4-BE49-F238E27FC236}">
                  <a16:creationId xmlns:a16="http://schemas.microsoft.com/office/drawing/2014/main" id="{ED907B95-FD08-4699-A67D-8760BF81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4613" y="4420956"/>
              <a:ext cx="9525" cy="3175"/>
            </a:xfrm>
            <a:custGeom>
              <a:avLst/>
              <a:gdLst>
                <a:gd name="T0" fmla="*/ 5 w 5"/>
                <a:gd name="T1" fmla="*/ 2 h 2"/>
                <a:gd name="T2" fmla="*/ 5 w 5"/>
                <a:gd name="T3" fmla="*/ 2 h 2"/>
                <a:gd name="T4" fmla="*/ 4 w 5"/>
                <a:gd name="T5" fmla="*/ 1 h 2"/>
                <a:gd name="T6" fmla="*/ 1 w 5"/>
                <a:gd name="T7" fmla="*/ 0 h 2"/>
                <a:gd name="T8" fmla="*/ 0 w 5"/>
                <a:gd name="T9" fmla="*/ 1 h 2"/>
                <a:gd name="T10" fmla="*/ 0 w 5"/>
                <a:gd name="T11" fmla="*/ 2 h 2"/>
                <a:gd name="T12" fmla="*/ 4 w 5"/>
                <a:gd name="T13" fmla="*/ 2 h 2"/>
                <a:gd name="T14" fmla="*/ 5 w 5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2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1" name="Freeform 730">
              <a:extLst>
                <a:ext uri="{FF2B5EF4-FFF2-40B4-BE49-F238E27FC236}">
                  <a16:creationId xmlns:a16="http://schemas.microsoft.com/office/drawing/2014/main" id="{3156EBC6-1E0D-460B-AA40-E1C547985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401906"/>
              <a:ext cx="9525" cy="6350"/>
            </a:xfrm>
            <a:custGeom>
              <a:avLst/>
              <a:gdLst>
                <a:gd name="T0" fmla="*/ 5 w 5"/>
                <a:gd name="T1" fmla="*/ 3 h 3"/>
                <a:gd name="T2" fmla="*/ 5 w 5"/>
                <a:gd name="T3" fmla="*/ 3 h 3"/>
                <a:gd name="T4" fmla="*/ 4 w 5"/>
                <a:gd name="T5" fmla="*/ 2 h 3"/>
                <a:gd name="T6" fmla="*/ 1 w 5"/>
                <a:gd name="T7" fmla="*/ 0 h 3"/>
                <a:gd name="T8" fmla="*/ 0 w 5"/>
                <a:gd name="T9" fmla="*/ 1 h 3"/>
                <a:gd name="T10" fmla="*/ 1 w 5"/>
                <a:gd name="T11" fmla="*/ 2 h 3"/>
                <a:gd name="T12" fmla="*/ 4 w 5"/>
                <a:gd name="T13" fmla="*/ 3 h 3"/>
                <a:gd name="T14" fmla="*/ 5 w 5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" h="3"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2" name="Freeform 731">
              <a:extLst>
                <a:ext uri="{FF2B5EF4-FFF2-40B4-BE49-F238E27FC236}">
                  <a16:creationId xmlns:a16="http://schemas.microsoft.com/office/drawing/2014/main" id="{87405889-3211-47EC-9B6D-68F3C2FA0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389206"/>
              <a:ext cx="6350" cy="4763"/>
            </a:xfrm>
            <a:custGeom>
              <a:avLst/>
              <a:gdLst>
                <a:gd name="T0" fmla="*/ 4 w 4"/>
                <a:gd name="T1" fmla="*/ 3 h 3"/>
                <a:gd name="T2" fmla="*/ 4 w 4"/>
                <a:gd name="T3" fmla="*/ 3 h 3"/>
                <a:gd name="T4" fmla="*/ 4 w 4"/>
                <a:gd name="T5" fmla="*/ 2 h 3"/>
                <a:gd name="T6" fmla="*/ 1 w 4"/>
                <a:gd name="T7" fmla="*/ 0 h 3"/>
                <a:gd name="T8" fmla="*/ 0 w 4"/>
                <a:gd name="T9" fmla="*/ 0 h 3"/>
                <a:gd name="T10" fmla="*/ 0 w 4"/>
                <a:gd name="T11" fmla="*/ 1 h 3"/>
                <a:gd name="T12" fmla="*/ 3 w 4"/>
                <a:gd name="T13" fmla="*/ 3 h 3"/>
                <a:gd name="T14" fmla="*/ 4 w 4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">
                  <a:moveTo>
                    <a:pt x="4" y="3"/>
                  </a:moveTo>
                  <a:lnTo>
                    <a:pt x="4" y="3"/>
                  </a:lnTo>
                  <a:lnTo>
                    <a:pt x="4" y="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3" y="3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3" name="Freeform 732">
              <a:extLst>
                <a:ext uri="{FF2B5EF4-FFF2-40B4-BE49-F238E27FC236}">
                  <a16:creationId xmlns:a16="http://schemas.microsoft.com/office/drawing/2014/main" id="{AE79A53C-02C4-4555-9BDA-48E5730C0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4376506"/>
              <a:ext cx="6350" cy="9525"/>
            </a:xfrm>
            <a:custGeom>
              <a:avLst/>
              <a:gdLst>
                <a:gd name="T0" fmla="*/ 3 w 3"/>
                <a:gd name="T1" fmla="*/ 5 h 5"/>
                <a:gd name="T2" fmla="*/ 3 w 3"/>
                <a:gd name="T3" fmla="*/ 5 h 5"/>
                <a:gd name="T4" fmla="*/ 3 w 3"/>
                <a:gd name="T5" fmla="*/ 4 h 5"/>
                <a:gd name="T6" fmla="*/ 2 w 3"/>
                <a:gd name="T7" fmla="*/ 1 h 5"/>
                <a:gd name="T8" fmla="*/ 1 w 3"/>
                <a:gd name="T9" fmla="*/ 0 h 5"/>
                <a:gd name="T10" fmla="*/ 1 w 3"/>
                <a:gd name="T11" fmla="*/ 1 h 5"/>
                <a:gd name="T12" fmla="*/ 2 w 3"/>
                <a:gd name="T13" fmla="*/ 4 h 5"/>
                <a:gd name="T14" fmla="*/ 3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1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3" y="5"/>
                    <a:pt x="3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4" name="Freeform 733">
              <a:extLst>
                <a:ext uri="{FF2B5EF4-FFF2-40B4-BE49-F238E27FC236}">
                  <a16:creationId xmlns:a16="http://schemas.microsoft.com/office/drawing/2014/main" id="{BC374749-6F9C-4C89-86B9-0F8216DB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373331"/>
              <a:ext cx="3175" cy="9525"/>
            </a:xfrm>
            <a:custGeom>
              <a:avLst/>
              <a:gdLst>
                <a:gd name="T0" fmla="*/ 1 w 1"/>
                <a:gd name="T1" fmla="*/ 5 h 5"/>
                <a:gd name="T2" fmla="*/ 1 w 1"/>
                <a:gd name="T3" fmla="*/ 5 h 5"/>
                <a:gd name="T4" fmla="*/ 1 w 1"/>
                <a:gd name="T5" fmla="*/ 4 h 5"/>
                <a:gd name="T6" fmla="*/ 1 w 1"/>
                <a:gd name="T7" fmla="*/ 1 h 5"/>
                <a:gd name="T8" fmla="*/ 0 w 1"/>
                <a:gd name="T9" fmla="*/ 0 h 5"/>
                <a:gd name="T10" fmla="*/ 0 w 1"/>
                <a:gd name="T11" fmla="*/ 1 h 5"/>
                <a:gd name="T12" fmla="*/ 0 w 1"/>
                <a:gd name="T13" fmla="*/ 4 h 5"/>
                <a:gd name="T14" fmla="*/ 1 w 1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5" name="Freeform 734">
              <a:extLst>
                <a:ext uri="{FF2B5EF4-FFF2-40B4-BE49-F238E27FC236}">
                  <a16:creationId xmlns:a16="http://schemas.microsoft.com/office/drawing/2014/main" id="{1FDD84D8-C78F-4F02-860E-A4AF2BBEF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4374919"/>
              <a:ext cx="6350" cy="9525"/>
            </a:xfrm>
            <a:custGeom>
              <a:avLst/>
              <a:gdLst>
                <a:gd name="T0" fmla="*/ 1 w 3"/>
                <a:gd name="T1" fmla="*/ 5 h 5"/>
                <a:gd name="T2" fmla="*/ 1 w 3"/>
                <a:gd name="T3" fmla="*/ 5 h 5"/>
                <a:gd name="T4" fmla="*/ 2 w 3"/>
                <a:gd name="T5" fmla="*/ 4 h 5"/>
                <a:gd name="T6" fmla="*/ 2 w 3"/>
                <a:gd name="T7" fmla="*/ 1 h 5"/>
                <a:gd name="T8" fmla="*/ 2 w 3"/>
                <a:gd name="T9" fmla="*/ 0 h 5"/>
                <a:gd name="T10" fmla="*/ 1 w 3"/>
                <a:gd name="T11" fmla="*/ 0 h 5"/>
                <a:gd name="T12" fmla="*/ 0 w 3"/>
                <a:gd name="T13" fmla="*/ 4 h 5"/>
                <a:gd name="T14" fmla="*/ 1 w 3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" h="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5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6" name="Freeform 735">
              <a:extLst>
                <a:ext uri="{FF2B5EF4-FFF2-40B4-BE49-F238E27FC236}">
                  <a16:creationId xmlns:a16="http://schemas.microsoft.com/office/drawing/2014/main" id="{C48D0494-DBD4-45E7-B923-2586A4B4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488" y="4425719"/>
              <a:ext cx="39687" cy="12700"/>
            </a:xfrm>
            <a:custGeom>
              <a:avLst/>
              <a:gdLst>
                <a:gd name="T0" fmla="*/ 0 w 20"/>
                <a:gd name="T1" fmla="*/ 5 h 6"/>
                <a:gd name="T2" fmla="*/ 0 w 20"/>
                <a:gd name="T3" fmla="*/ 5 h 6"/>
                <a:gd name="T4" fmla="*/ 1 w 20"/>
                <a:gd name="T5" fmla="*/ 6 h 6"/>
                <a:gd name="T6" fmla="*/ 19 w 20"/>
                <a:gd name="T7" fmla="*/ 2 h 6"/>
                <a:gd name="T8" fmla="*/ 20 w 20"/>
                <a:gd name="T9" fmla="*/ 1 h 6"/>
                <a:gd name="T10" fmla="*/ 19 w 20"/>
                <a:gd name="T11" fmla="*/ 0 h 6"/>
                <a:gd name="T12" fmla="*/ 1 w 20"/>
                <a:gd name="T13" fmla="*/ 4 h 6"/>
                <a:gd name="T14" fmla="*/ 0 w 20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6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1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8D9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7" name="Freeform 736">
              <a:extLst>
                <a:ext uri="{FF2B5EF4-FFF2-40B4-BE49-F238E27FC236}">
                  <a16:creationId xmlns:a16="http://schemas.microsoft.com/office/drawing/2014/main" id="{8841B79C-A84B-47B7-AE93-759CC338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0" y="4401906"/>
              <a:ext cx="34925" cy="26988"/>
            </a:xfrm>
            <a:custGeom>
              <a:avLst/>
              <a:gdLst>
                <a:gd name="T0" fmla="*/ 0 w 22"/>
                <a:gd name="T1" fmla="*/ 2 h 17"/>
                <a:gd name="T2" fmla="*/ 21 w 22"/>
                <a:gd name="T3" fmla="*/ 17 h 17"/>
                <a:gd name="T4" fmla="*/ 22 w 22"/>
                <a:gd name="T5" fmla="*/ 17 h 17"/>
                <a:gd name="T6" fmla="*/ 0 w 22"/>
                <a:gd name="T7" fmla="*/ 0 h 17"/>
                <a:gd name="T8" fmla="*/ 0 w 22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7">
                  <a:moveTo>
                    <a:pt x="0" y="2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E2C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8" name="Freeform 737">
              <a:extLst>
                <a:ext uri="{FF2B5EF4-FFF2-40B4-BE49-F238E27FC236}">
                  <a16:creationId xmlns:a16="http://schemas.microsoft.com/office/drawing/2014/main" id="{F2250533-C3E0-4C16-816A-B4EFC6120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3825" y="4422544"/>
              <a:ext cx="11112" cy="9525"/>
            </a:xfrm>
            <a:custGeom>
              <a:avLst/>
              <a:gdLst>
                <a:gd name="T0" fmla="*/ 1 w 5"/>
                <a:gd name="T1" fmla="*/ 1 h 5"/>
                <a:gd name="T2" fmla="*/ 1 w 5"/>
                <a:gd name="T3" fmla="*/ 5 h 5"/>
                <a:gd name="T4" fmla="*/ 4 w 5"/>
                <a:gd name="T5" fmla="*/ 4 h 5"/>
                <a:gd name="T6" fmla="*/ 4 w 5"/>
                <a:gd name="T7" fmla="*/ 1 h 5"/>
                <a:gd name="T8" fmla="*/ 1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0" y="2"/>
                    <a:pt x="0" y="4"/>
                    <a:pt x="1" y="5"/>
                  </a:cubicBezTo>
                  <a:cubicBezTo>
                    <a:pt x="2" y="5"/>
                    <a:pt x="4" y="5"/>
                    <a:pt x="4" y="4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9" name="Freeform 738">
              <a:extLst>
                <a:ext uri="{FF2B5EF4-FFF2-40B4-BE49-F238E27FC236}">
                  <a16:creationId xmlns:a16="http://schemas.microsoft.com/office/drawing/2014/main" id="{F2F85A06-765E-40D2-9045-63D53C39E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8588" y="4398731"/>
              <a:ext cx="22225" cy="30163"/>
            </a:xfrm>
            <a:custGeom>
              <a:avLst/>
              <a:gdLst>
                <a:gd name="T0" fmla="*/ 0 w 11"/>
                <a:gd name="T1" fmla="*/ 14 h 15"/>
                <a:gd name="T2" fmla="*/ 1 w 11"/>
                <a:gd name="T3" fmla="*/ 15 h 15"/>
                <a:gd name="T4" fmla="*/ 3 w 11"/>
                <a:gd name="T5" fmla="*/ 14 h 15"/>
                <a:gd name="T6" fmla="*/ 11 w 11"/>
                <a:gd name="T7" fmla="*/ 3 h 15"/>
                <a:gd name="T8" fmla="*/ 11 w 11"/>
                <a:gd name="T9" fmla="*/ 1 h 15"/>
                <a:gd name="T10" fmla="*/ 10 w 11"/>
                <a:gd name="T11" fmla="*/ 1 h 15"/>
                <a:gd name="T12" fmla="*/ 8 w 11"/>
                <a:gd name="T13" fmla="*/ 1 h 15"/>
                <a:gd name="T14" fmla="*/ 0 w 11"/>
                <a:gd name="T15" fmla="*/ 12 h 15"/>
                <a:gd name="T16" fmla="*/ 0 w 11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5">
                  <a:moveTo>
                    <a:pt x="0" y="14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3" y="1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1"/>
                    <a:pt x="11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2A2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0" name="Freeform 739">
              <a:extLst>
                <a:ext uri="{FF2B5EF4-FFF2-40B4-BE49-F238E27FC236}">
                  <a16:creationId xmlns:a16="http://schemas.microsoft.com/office/drawing/2014/main" id="{70A77DEE-5D91-4B6C-940F-C48E7A8D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3913" y="2131781"/>
              <a:ext cx="0" cy="533400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336 h 336"/>
                <a:gd name="T4" fmla="*/ 0 w 1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9D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1" name="Line 740">
              <a:extLst>
                <a:ext uri="{FF2B5EF4-FFF2-40B4-BE49-F238E27FC236}">
                  <a16:creationId xmlns:a16="http://schemas.microsoft.com/office/drawing/2014/main" id="{81EFE355-4D04-47C6-94E1-475CCD02C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3913" y="2131781"/>
              <a:ext cx="0" cy="533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2" name="Freeform 741">
              <a:extLst>
                <a:ext uri="{FF2B5EF4-FFF2-40B4-BE49-F238E27FC236}">
                  <a16:creationId xmlns:a16="http://schemas.microsoft.com/office/drawing/2014/main" id="{FDE9DE1F-0B90-4095-B2C3-1A6217593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8675" y="4420956"/>
              <a:ext cx="358775" cy="304800"/>
            </a:xfrm>
            <a:custGeom>
              <a:avLst/>
              <a:gdLst>
                <a:gd name="T0" fmla="*/ 171 w 180"/>
                <a:gd name="T1" fmla="*/ 92 h 153"/>
                <a:gd name="T2" fmla="*/ 146 w 180"/>
                <a:gd name="T3" fmla="*/ 85 h 153"/>
                <a:gd name="T4" fmla="*/ 95 w 180"/>
                <a:gd name="T5" fmla="*/ 10 h 153"/>
                <a:gd name="T6" fmla="*/ 10 w 180"/>
                <a:gd name="T7" fmla="*/ 59 h 153"/>
                <a:gd name="T8" fmla="*/ 59 w 180"/>
                <a:gd name="T9" fmla="*/ 144 h 153"/>
                <a:gd name="T10" fmla="*/ 141 w 180"/>
                <a:gd name="T11" fmla="*/ 105 h 153"/>
                <a:gd name="T12" fmla="*/ 166 w 180"/>
                <a:gd name="T13" fmla="*/ 112 h 153"/>
                <a:gd name="T14" fmla="*/ 179 w 180"/>
                <a:gd name="T15" fmla="*/ 104 h 153"/>
                <a:gd name="T16" fmla="*/ 171 w 180"/>
                <a:gd name="T17" fmla="*/ 9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53">
                  <a:moveTo>
                    <a:pt x="171" y="92"/>
                  </a:moveTo>
                  <a:cubicBezTo>
                    <a:pt x="146" y="85"/>
                    <a:pt x="146" y="85"/>
                    <a:pt x="146" y="85"/>
                  </a:cubicBezTo>
                  <a:cubicBezTo>
                    <a:pt x="150" y="51"/>
                    <a:pt x="129" y="19"/>
                    <a:pt x="95" y="10"/>
                  </a:cubicBezTo>
                  <a:cubicBezTo>
                    <a:pt x="58" y="0"/>
                    <a:pt x="20" y="22"/>
                    <a:pt x="10" y="59"/>
                  </a:cubicBezTo>
                  <a:cubicBezTo>
                    <a:pt x="0" y="96"/>
                    <a:pt x="22" y="135"/>
                    <a:pt x="59" y="144"/>
                  </a:cubicBezTo>
                  <a:cubicBezTo>
                    <a:pt x="93" y="153"/>
                    <a:pt x="127" y="136"/>
                    <a:pt x="141" y="105"/>
                  </a:cubicBezTo>
                  <a:cubicBezTo>
                    <a:pt x="166" y="112"/>
                    <a:pt x="166" y="112"/>
                    <a:pt x="166" y="112"/>
                  </a:cubicBezTo>
                  <a:cubicBezTo>
                    <a:pt x="171" y="113"/>
                    <a:pt x="177" y="110"/>
                    <a:pt x="179" y="104"/>
                  </a:cubicBezTo>
                  <a:cubicBezTo>
                    <a:pt x="180" y="99"/>
                    <a:pt x="177" y="93"/>
                    <a:pt x="171" y="9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3" name="Freeform 742">
              <a:extLst>
                <a:ext uri="{FF2B5EF4-FFF2-40B4-BE49-F238E27FC236}">
                  <a16:creationId xmlns:a16="http://schemas.microsoft.com/office/drawing/2014/main" id="{67C6BDAD-ADC1-413F-A4E9-C1987CD5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3600" y="4455881"/>
              <a:ext cx="234950" cy="234950"/>
            </a:xfrm>
            <a:custGeom>
              <a:avLst/>
              <a:gdLst>
                <a:gd name="T0" fmla="*/ 110 w 118"/>
                <a:gd name="T1" fmla="*/ 73 h 118"/>
                <a:gd name="T2" fmla="*/ 46 w 118"/>
                <a:gd name="T3" fmla="*/ 110 h 118"/>
                <a:gd name="T4" fmla="*/ 8 w 118"/>
                <a:gd name="T5" fmla="*/ 46 h 118"/>
                <a:gd name="T6" fmla="*/ 73 w 118"/>
                <a:gd name="T7" fmla="*/ 8 h 118"/>
                <a:gd name="T8" fmla="*/ 110 w 118"/>
                <a:gd name="T9" fmla="*/ 7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18">
                  <a:moveTo>
                    <a:pt x="110" y="73"/>
                  </a:moveTo>
                  <a:cubicBezTo>
                    <a:pt x="103" y="101"/>
                    <a:pt x="74" y="118"/>
                    <a:pt x="46" y="110"/>
                  </a:cubicBezTo>
                  <a:cubicBezTo>
                    <a:pt x="17" y="103"/>
                    <a:pt x="0" y="74"/>
                    <a:pt x="8" y="46"/>
                  </a:cubicBezTo>
                  <a:cubicBezTo>
                    <a:pt x="15" y="17"/>
                    <a:pt x="44" y="0"/>
                    <a:pt x="73" y="8"/>
                  </a:cubicBezTo>
                  <a:cubicBezTo>
                    <a:pt x="101" y="15"/>
                    <a:pt x="118" y="44"/>
                    <a:pt x="110" y="73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4" name="Freeform 743">
              <a:extLst>
                <a:ext uri="{FF2B5EF4-FFF2-40B4-BE49-F238E27FC236}">
                  <a16:creationId xmlns:a16="http://schemas.microsoft.com/office/drawing/2014/main" id="{19A69C3A-72B6-4B3A-929D-EFAB4828D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3613" y="4579706"/>
              <a:ext cx="47625" cy="47625"/>
            </a:xfrm>
            <a:custGeom>
              <a:avLst/>
              <a:gdLst>
                <a:gd name="T0" fmla="*/ 23 w 24"/>
                <a:gd name="T1" fmla="*/ 15 h 24"/>
                <a:gd name="T2" fmla="*/ 10 w 24"/>
                <a:gd name="T3" fmla="*/ 23 h 24"/>
                <a:gd name="T4" fmla="*/ 2 w 24"/>
                <a:gd name="T5" fmla="*/ 10 h 24"/>
                <a:gd name="T6" fmla="*/ 15 w 24"/>
                <a:gd name="T7" fmla="*/ 2 h 24"/>
                <a:gd name="T8" fmla="*/ 23 w 24"/>
                <a:gd name="T9" fmla="*/ 1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15"/>
                  </a:moveTo>
                  <a:cubicBezTo>
                    <a:pt x="21" y="21"/>
                    <a:pt x="15" y="24"/>
                    <a:pt x="10" y="23"/>
                  </a:cubicBezTo>
                  <a:cubicBezTo>
                    <a:pt x="4" y="21"/>
                    <a:pt x="0" y="15"/>
                    <a:pt x="2" y="10"/>
                  </a:cubicBezTo>
                  <a:cubicBezTo>
                    <a:pt x="4" y="4"/>
                    <a:pt x="9" y="0"/>
                    <a:pt x="15" y="2"/>
                  </a:cubicBezTo>
                  <a:cubicBezTo>
                    <a:pt x="21" y="3"/>
                    <a:pt x="24" y="9"/>
                    <a:pt x="23" y="1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5" name="Freeform 744">
              <a:extLst>
                <a:ext uri="{FF2B5EF4-FFF2-40B4-BE49-F238E27FC236}">
                  <a16:creationId xmlns:a16="http://schemas.microsoft.com/office/drawing/2014/main" id="{A01F0F10-D836-4626-A0D1-09BA6462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4888" y="4601931"/>
              <a:ext cx="19050" cy="17463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8 h 9"/>
                <a:gd name="T4" fmla="*/ 1 w 9"/>
                <a:gd name="T5" fmla="*/ 3 h 9"/>
                <a:gd name="T6" fmla="*/ 6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8" y="7"/>
                    <a:pt x="6" y="9"/>
                    <a:pt x="4" y="8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2" y="1"/>
                    <a:pt x="4" y="0"/>
                    <a:pt x="6" y="0"/>
                  </a:cubicBezTo>
                  <a:cubicBezTo>
                    <a:pt x="8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6" name="Freeform 745">
              <a:extLst>
                <a:ext uri="{FF2B5EF4-FFF2-40B4-BE49-F238E27FC236}">
                  <a16:creationId xmlns:a16="http://schemas.microsoft.com/office/drawing/2014/main" id="{6A018F0A-2597-4113-B810-37F0A55EF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4587644"/>
              <a:ext cx="20637" cy="20638"/>
            </a:xfrm>
            <a:custGeom>
              <a:avLst/>
              <a:gdLst>
                <a:gd name="T0" fmla="*/ 10 w 11"/>
                <a:gd name="T1" fmla="*/ 6 h 10"/>
                <a:gd name="T2" fmla="*/ 4 w 11"/>
                <a:gd name="T3" fmla="*/ 9 h 10"/>
                <a:gd name="T4" fmla="*/ 1 w 11"/>
                <a:gd name="T5" fmla="*/ 3 h 10"/>
                <a:gd name="T6" fmla="*/ 7 w 11"/>
                <a:gd name="T7" fmla="*/ 0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9" y="8"/>
                    <a:pt x="7" y="10"/>
                    <a:pt x="4" y="9"/>
                  </a:cubicBezTo>
                  <a:cubicBezTo>
                    <a:pt x="2" y="8"/>
                    <a:pt x="0" y="6"/>
                    <a:pt x="1" y="3"/>
                  </a:cubicBezTo>
                  <a:cubicBezTo>
                    <a:pt x="2" y="1"/>
                    <a:pt x="4" y="0"/>
                    <a:pt x="7" y="0"/>
                  </a:cubicBezTo>
                  <a:cubicBezTo>
                    <a:pt x="9" y="1"/>
                    <a:pt x="11" y="3"/>
                    <a:pt x="10" y="6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7" name="Freeform 746">
              <a:extLst>
                <a:ext uri="{FF2B5EF4-FFF2-40B4-BE49-F238E27FC236}">
                  <a16:creationId xmlns:a16="http://schemas.microsoft.com/office/drawing/2014/main" id="{6D5296EE-4DE4-4608-9817-61A5C2A08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9650" y="4633681"/>
              <a:ext cx="22225" cy="23813"/>
            </a:xfrm>
            <a:custGeom>
              <a:avLst/>
              <a:gdLst>
                <a:gd name="T0" fmla="*/ 10 w 11"/>
                <a:gd name="T1" fmla="*/ 7 h 12"/>
                <a:gd name="T2" fmla="*/ 4 w 11"/>
                <a:gd name="T3" fmla="*/ 11 h 12"/>
                <a:gd name="T4" fmla="*/ 0 w 11"/>
                <a:gd name="T5" fmla="*/ 5 h 12"/>
                <a:gd name="T6" fmla="*/ 7 w 11"/>
                <a:gd name="T7" fmla="*/ 1 h 12"/>
                <a:gd name="T8" fmla="*/ 1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0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5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9" y="2"/>
                    <a:pt x="11" y="5"/>
                    <a:pt x="10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8" name="Freeform 747">
              <a:extLst>
                <a:ext uri="{FF2B5EF4-FFF2-40B4-BE49-F238E27FC236}">
                  <a16:creationId xmlns:a16="http://schemas.microsoft.com/office/drawing/2014/main" id="{4E9D4742-A685-4F75-B89C-8A22BB04C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9488" y="4647969"/>
              <a:ext cx="23812" cy="23813"/>
            </a:xfrm>
            <a:custGeom>
              <a:avLst/>
              <a:gdLst>
                <a:gd name="T0" fmla="*/ 11 w 12"/>
                <a:gd name="T1" fmla="*/ 7 h 12"/>
                <a:gd name="T2" fmla="*/ 5 w 12"/>
                <a:gd name="T3" fmla="*/ 11 h 12"/>
                <a:gd name="T4" fmla="*/ 1 w 12"/>
                <a:gd name="T5" fmla="*/ 4 h 12"/>
                <a:gd name="T6" fmla="*/ 7 w 12"/>
                <a:gd name="T7" fmla="*/ 1 h 12"/>
                <a:gd name="T8" fmla="*/ 11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7"/>
                  </a:moveTo>
                  <a:cubicBezTo>
                    <a:pt x="10" y="10"/>
                    <a:pt x="7" y="12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2"/>
                    <a:pt x="5" y="0"/>
                    <a:pt x="7" y="1"/>
                  </a:cubicBezTo>
                  <a:cubicBezTo>
                    <a:pt x="10" y="1"/>
                    <a:pt x="12" y="4"/>
                    <a:pt x="11" y="7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9" name="Freeform 748">
              <a:extLst>
                <a:ext uri="{FF2B5EF4-FFF2-40B4-BE49-F238E27FC236}">
                  <a16:creationId xmlns:a16="http://schemas.microsoft.com/office/drawing/2014/main" id="{6E2FAD92-A601-44CA-9048-F05D96996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5050" y="4617806"/>
              <a:ext cx="14287" cy="15875"/>
            </a:xfrm>
            <a:custGeom>
              <a:avLst/>
              <a:gdLst>
                <a:gd name="T0" fmla="*/ 7 w 7"/>
                <a:gd name="T1" fmla="*/ 5 h 8"/>
                <a:gd name="T2" fmla="*/ 3 w 7"/>
                <a:gd name="T3" fmla="*/ 7 h 8"/>
                <a:gd name="T4" fmla="*/ 1 w 7"/>
                <a:gd name="T5" fmla="*/ 3 h 8"/>
                <a:gd name="T6" fmla="*/ 5 w 7"/>
                <a:gd name="T7" fmla="*/ 1 h 8"/>
                <a:gd name="T8" fmla="*/ 7 w 7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7" y="5"/>
                  </a:moveTo>
                  <a:cubicBezTo>
                    <a:pt x="6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1"/>
                  </a:cubicBezTo>
                  <a:cubicBezTo>
                    <a:pt x="6" y="1"/>
                    <a:pt x="7" y="3"/>
                    <a:pt x="7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0" name="Freeform 749">
              <a:extLst>
                <a:ext uri="{FF2B5EF4-FFF2-40B4-BE49-F238E27FC236}">
                  <a16:creationId xmlns:a16="http://schemas.microsoft.com/office/drawing/2014/main" id="{B3C6A882-02BB-49B5-A4E6-6BC35BC49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5675" y="4620981"/>
              <a:ext cx="36512" cy="38100"/>
            </a:xfrm>
            <a:custGeom>
              <a:avLst/>
              <a:gdLst>
                <a:gd name="T0" fmla="*/ 17 w 18"/>
                <a:gd name="T1" fmla="*/ 11 h 19"/>
                <a:gd name="T2" fmla="*/ 7 w 18"/>
                <a:gd name="T3" fmla="*/ 17 h 19"/>
                <a:gd name="T4" fmla="*/ 1 w 18"/>
                <a:gd name="T5" fmla="*/ 7 h 19"/>
                <a:gd name="T6" fmla="*/ 11 w 18"/>
                <a:gd name="T7" fmla="*/ 1 h 19"/>
                <a:gd name="T8" fmla="*/ 17 w 18"/>
                <a:gd name="T9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9">
                  <a:moveTo>
                    <a:pt x="17" y="11"/>
                  </a:moveTo>
                  <a:cubicBezTo>
                    <a:pt x="16" y="16"/>
                    <a:pt x="11" y="19"/>
                    <a:pt x="7" y="17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2" y="3"/>
                    <a:pt x="7" y="0"/>
                    <a:pt x="11" y="1"/>
                  </a:cubicBezTo>
                  <a:cubicBezTo>
                    <a:pt x="16" y="2"/>
                    <a:pt x="18" y="7"/>
                    <a:pt x="17" y="1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1" name="Freeform 750">
              <a:extLst>
                <a:ext uri="{FF2B5EF4-FFF2-40B4-BE49-F238E27FC236}">
                  <a16:creationId xmlns:a16="http://schemas.microsoft.com/office/drawing/2014/main" id="{2E19548B-7F71-45EC-9573-BB725549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5838" y="4632094"/>
              <a:ext cx="15875" cy="15875"/>
            </a:xfrm>
            <a:custGeom>
              <a:avLst/>
              <a:gdLst>
                <a:gd name="T0" fmla="*/ 8 w 8"/>
                <a:gd name="T1" fmla="*/ 5 h 8"/>
                <a:gd name="T2" fmla="*/ 3 w 8"/>
                <a:gd name="T3" fmla="*/ 7 h 8"/>
                <a:gd name="T4" fmla="*/ 1 w 8"/>
                <a:gd name="T5" fmla="*/ 3 h 8"/>
                <a:gd name="T6" fmla="*/ 5 w 8"/>
                <a:gd name="T7" fmla="*/ 0 h 8"/>
                <a:gd name="T8" fmla="*/ 8 w 8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5"/>
                  </a:moveTo>
                  <a:cubicBezTo>
                    <a:pt x="7" y="7"/>
                    <a:pt x="5" y="8"/>
                    <a:pt x="3" y="7"/>
                  </a:cubicBezTo>
                  <a:cubicBezTo>
                    <a:pt x="1" y="7"/>
                    <a:pt x="0" y="5"/>
                    <a:pt x="1" y="3"/>
                  </a:cubicBezTo>
                  <a:cubicBezTo>
                    <a:pt x="1" y="1"/>
                    <a:pt x="3" y="0"/>
                    <a:pt x="5" y="0"/>
                  </a:cubicBezTo>
                  <a:cubicBezTo>
                    <a:pt x="7" y="1"/>
                    <a:pt x="8" y="3"/>
                    <a:pt x="8" y="5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2" name="Freeform 751">
              <a:extLst>
                <a:ext uri="{FF2B5EF4-FFF2-40B4-BE49-F238E27FC236}">
                  <a16:creationId xmlns:a16="http://schemas.microsoft.com/office/drawing/2014/main" id="{1645DFBA-B52D-4E27-BBFB-C4CF93378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693881"/>
              <a:ext cx="309562" cy="330200"/>
            </a:xfrm>
            <a:custGeom>
              <a:avLst/>
              <a:gdLst>
                <a:gd name="T0" fmla="*/ 126 w 155"/>
                <a:gd name="T1" fmla="*/ 5 h 166"/>
                <a:gd name="T2" fmla="*/ 111 w 155"/>
                <a:gd name="T3" fmla="*/ 26 h 166"/>
                <a:gd name="T4" fmla="*/ 23 w 155"/>
                <a:gd name="T5" fmla="*/ 46 h 166"/>
                <a:gd name="T6" fmla="*/ 37 w 155"/>
                <a:gd name="T7" fmla="*/ 143 h 166"/>
                <a:gd name="T8" fmla="*/ 134 w 155"/>
                <a:gd name="T9" fmla="*/ 129 h 166"/>
                <a:gd name="T10" fmla="*/ 128 w 155"/>
                <a:gd name="T11" fmla="*/ 39 h 166"/>
                <a:gd name="T12" fmla="*/ 143 w 155"/>
                <a:gd name="T13" fmla="*/ 18 h 166"/>
                <a:gd name="T14" fmla="*/ 141 w 155"/>
                <a:gd name="T15" fmla="*/ 3 h 166"/>
                <a:gd name="T16" fmla="*/ 126 w 155"/>
                <a:gd name="T17" fmla="*/ 5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66">
                  <a:moveTo>
                    <a:pt x="126" y="5"/>
                  </a:moveTo>
                  <a:cubicBezTo>
                    <a:pt x="111" y="26"/>
                    <a:pt x="111" y="26"/>
                    <a:pt x="111" y="26"/>
                  </a:cubicBezTo>
                  <a:cubicBezTo>
                    <a:pt x="81" y="10"/>
                    <a:pt x="43" y="18"/>
                    <a:pt x="23" y="46"/>
                  </a:cubicBezTo>
                  <a:cubicBezTo>
                    <a:pt x="0" y="77"/>
                    <a:pt x="6" y="120"/>
                    <a:pt x="37" y="143"/>
                  </a:cubicBezTo>
                  <a:cubicBezTo>
                    <a:pt x="68" y="166"/>
                    <a:pt x="112" y="160"/>
                    <a:pt x="134" y="129"/>
                  </a:cubicBezTo>
                  <a:cubicBezTo>
                    <a:pt x="155" y="101"/>
                    <a:pt x="152" y="63"/>
                    <a:pt x="128" y="39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7" y="13"/>
                    <a:pt x="146" y="6"/>
                    <a:pt x="141" y="3"/>
                  </a:cubicBezTo>
                  <a:cubicBezTo>
                    <a:pt x="137" y="0"/>
                    <a:pt x="130" y="1"/>
                    <a:pt x="12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3" name="Freeform 752">
              <a:extLst>
                <a:ext uri="{FF2B5EF4-FFF2-40B4-BE49-F238E27FC236}">
                  <a16:creationId xmlns:a16="http://schemas.microsoft.com/office/drawing/2014/main" id="{E543C131-DBD1-4D3F-894D-57256171C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7138" y="3747856"/>
              <a:ext cx="239712" cy="238125"/>
            </a:xfrm>
            <a:custGeom>
              <a:avLst/>
              <a:gdLst>
                <a:gd name="T0" fmla="*/ 92 w 120"/>
                <a:gd name="T1" fmla="*/ 18 h 120"/>
                <a:gd name="T2" fmla="*/ 103 w 120"/>
                <a:gd name="T3" fmla="*/ 92 h 120"/>
                <a:gd name="T4" fmla="*/ 29 w 120"/>
                <a:gd name="T5" fmla="*/ 103 h 120"/>
                <a:gd name="T6" fmla="*/ 18 w 120"/>
                <a:gd name="T7" fmla="*/ 29 h 120"/>
                <a:gd name="T8" fmla="*/ 92 w 120"/>
                <a:gd name="T9" fmla="*/ 1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0">
                  <a:moveTo>
                    <a:pt x="92" y="18"/>
                  </a:moveTo>
                  <a:cubicBezTo>
                    <a:pt x="116" y="35"/>
                    <a:pt x="120" y="68"/>
                    <a:pt x="103" y="92"/>
                  </a:cubicBezTo>
                  <a:cubicBezTo>
                    <a:pt x="86" y="115"/>
                    <a:pt x="52" y="120"/>
                    <a:pt x="29" y="103"/>
                  </a:cubicBezTo>
                  <a:cubicBezTo>
                    <a:pt x="5" y="86"/>
                    <a:pt x="0" y="52"/>
                    <a:pt x="18" y="29"/>
                  </a:cubicBezTo>
                  <a:cubicBezTo>
                    <a:pt x="35" y="5"/>
                    <a:pt x="68" y="0"/>
                    <a:pt x="92" y="18"/>
                  </a:cubicBezTo>
                  <a:close/>
                </a:path>
              </a:pathLst>
            </a:custGeom>
            <a:solidFill>
              <a:srgbClr val="6E3D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4" name="Freeform 753">
              <a:extLst>
                <a:ext uri="{FF2B5EF4-FFF2-40B4-BE49-F238E27FC236}">
                  <a16:creationId xmlns:a16="http://schemas.microsoft.com/office/drawing/2014/main" id="{14D2D36F-A74E-4DD9-877F-282344BF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2550" y="3849456"/>
              <a:ext cx="49212" cy="47625"/>
            </a:xfrm>
            <a:custGeom>
              <a:avLst/>
              <a:gdLst>
                <a:gd name="T0" fmla="*/ 19 w 25"/>
                <a:gd name="T1" fmla="*/ 3 h 24"/>
                <a:gd name="T2" fmla="*/ 21 w 25"/>
                <a:gd name="T3" fmla="*/ 18 h 24"/>
                <a:gd name="T4" fmla="*/ 6 w 25"/>
                <a:gd name="T5" fmla="*/ 21 h 24"/>
                <a:gd name="T6" fmla="*/ 4 w 25"/>
                <a:gd name="T7" fmla="*/ 6 h 24"/>
                <a:gd name="T8" fmla="*/ 19 w 25"/>
                <a:gd name="T9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4">
                  <a:moveTo>
                    <a:pt x="19" y="3"/>
                  </a:moveTo>
                  <a:cubicBezTo>
                    <a:pt x="24" y="7"/>
                    <a:pt x="25" y="14"/>
                    <a:pt x="21" y="18"/>
                  </a:cubicBezTo>
                  <a:cubicBezTo>
                    <a:pt x="18" y="23"/>
                    <a:pt x="11" y="24"/>
                    <a:pt x="6" y="21"/>
                  </a:cubicBezTo>
                  <a:cubicBezTo>
                    <a:pt x="1" y="17"/>
                    <a:pt x="0" y="10"/>
                    <a:pt x="4" y="6"/>
                  </a:cubicBezTo>
                  <a:cubicBezTo>
                    <a:pt x="8" y="1"/>
                    <a:pt x="14" y="0"/>
                    <a:pt x="19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5" name="Freeform 754">
              <a:extLst>
                <a:ext uri="{FF2B5EF4-FFF2-40B4-BE49-F238E27FC236}">
                  <a16:creationId xmlns:a16="http://schemas.microsoft.com/office/drawing/2014/main" id="{50A178C4-2528-4923-940B-0BF0B83DE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4300" y="3839931"/>
              <a:ext cx="17462" cy="19050"/>
            </a:xfrm>
            <a:custGeom>
              <a:avLst/>
              <a:gdLst>
                <a:gd name="T0" fmla="*/ 7 w 9"/>
                <a:gd name="T1" fmla="*/ 1 h 9"/>
                <a:gd name="T2" fmla="*/ 8 w 9"/>
                <a:gd name="T3" fmla="*/ 7 h 9"/>
                <a:gd name="T4" fmla="*/ 2 w 9"/>
                <a:gd name="T5" fmla="*/ 8 h 9"/>
                <a:gd name="T6" fmla="*/ 1 w 9"/>
                <a:gd name="T7" fmla="*/ 2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8" y="2"/>
                    <a:pt x="9" y="5"/>
                    <a:pt x="8" y="7"/>
                  </a:cubicBezTo>
                  <a:cubicBezTo>
                    <a:pt x="6" y="9"/>
                    <a:pt x="4" y="9"/>
                    <a:pt x="2" y="8"/>
                  </a:cubicBezTo>
                  <a:cubicBezTo>
                    <a:pt x="0" y="6"/>
                    <a:pt x="0" y="4"/>
                    <a:pt x="1" y="2"/>
                  </a:cubicBezTo>
                  <a:cubicBezTo>
                    <a:pt x="2" y="0"/>
                    <a:pt x="5" y="0"/>
                    <a:pt x="7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6" name="Freeform 755">
              <a:extLst>
                <a:ext uri="{FF2B5EF4-FFF2-40B4-BE49-F238E27FC236}">
                  <a16:creationId xmlns:a16="http://schemas.microsoft.com/office/drawing/2014/main" id="{E8C88878-29BC-47BE-8EE7-8D13AC391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6363" y="3819294"/>
              <a:ext cx="22225" cy="19050"/>
            </a:xfrm>
            <a:custGeom>
              <a:avLst/>
              <a:gdLst>
                <a:gd name="T0" fmla="*/ 8 w 11"/>
                <a:gd name="T1" fmla="*/ 1 h 10"/>
                <a:gd name="T2" fmla="*/ 9 w 11"/>
                <a:gd name="T3" fmla="*/ 8 h 10"/>
                <a:gd name="T4" fmla="*/ 3 w 11"/>
                <a:gd name="T5" fmla="*/ 9 h 10"/>
                <a:gd name="T6" fmla="*/ 2 w 11"/>
                <a:gd name="T7" fmla="*/ 2 h 10"/>
                <a:gd name="T8" fmla="*/ 8 w 11"/>
                <a:gd name="T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8" y="1"/>
                  </a:moveTo>
                  <a:cubicBezTo>
                    <a:pt x="10" y="3"/>
                    <a:pt x="11" y="6"/>
                    <a:pt x="9" y="8"/>
                  </a:cubicBezTo>
                  <a:cubicBezTo>
                    <a:pt x="8" y="10"/>
                    <a:pt x="5" y="10"/>
                    <a:pt x="3" y="9"/>
                  </a:cubicBezTo>
                  <a:cubicBezTo>
                    <a:pt x="1" y="7"/>
                    <a:pt x="0" y="4"/>
                    <a:pt x="2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7" name="Freeform 756">
              <a:extLst>
                <a:ext uri="{FF2B5EF4-FFF2-40B4-BE49-F238E27FC236}">
                  <a16:creationId xmlns:a16="http://schemas.microsoft.com/office/drawing/2014/main" id="{AE786A03-D8A1-4C3B-8C81-99C0D3349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6050" y="3846281"/>
              <a:ext cx="23812" cy="22225"/>
            </a:xfrm>
            <a:custGeom>
              <a:avLst/>
              <a:gdLst>
                <a:gd name="T0" fmla="*/ 9 w 12"/>
                <a:gd name="T1" fmla="*/ 2 h 11"/>
                <a:gd name="T2" fmla="*/ 10 w 12"/>
                <a:gd name="T3" fmla="*/ 9 h 11"/>
                <a:gd name="T4" fmla="*/ 3 w 12"/>
                <a:gd name="T5" fmla="*/ 10 h 11"/>
                <a:gd name="T6" fmla="*/ 2 w 12"/>
                <a:gd name="T7" fmla="*/ 3 h 11"/>
                <a:gd name="T8" fmla="*/ 9 w 12"/>
                <a:gd name="T9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9" y="2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1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0"/>
                    <a:pt x="7" y="0"/>
                    <a:pt x="9" y="2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8" name="Freeform 757">
              <a:extLst>
                <a:ext uri="{FF2B5EF4-FFF2-40B4-BE49-F238E27FC236}">
                  <a16:creationId xmlns:a16="http://schemas.microsoft.com/office/drawing/2014/main" id="{560C78D4-587D-4A5C-B28C-0ED57530C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7638" y="3878031"/>
              <a:ext cx="23812" cy="23813"/>
            </a:xfrm>
            <a:custGeom>
              <a:avLst/>
              <a:gdLst>
                <a:gd name="T0" fmla="*/ 9 w 12"/>
                <a:gd name="T1" fmla="*/ 1 h 12"/>
                <a:gd name="T2" fmla="*/ 10 w 12"/>
                <a:gd name="T3" fmla="*/ 9 h 12"/>
                <a:gd name="T4" fmla="*/ 3 w 12"/>
                <a:gd name="T5" fmla="*/ 10 h 12"/>
                <a:gd name="T6" fmla="*/ 2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0" y="9"/>
                  </a:cubicBezTo>
                  <a:cubicBezTo>
                    <a:pt x="8" y="11"/>
                    <a:pt x="5" y="12"/>
                    <a:pt x="3" y="10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0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9" name="Freeform 758">
              <a:extLst>
                <a:ext uri="{FF2B5EF4-FFF2-40B4-BE49-F238E27FC236}">
                  <a16:creationId xmlns:a16="http://schemas.microsoft.com/office/drawing/2014/main" id="{03ECBA32-C40E-4801-A8DD-31D35DD6A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9700" y="3822469"/>
              <a:ext cx="14287" cy="14288"/>
            </a:xfrm>
            <a:custGeom>
              <a:avLst/>
              <a:gdLst>
                <a:gd name="T0" fmla="*/ 6 w 7"/>
                <a:gd name="T1" fmla="*/ 1 h 7"/>
                <a:gd name="T2" fmla="*/ 6 w 7"/>
                <a:gd name="T3" fmla="*/ 5 h 7"/>
                <a:gd name="T4" fmla="*/ 2 w 7"/>
                <a:gd name="T5" fmla="*/ 6 h 7"/>
                <a:gd name="T6" fmla="*/ 1 w 7"/>
                <a:gd name="T7" fmla="*/ 2 h 7"/>
                <a:gd name="T8" fmla="*/ 6 w 7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7" y="2"/>
                    <a:pt x="7" y="4"/>
                    <a:pt x="6" y="5"/>
                  </a:cubicBezTo>
                  <a:cubicBezTo>
                    <a:pt x="5" y="7"/>
                    <a:pt x="3" y="7"/>
                    <a:pt x="2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4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0" name="Freeform 759">
              <a:extLst>
                <a:ext uri="{FF2B5EF4-FFF2-40B4-BE49-F238E27FC236}">
                  <a16:creationId xmlns:a16="http://schemas.microsoft.com/office/drawing/2014/main" id="{94FC94C8-5E79-4CBA-A1BF-F53A4A7C2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5888" y="3881206"/>
              <a:ext cx="38100" cy="36513"/>
            </a:xfrm>
            <a:custGeom>
              <a:avLst/>
              <a:gdLst>
                <a:gd name="T0" fmla="*/ 15 w 19"/>
                <a:gd name="T1" fmla="*/ 3 h 19"/>
                <a:gd name="T2" fmla="*/ 16 w 19"/>
                <a:gd name="T3" fmla="*/ 14 h 19"/>
                <a:gd name="T4" fmla="*/ 5 w 19"/>
                <a:gd name="T5" fmla="*/ 16 h 19"/>
                <a:gd name="T6" fmla="*/ 3 w 19"/>
                <a:gd name="T7" fmla="*/ 4 h 19"/>
                <a:gd name="T8" fmla="*/ 15 w 19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5" y="3"/>
                  </a:moveTo>
                  <a:cubicBezTo>
                    <a:pt x="18" y="5"/>
                    <a:pt x="19" y="11"/>
                    <a:pt x="16" y="14"/>
                  </a:cubicBezTo>
                  <a:cubicBezTo>
                    <a:pt x="14" y="18"/>
                    <a:pt x="8" y="19"/>
                    <a:pt x="5" y="16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6" y="1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1" name="Freeform 760">
              <a:extLst>
                <a:ext uri="{FF2B5EF4-FFF2-40B4-BE49-F238E27FC236}">
                  <a16:creationId xmlns:a16="http://schemas.microsoft.com/office/drawing/2014/main" id="{9C9317EC-5BDE-46D6-83C6-31566099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4938" y="3873269"/>
              <a:ext cx="15875" cy="15875"/>
            </a:xfrm>
            <a:custGeom>
              <a:avLst/>
              <a:gdLst>
                <a:gd name="T0" fmla="*/ 6 w 8"/>
                <a:gd name="T1" fmla="*/ 1 h 8"/>
                <a:gd name="T2" fmla="*/ 7 w 8"/>
                <a:gd name="T3" fmla="*/ 6 h 8"/>
                <a:gd name="T4" fmla="*/ 2 w 8"/>
                <a:gd name="T5" fmla="*/ 7 h 8"/>
                <a:gd name="T6" fmla="*/ 1 w 8"/>
                <a:gd name="T7" fmla="*/ 2 h 8"/>
                <a:gd name="T8" fmla="*/ 6 w 8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6" y="1"/>
                  </a:moveTo>
                  <a:cubicBezTo>
                    <a:pt x="8" y="2"/>
                    <a:pt x="8" y="4"/>
                    <a:pt x="7" y="6"/>
                  </a:cubicBezTo>
                  <a:cubicBezTo>
                    <a:pt x="6" y="7"/>
                    <a:pt x="3" y="8"/>
                    <a:pt x="2" y="7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995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2" name="Rectangle 761">
              <a:extLst>
                <a:ext uri="{FF2B5EF4-FFF2-40B4-BE49-F238E27FC236}">
                  <a16:creationId xmlns:a16="http://schemas.microsoft.com/office/drawing/2014/main" id="{515FAC58-31D6-4BD8-A6AC-D98EAF33A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3" name="Freeform 762">
              <a:extLst>
                <a:ext uri="{FF2B5EF4-FFF2-40B4-BE49-F238E27FC236}">
                  <a16:creationId xmlns:a16="http://schemas.microsoft.com/office/drawing/2014/main" id="{61A7FE8B-653A-41F7-831A-2F563D8D8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2131781"/>
              <a:ext cx="7937" cy="533400"/>
            </a:xfrm>
            <a:custGeom>
              <a:avLst/>
              <a:gdLst>
                <a:gd name="T0" fmla="*/ 0 w 5"/>
                <a:gd name="T1" fmla="*/ 0 h 336"/>
                <a:gd name="T2" fmla="*/ 0 w 5"/>
                <a:gd name="T3" fmla="*/ 336 h 336"/>
                <a:gd name="T4" fmla="*/ 5 w 5"/>
                <a:gd name="T5" fmla="*/ 336 h 336"/>
                <a:gd name="T6" fmla="*/ 5 w 5"/>
                <a:gd name="T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0" y="0"/>
                  </a:moveTo>
                  <a:lnTo>
                    <a:pt x="0" y="336"/>
                  </a:lnTo>
                  <a:lnTo>
                    <a:pt x="5" y="33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4" name="Rectangle 763">
              <a:extLst>
                <a:ext uri="{FF2B5EF4-FFF2-40B4-BE49-F238E27FC236}">
                  <a16:creationId xmlns:a16="http://schemas.microsoft.com/office/drawing/2014/main" id="{5E4AA571-932B-424C-A8DA-871C6331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prstGeom prst="rect">
              <a:avLst/>
            </a:prstGeom>
            <a:solidFill>
              <a:srgbClr val="7D5C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5" name="Freeform 764">
              <a:extLst>
                <a:ext uri="{FF2B5EF4-FFF2-40B4-BE49-F238E27FC236}">
                  <a16:creationId xmlns:a16="http://schemas.microsoft.com/office/drawing/2014/main" id="{8ACBC263-C302-4C28-BE22-7193B290D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2138131"/>
              <a:ext cx="7937" cy="534988"/>
            </a:xfrm>
            <a:custGeom>
              <a:avLst/>
              <a:gdLst>
                <a:gd name="T0" fmla="*/ 0 w 5"/>
                <a:gd name="T1" fmla="*/ 0 h 337"/>
                <a:gd name="T2" fmla="*/ 0 w 5"/>
                <a:gd name="T3" fmla="*/ 337 h 337"/>
                <a:gd name="T4" fmla="*/ 5 w 5"/>
                <a:gd name="T5" fmla="*/ 337 h 337"/>
                <a:gd name="T6" fmla="*/ 5 w 5"/>
                <a:gd name="T7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0" y="0"/>
                  </a:moveTo>
                  <a:lnTo>
                    <a:pt x="0" y="337"/>
                  </a:lnTo>
                  <a:lnTo>
                    <a:pt x="5" y="337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6" name="Rectangle 765">
              <a:extLst>
                <a:ext uri="{FF2B5EF4-FFF2-40B4-BE49-F238E27FC236}">
                  <a16:creationId xmlns:a16="http://schemas.microsoft.com/office/drawing/2014/main" id="{F6B6FC2F-1926-4D99-9D7B-0AE2D5105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prstGeom prst="rect">
              <a:avLst/>
            </a:prstGeom>
            <a:solidFill>
              <a:srgbClr val="7F4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7" name="Freeform 766">
              <a:extLst>
                <a:ext uri="{FF2B5EF4-FFF2-40B4-BE49-F238E27FC236}">
                  <a16:creationId xmlns:a16="http://schemas.microsoft.com/office/drawing/2014/main" id="{0619C722-8E76-4149-BD27-8B31575D0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7975" y="5721119"/>
              <a:ext cx="7937" cy="534988"/>
            </a:xfrm>
            <a:custGeom>
              <a:avLst/>
              <a:gdLst>
                <a:gd name="T0" fmla="*/ 5 w 5"/>
                <a:gd name="T1" fmla="*/ 337 h 337"/>
                <a:gd name="T2" fmla="*/ 5 w 5"/>
                <a:gd name="T3" fmla="*/ 0 h 337"/>
                <a:gd name="T4" fmla="*/ 0 w 5"/>
                <a:gd name="T5" fmla="*/ 0 h 337"/>
                <a:gd name="T6" fmla="*/ 0 w 5"/>
                <a:gd name="T7" fmla="*/ 337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7">
                  <a:moveTo>
                    <a:pt x="5" y="337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8" name="Rectangle 767">
              <a:extLst>
                <a:ext uri="{FF2B5EF4-FFF2-40B4-BE49-F238E27FC236}">
                  <a16:creationId xmlns:a16="http://schemas.microsoft.com/office/drawing/2014/main" id="{4783D43B-80A3-43EC-A5D5-367A769B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prstGeom prst="rect">
              <a:avLst/>
            </a:prstGeom>
            <a:solidFill>
              <a:srgbClr val="CD3E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0"/>
            </a:p>
          </p:txBody>
        </p:sp>
        <p:sp>
          <p:nvSpPr>
            <p:cNvPr id="72069" name="Freeform 768">
              <a:extLst>
                <a:ext uri="{FF2B5EF4-FFF2-40B4-BE49-F238E27FC236}">
                  <a16:creationId xmlns:a16="http://schemas.microsoft.com/office/drawing/2014/main" id="{231DD170-A8AD-4A4C-BABF-07EC8C29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5729056"/>
              <a:ext cx="7937" cy="533400"/>
            </a:xfrm>
            <a:custGeom>
              <a:avLst/>
              <a:gdLst>
                <a:gd name="T0" fmla="*/ 5 w 5"/>
                <a:gd name="T1" fmla="*/ 336 h 336"/>
                <a:gd name="T2" fmla="*/ 5 w 5"/>
                <a:gd name="T3" fmla="*/ 0 h 336"/>
                <a:gd name="T4" fmla="*/ 0 w 5"/>
                <a:gd name="T5" fmla="*/ 0 h 336"/>
                <a:gd name="T6" fmla="*/ 0 w 5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36">
                  <a:moveTo>
                    <a:pt x="5" y="336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3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070" name="文本框 775">
            <a:extLst>
              <a:ext uri="{FF2B5EF4-FFF2-40B4-BE49-F238E27FC236}">
                <a16:creationId xmlns:a16="http://schemas.microsoft.com/office/drawing/2014/main" id="{877DE89C-F3CA-401E-9D6A-12E66E6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3373439"/>
            <a:ext cx="41671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/>
            <a:r>
              <a:rPr lang="en-US" altLang="zh-CN" sz="4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 YOU</a:t>
            </a:r>
            <a:endParaRPr lang="zh-CN" altLang="en-US" sz="4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071" name="文本框 777">
            <a:extLst>
              <a:ext uri="{FF2B5EF4-FFF2-40B4-BE49-F238E27FC236}">
                <a16:creationId xmlns:a16="http://schemas.microsoft.com/office/drawing/2014/main" id="{69C6D309-BB2C-4804-BDDE-7FE5FC0B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332" y="4032150"/>
            <a:ext cx="505259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https://study.wjszzx.com.cn/</a:t>
            </a:r>
            <a:endParaRPr lang="zh-CN" altLang="en-US" sz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0" name="等腰三角形 779">
            <a:extLst>
              <a:ext uri="{FF2B5EF4-FFF2-40B4-BE49-F238E27FC236}">
                <a16:creationId xmlns:a16="http://schemas.microsoft.com/office/drawing/2014/main" id="{DC6B1449-1728-4BDA-8ADA-1FEF3A290910}"/>
              </a:ext>
            </a:extLst>
          </p:cNvPr>
          <p:cNvSpPr/>
          <p:nvPr/>
        </p:nvSpPr>
        <p:spPr>
          <a:xfrm rot="13773772">
            <a:off x="3259138" y="1550988"/>
            <a:ext cx="184150" cy="317500"/>
          </a:xfrm>
          <a:custGeom>
            <a:avLst/>
            <a:gdLst>
              <a:gd name="connsiteX0" fmla="*/ 0 w 490786"/>
              <a:gd name="connsiteY0" fmla="*/ 423091 h 423091"/>
              <a:gd name="connsiteX1" fmla="*/ 245393 w 490786"/>
              <a:gd name="connsiteY1" fmla="*/ 0 h 423091"/>
              <a:gd name="connsiteX2" fmla="*/ 490786 w 490786"/>
              <a:gd name="connsiteY2" fmla="*/ 423091 h 423091"/>
              <a:gd name="connsiteX3" fmla="*/ 0 w 490786"/>
              <a:gd name="connsiteY3" fmla="*/ 423091 h 423091"/>
              <a:gd name="connsiteX0-1" fmla="*/ 0 w 245393"/>
              <a:gd name="connsiteY0-2" fmla="*/ 423091 h 423091"/>
              <a:gd name="connsiteX1-3" fmla="*/ 245393 w 245393"/>
              <a:gd name="connsiteY1-4" fmla="*/ 0 h 423091"/>
              <a:gd name="connsiteX2-5" fmla="*/ 219188 w 245393"/>
              <a:gd name="connsiteY2-6" fmla="*/ 316203 h 423091"/>
              <a:gd name="connsiteX3-7" fmla="*/ 0 w 245393"/>
              <a:gd name="connsiteY3-8" fmla="*/ 423091 h 423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5393" h="423091">
                <a:moveTo>
                  <a:pt x="0" y="423091"/>
                </a:moveTo>
                <a:lnTo>
                  <a:pt x="245393" y="0"/>
                </a:lnTo>
                <a:lnTo>
                  <a:pt x="219188" y="316203"/>
                </a:lnTo>
                <a:lnTo>
                  <a:pt x="0" y="423091"/>
                </a:lnTo>
                <a:close/>
              </a:path>
            </a:pathLst>
          </a:cu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sp>
        <p:nvSpPr>
          <p:cNvPr id="781" name="等腰三角形 780">
            <a:extLst>
              <a:ext uri="{FF2B5EF4-FFF2-40B4-BE49-F238E27FC236}">
                <a16:creationId xmlns:a16="http://schemas.microsoft.com/office/drawing/2014/main" id="{BCFE6089-5DA6-41D2-A548-0E50B02E91E8}"/>
              </a:ext>
            </a:extLst>
          </p:cNvPr>
          <p:cNvSpPr/>
          <p:nvPr/>
        </p:nvSpPr>
        <p:spPr>
          <a:xfrm rot="5400000">
            <a:off x="3249614" y="1687514"/>
            <a:ext cx="84137" cy="30003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38005" h="444383">
                <a:moveTo>
                  <a:pt x="0" y="444383"/>
                </a:moveTo>
                <a:lnTo>
                  <a:pt x="238005" y="176143"/>
                </a:lnTo>
                <a:lnTo>
                  <a:pt x="68367" y="0"/>
                </a:lnTo>
                <a:lnTo>
                  <a:pt x="0" y="4443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  <p:pic>
        <p:nvPicPr>
          <p:cNvPr id="72074" name="图片 771">
            <a:extLst>
              <a:ext uri="{FF2B5EF4-FFF2-40B4-BE49-F238E27FC236}">
                <a16:creationId xmlns:a16="http://schemas.microsoft.com/office/drawing/2014/main" id="{6DB09518-BC58-4DC2-B7FA-8F8B833B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80338">
            <a:off x="1830388" y="1614489"/>
            <a:ext cx="1350962" cy="160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3" name="等腰三角形 780">
            <a:extLst>
              <a:ext uri="{FF2B5EF4-FFF2-40B4-BE49-F238E27FC236}">
                <a16:creationId xmlns:a16="http://schemas.microsoft.com/office/drawing/2014/main" id="{67369DA7-CB8A-4041-8C80-DFE898717127}"/>
              </a:ext>
            </a:extLst>
          </p:cNvPr>
          <p:cNvSpPr/>
          <p:nvPr/>
        </p:nvSpPr>
        <p:spPr>
          <a:xfrm rot="3954975" flipH="1">
            <a:off x="3079751" y="1500189"/>
            <a:ext cx="176213" cy="192087"/>
          </a:xfrm>
          <a:custGeom>
            <a:avLst/>
            <a:gdLst>
              <a:gd name="connsiteX0" fmla="*/ 0 w 476010"/>
              <a:gd name="connsiteY0" fmla="*/ 268240 h 268240"/>
              <a:gd name="connsiteX1" fmla="*/ 238005 w 476010"/>
              <a:gd name="connsiteY1" fmla="*/ 0 h 268240"/>
              <a:gd name="connsiteX2" fmla="*/ 476010 w 476010"/>
              <a:gd name="connsiteY2" fmla="*/ 268240 h 268240"/>
              <a:gd name="connsiteX3" fmla="*/ 0 w 476010"/>
              <a:gd name="connsiteY3" fmla="*/ 268240 h 268240"/>
              <a:gd name="connsiteX0-1" fmla="*/ 0 w 255696"/>
              <a:gd name="connsiteY0-2" fmla="*/ 462291 h 462291"/>
              <a:gd name="connsiteX1-3" fmla="*/ 238005 w 255696"/>
              <a:gd name="connsiteY1-4" fmla="*/ 194051 h 462291"/>
              <a:gd name="connsiteX2-5" fmla="*/ 255696 w 255696"/>
              <a:gd name="connsiteY2-6" fmla="*/ 0 h 462291"/>
              <a:gd name="connsiteX3-7" fmla="*/ 0 w 255696"/>
              <a:gd name="connsiteY3-8" fmla="*/ 462291 h 462291"/>
              <a:gd name="connsiteX0-9" fmla="*/ 0 w 238005"/>
              <a:gd name="connsiteY0-10" fmla="*/ 444383 h 444383"/>
              <a:gd name="connsiteX1-11" fmla="*/ 238005 w 238005"/>
              <a:gd name="connsiteY1-12" fmla="*/ 176143 h 444383"/>
              <a:gd name="connsiteX2-13" fmla="*/ 68367 w 238005"/>
              <a:gd name="connsiteY2-14" fmla="*/ 0 h 444383"/>
              <a:gd name="connsiteX3-15" fmla="*/ 0 w 238005"/>
              <a:gd name="connsiteY3-16" fmla="*/ 444383 h 444383"/>
              <a:gd name="connsiteX0-17" fmla="*/ 0 w 364377"/>
              <a:gd name="connsiteY0-18" fmla="*/ 444383 h 444383"/>
              <a:gd name="connsiteX1-19" fmla="*/ 364378 w 364377"/>
              <a:gd name="connsiteY1-20" fmla="*/ 220912 h 444383"/>
              <a:gd name="connsiteX2-21" fmla="*/ 68367 w 364377"/>
              <a:gd name="connsiteY2-22" fmla="*/ 0 h 444383"/>
              <a:gd name="connsiteX3-23" fmla="*/ 0 w 364377"/>
              <a:gd name="connsiteY3-24" fmla="*/ 444383 h 444383"/>
              <a:gd name="connsiteX0-25" fmla="*/ 0 w 364379"/>
              <a:gd name="connsiteY0-26" fmla="*/ 283210 h 283210"/>
              <a:gd name="connsiteX1-27" fmla="*/ 364378 w 364379"/>
              <a:gd name="connsiteY1-28" fmla="*/ 59739 h 283210"/>
              <a:gd name="connsiteX2-29" fmla="*/ 220017 w 364379"/>
              <a:gd name="connsiteY2-30" fmla="*/ 0 h 283210"/>
              <a:gd name="connsiteX3-31" fmla="*/ 0 w 364379"/>
              <a:gd name="connsiteY3-32" fmla="*/ 283210 h 2832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64379" h="283210">
                <a:moveTo>
                  <a:pt x="0" y="283210"/>
                </a:moveTo>
                <a:lnTo>
                  <a:pt x="364378" y="59739"/>
                </a:lnTo>
                <a:lnTo>
                  <a:pt x="220017" y="0"/>
                </a:lnTo>
                <a:lnTo>
                  <a:pt x="0" y="2832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71">
            <a:extLst>
              <a:ext uri="{FF2B5EF4-FFF2-40B4-BE49-F238E27FC236}">
                <a16:creationId xmlns:a16="http://schemas.microsoft.com/office/drawing/2014/main" id="{8DD6472B-ED89-423B-BEF7-4567996A7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423989"/>
            <a:ext cx="8066088" cy="265747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INSERT INTO 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表名称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(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1,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字段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1,···)</a:t>
            </a:r>
          </a:p>
          <a:p>
            <a:pPr algn="ctr">
              <a:lnSpc>
                <a:spcPct val="180000"/>
              </a:lnSpc>
            </a:pP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VALUES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(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值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1,</a:t>
            </a: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值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2,···)</a:t>
            </a:r>
          </a:p>
          <a:p>
            <a:pPr algn="ctr">
              <a:lnSpc>
                <a:spcPct val="180000"/>
              </a:lnSpc>
            </a:pPr>
            <a:endParaRPr lang="en-US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>
              <a:lnSpc>
                <a:spcPct val="180000"/>
              </a:lnSpc>
            </a:pPr>
            <a:r>
              <a:rPr lang="zh-CN" altLang="en-US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文本数据字段值左右加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’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’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   </a:t>
            </a:r>
            <a:r>
              <a:rPr lang="zh-CN" altLang="en-US" sz="2400">
                <a:latin typeface="Arial" panose="020B0604020202020204" pitchFamily="34" charset="0"/>
                <a:ea typeface="楷体_GB2312" panose="02010609030101010101" pitchFamily="49" charset="-122"/>
              </a:rPr>
              <a:t>数字数据不加符号</a:t>
            </a:r>
          </a:p>
        </p:txBody>
      </p:sp>
      <p:sp>
        <p:nvSpPr>
          <p:cNvPr id="35842" name="TextBox 13@|17FFC:16777215|FBC:16777215|LFC:16777215|LBC:16777215">
            <a:extLst>
              <a:ext uri="{FF2B5EF4-FFF2-40B4-BE49-F238E27FC236}">
                <a16:creationId xmlns:a16="http://schemas.microsoft.com/office/drawing/2014/main" id="{42C8C4B0-A39F-4351-B3DF-2F862C3C0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51" y="276226"/>
            <a:ext cx="87788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INSERT 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插入命令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33AE1DD8-2BD4-468D-91CC-2384A98FB019}"/>
              </a:ext>
            </a:extLst>
          </p:cNvPr>
          <p:cNvSpPr txBox="1"/>
          <p:nvPr/>
        </p:nvSpPr>
        <p:spPr>
          <a:xfrm>
            <a:off x="4872039" y="5146676"/>
            <a:ext cx="2447925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增、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删、改、查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71">
            <a:extLst>
              <a:ext uri="{FF2B5EF4-FFF2-40B4-BE49-F238E27FC236}">
                <a16:creationId xmlns:a16="http://schemas.microsoft.com/office/drawing/2014/main" id="{B2A85450-653F-4AB5-8CD1-1D6D1314C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4" y="1428751"/>
            <a:ext cx="8066087" cy="2895793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8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信息系统的数据处理包括</a:t>
            </a:r>
            <a:r>
              <a:rPr lang="zh-CN" altLang="zh-CN" sz="2400" b="1">
                <a:latin typeface="楷体_GB2312" panose="02010609030101010101" pitchFamily="49" charset="-122"/>
                <a:ea typeface="楷体_GB2312" panose="02010609030101010101" pitchFamily="49" charset="-122"/>
              </a:rPr>
              <a:t>输入、查询、统计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等。我们将围绕“借阅图书功能设计”项目展开学习，分别为“用户登录功能设计”“图书查询功能设计”两个任务</a:t>
            </a:r>
          </a:p>
        </p:txBody>
      </p:sp>
      <p:sp>
        <p:nvSpPr>
          <p:cNvPr id="36866" name="TextBox 13@|17FFC:16777215|FBC:16777215|LFC:16777215|LBC:16777215">
            <a:extLst>
              <a:ext uri="{FF2B5EF4-FFF2-40B4-BE49-F238E27FC236}">
                <a16:creationId xmlns:a16="http://schemas.microsoft.com/office/drawing/2014/main" id="{3763D363-C59B-4C39-9272-44C365E04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4" y="303213"/>
            <a:ext cx="8778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信息系统的数据处理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5AD4915-5569-4994-AF22-B5B4016B8424}"/>
              </a:ext>
            </a:extLst>
          </p:cNvPr>
          <p:cNvSpPr txBox="1"/>
          <p:nvPr/>
        </p:nvSpPr>
        <p:spPr>
          <a:xfrm>
            <a:off x="4872039" y="5146676"/>
            <a:ext cx="2447925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增、删、改、</a:t>
            </a:r>
            <a:r>
              <a:rPr lang="zh-CN" altLang="en-US" sz="2400" b="1" noProof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查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4">
            <a:extLst>
              <a:ext uri="{FF2B5EF4-FFF2-40B4-BE49-F238E27FC236}">
                <a16:creationId xmlns:a16="http://schemas.microsoft.com/office/drawing/2014/main" id="{666DC50A-5AB3-422A-82FF-565D4E5C0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8" y="1976439"/>
            <a:ext cx="42862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文本框 5">
            <a:extLst>
              <a:ext uri="{FF2B5EF4-FFF2-40B4-BE49-F238E27FC236}">
                <a16:creationId xmlns:a16="http://schemas.microsoft.com/office/drawing/2014/main" id="{4462A821-9678-428D-8168-2605FEDB9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2789238"/>
            <a:ext cx="6502400" cy="89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活动①</a:t>
            </a:r>
            <a:r>
              <a:rPr lang="en-US" altLang="zh-CN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4000" b="1">
                <a:solidFill>
                  <a:srgbClr val="2E4C64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用户登录功能设计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58DC36-460B-42D6-9671-2554FC534EDC}"/>
              </a:ext>
            </a:extLst>
          </p:cNvPr>
          <p:cNvSpPr/>
          <p:nvPr/>
        </p:nvSpPr>
        <p:spPr>
          <a:xfrm>
            <a:off x="1524001" y="2686050"/>
            <a:ext cx="792163" cy="1176338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32E0DC-2AA4-41D9-83E9-592EB9CB5321}"/>
              </a:ext>
            </a:extLst>
          </p:cNvPr>
          <p:cNvSpPr/>
          <p:nvPr/>
        </p:nvSpPr>
        <p:spPr>
          <a:xfrm>
            <a:off x="2430463" y="3700464"/>
            <a:ext cx="4716462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C9EFFDB-43B2-4DE2-BF4D-775A32319C98}"/>
              </a:ext>
            </a:extLst>
          </p:cNvPr>
          <p:cNvPicPr/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51761" y="990601"/>
            <a:ext cx="6889115" cy="5452745"/>
          </a:xfrm>
          <a:prstGeom prst="rect">
            <a:avLst/>
          </a:prstGeom>
          <a:noFill/>
          <a:ln w="9525">
            <a:noFill/>
          </a:ln>
          <a:effectLst>
            <a:softEdge rad="3175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A71015E-1948-4DBE-9064-12090ABF18B4}"/>
              </a:ext>
            </a:extLst>
          </p:cNvPr>
          <p:cNvSpPr txBox="1"/>
          <p:nvPr/>
        </p:nvSpPr>
        <p:spPr>
          <a:xfrm>
            <a:off x="5419725" y="2728913"/>
            <a:ext cx="979488" cy="58261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/>
            <a:r>
              <a:rPr lang="zh-CN" altLang="en-US" sz="16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查询到该用户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269EF1-599D-4981-B4D2-FCE59F65D35C}"/>
              </a:ext>
            </a:extLst>
          </p:cNvPr>
          <p:cNvSpPr txBox="1"/>
          <p:nvPr/>
        </p:nvSpPr>
        <p:spPr>
          <a:xfrm>
            <a:off x="4968876" y="3765550"/>
            <a:ext cx="2085975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fontAlgn="auto" latinLnBrk="1" hangingPunct="0"/>
            <a:r>
              <a:rPr lang="zh-CN" altLang="en-US" sz="1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该用户输入的密码是</a:t>
            </a:r>
            <a:br>
              <a:rPr lang="en-US" altLang="zh-CN" sz="1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</a:br>
            <a:r>
              <a:rPr lang="zh-CN" altLang="en-US" sz="1400" noProof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否与存储的密码一致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CE1C0C-0BC3-4F3B-B92A-AF489CF8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64" y="4216400"/>
            <a:ext cx="3856037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4">
            <a:extLst>
              <a:ext uri="{FF2B5EF4-FFF2-40B4-BE49-F238E27FC236}">
                <a16:creationId xmlns:a16="http://schemas.microsoft.com/office/drawing/2014/main" id="{9C062E56-ED2B-4BA7-8D04-784ADCFC4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501900"/>
            <a:ext cx="4884738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文本框 5">
            <a:extLst>
              <a:ext uri="{FF2B5EF4-FFF2-40B4-BE49-F238E27FC236}">
                <a16:creationId xmlns:a16="http://schemas.microsoft.com/office/drawing/2014/main" id="{811CD70D-F942-4A93-83F2-DB90B9B7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3214689"/>
            <a:ext cx="47371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活动②</a:t>
            </a:r>
            <a:r>
              <a:rPr lang="en-US" altLang="zh-CN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</a:p>
          <a:p>
            <a:pPr algn="r"/>
            <a:r>
              <a:rPr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图书查询功能设计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A0F050-89EE-4825-AE5F-2823C0C13E7D}"/>
              </a:ext>
            </a:extLst>
          </p:cNvPr>
          <p:cNvSpPr/>
          <p:nvPr/>
        </p:nvSpPr>
        <p:spPr>
          <a:xfrm>
            <a:off x="9875838" y="2757489"/>
            <a:ext cx="792162" cy="1176337"/>
          </a:xfrm>
          <a:prstGeom prst="rect">
            <a:avLst/>
          </a:prstGeom>
          <a:solidFill>
            <a:srgbClr val="2E4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621DBE-0796-4BB6-858F-8068CB8BD1F7}"/>
              </a:ext>
            </a:extLst>
          </p:cNvPr>
          <p:cNvSpPr/>
          <p:nvPr/>
        </p:nvSpPr>
        <p:spPr>
          <a:xfrm>
            <a:off x="6665913" y="3771901"/>
            <a:ext cx="3168650" cy="161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" noProof="1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Box 13@|17FFC:16777215|FBC:16777215|LFC:16777215|LBC:16777215">
            <a:extLst>
              <a:ext uri="{FF2B5EF4-FFF2-40B4-BE49-F238E27FC236}">
                <a16:creationId xmlns:a16="http://schemas.microsoft.com/office/drawing/2014/main" id="{3A8CF9A5-C28A-4410-B8A2-73D25701A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查询命令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——SELECT</a:t>
            </a:r>
          </a:p>
        </p:txBody>
      </p:sp>
      <p:sp>
        <p:nvSpPr>
          <p:cNvPr id="44034" name="Rectangle 171">
            <a:extLst>
              <a:ext uri="{FF2B5EF4-FFF2-40B4-BE49-F238E27FC236}">
                <a16:creationId xmlns:a16="http://schemas.microsoft.com/office/drawing/2014/main" id="{621FBAEA-824D-463D-A8F8-A8F40D9F8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0"/>
            <a:ext cx="7820025" cy="2406428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7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SELECT命令用于在数据表中查询记录。</a:t>
            </a:r>
          </a:p>
          <a:p>
            <a:pPr>
              <a:lnSpc>
                <a:spcPct val="17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其基本格式为：</a:t>
            </a:r>
          </a:p>
          <a:p>
            <a:pPr>
              <a:lnSpc>
                <a:spcPct val="17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  <a:endParaRPr lang="zh-CN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70000"/>
              </a:lnSpc>
            </a:pP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  <a:endParaRPr lang="zh-CN" altLang="zh-CN" sz="2400" b="1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5" name="Rectangle 171">
            <a:extLst>
              <a:ext uri="{FF2B5EF4-FFF2-40B4-BE49-F238E27FC236}">
                <a16:creationId xmlns:a16="http://schemas.microsoft.com/office/drawing/2014/main" id="{03C5B1F2-8F34-48B4-A6F1-A1A75EFAB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3800476"/>
            <a:ext cx="7821613" cy="2683427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提示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</a:p>
          <a:p>
            <a:pPr>
              <a:lnSpc>
                <a:spcPct val="190000"/>
              </a:lnSpc>
            </a:pP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 * FROM 表名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即 查询显示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所有字段内容</a:t>
            </a:r>
            <a:endParaRPr lang="zh-CN" altLang="zh-CN" sz="240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9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②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WHERE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子句为可选项，SELECT语句中不包括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WHERE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子句时表示选择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所有的记录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71">
            <a:extLst>
              <a:ext uri="{FF2B5EF4-FFF2-40B4-BE49-F238E27FC236}">
                <a16:creationId xmlns:a16="http://schemas.microsoft.com/office/drawing/2014/main" id="{B28806E6-C735-485B-AF68-963FDAC4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1085851"/>
            <a:ext cx="7820025" cy="3098925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2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SELECT命令用于在数据表中查询记录。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其基本格式为：</a:t>
            </a:r>
          </a:p>
          <a:p>
            <a:pPr>
              <a:lnSpc>
                <a:spcPct val="220000"/>
              </a:lnSpc>
            </a:pPr>
            <a:r>
              <a:rPr lang="zh-CN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     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SELECT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字段1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字段2</a:t>
            </a:r>
            <a:r>
              <a:rPr lang="en-US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 ···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FROM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表名</a:t>
            </a:r>
          </a:p>
          <a:p>
            <a:pPr>
              <a:lnSpc>
                <a:spcPct val="220000"/>
              </a:lnSpc>
            </a:pPr>
            <a:r>
              <a:rPr lang="zh-CN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WHERE</a:t>
            </a:r>
            <a:r>
              <a:rPr lang="en-US" altLang="zh-CN" sz="24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zh-CN" sz="2400" b="1">
                <a:solidFill>
                  <a:srgbClr val="7030A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条件</a:t>
            </a:r>
          </a:p>
        </p:txBody>
      </p:sp>
      <p:sp>
        <p:nvSpPr>
          <p:cNvPr id="46082" name="TextBox 13@|17FFC:16777215|FBC:16777215|LFC:16777215|LBC:16777215">
            <a:extLst>
              <a:ext uri="{FF2B5EF4-FFF2-40B4-BE49-F238E27FC236}">
                <a16:creationId xmlns:a16="http://schemas.microsoft.com/office/drawing/2014/main" id="{B16FF760-2BBE-4B39-A5B4-09027A9E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6" y="303213"/>
            <a:ext cx="67849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查询命令</a:t>
            </a:r>
            <a:r>
              <a:rPr lang="en-US" altLang="zh-CN" sz="2800" b="1"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——SELECT</a:t>
            </a:r>
          </a:p>
        </p:txBody>
      </p:sp>
      <p:sp>
        <p:nvSpPr>
          <p:cNvPr id="46083" name="Rectangle 171">
            <a:extLst>
              <a:ext uri="{FF2B5EF4-FFF2-40B4-BE49-F238E27FC236}">
                <a16:creationId xmlns:a16="http://schemas.microsoft.com/office/drawing/2014/main" id="{B8C7D568-8C3C-4939-A629-8DF594001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1" y="4832350"/>
            <a:ext cx="7821613" cy="1279966"/>
          </a:xfrm>
          <a:prstGeom prst="rect">
            <a:avLst/>
          </a:prstGeom>
          <a:noFill/>
          <a:ln w="28575">
            <a:solidFill>
              <a:srgbClr val="FED16C"/>
            </a:solidFill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71438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90000"/>
              </a:lnSpc>
            </a:pPr>
            <a:r>
              <a:rPr lang="en-US" altLang="zh-CN" sz="240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实例①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]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：从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学生表</a:t>
            </a:r>
            <a:r>
              <a:rPr lang="en-US" altLang="zh-CN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(student)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中查询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年龄大于16岁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的学生的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学号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 sz="240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姓名，性别</a:t>
            </a:r>
            <a:r>
              <a:rPr lang="zh-CN" altLang="en-US" sz="2400">
                <a:solidFill>
                  <a:srgbClr val="0D0D0D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等信息，查询语句为？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53D208C-2554-4D25-B7D4-D580351A8AA2}"/>
              </a:ext>
            </a:extLst>
          </p:cNvPr>
          <p:cNvSpPr txBox="1"/>
          <p:nvPr/>
        </p:nvSpPr>
        <p:spPr>
          <a:xfrm>
            <a:off x="4314825" y="3014664"/>
            <a:ext cx="2965450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学号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姓名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,</a:t>
            </a: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性别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1DA4D8-77DC-43DA-903C-791D7212CC70}"/>
              </a:ext>
            </a:extLst>
          </p:cNvPr>
          <p:cNvSpPr txBox="1"/>
          <p:nvPr/>
        </p:nvSpPr>
        <p:spPr>
          <a:xfrm>
            <a:off x="8175625" y="3014664"/>
            <a:ext cx="1652588" cy="458787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student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7DE3153-18FC-4D0A-9926-BBBCF0B49DFB}"/>
              </a:ext>
            </a:extLst>
          </p:cNvPr>
          <p:cNvSpPr txBox="1"/>
          <p:nvPr/>
        </p:nvSpPr>
        <p:spPr>
          <a:xfrm>
            <a:off x="4140201" y="3771901"/>
            <a:ext cx="2282825" cy="460375"/>
          </a:xfrm>
          <a:prstGeom prst="rect">
            <a:avLst/>
          </a:prstGeom>
          <a:solidFill>
            <a:srgbClr val="00B0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algn="ctr" latinLnBrk="1" hangingPunct="0">
              <a:defRPr/>
            </a:pPr>
            <a:r>
              <a:rPr lang="zh-CN" altLang="en-US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年龄</a:t>
            </a:r>
            <a:r>
              <a:rPr lang="en-US" altLang="zh-CN" sz="2400" b="1" noProof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&gt;16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9" grpId="0" bldLvl="0" animBg="1"/>
      <p:bldP spid="1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75,&quot;width&quot;:262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26,&quot;width&quot;:7758}"/>
</p:tagLst>
</file>

<file path=ppt/theme/theme1.xml><?xml version="1.0" encoding="utf-8"?>
<a:theme xmlns:a="http://schemas.openxmlformats.org/drawingml/2006/main" name="3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1459</Words>
  <Application>Microsoft Office PowerPoint</Application>
  <PresentationFormat>宽屏</PresentationFormat>
  <Paragraphs>157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楷体_GB2312</vt:lpstr>
      <vt:lpstr>微软雅黑</vt:lpstr>
      <vt:lpstr>Arial</vt:lpstr>
      <vt:lpstr>Bahnschrift</vt:lpstr>
      <vt:lpstr>Calibri</vt:lpstr>
      <vt:lpstr>Calibri Light</vt:lpstr>
      <vt:lpstr>Times New Roman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学虹夜雨</dc:creator>
  <cp:lastModifiedBy>学虹 夜雨</cp:lastModifiedBy>
  <cp:revision>313</cp:revision>
  <dcterms:created xsi:type="dcterms:W3CDTF">2015-06-27T04:33:00Z</dcterms:created>
  <dcterms:modified xsi:type="dcterms:W3CDTF">2021-05-27T00:00:35Z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693D8726CED641FCBF770B7A0959D7A1</vt:lpwstr>
  </property>
</Properties>
</file>