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0" r:id="rId3"/>
    <p:sldId id="278" r:id="rId4"/>
    <p:sldId id="306" r:id="rId5"/>
    <p:sldId id="307" r:id="rId6"/>
    <p:sldId id="305" r:id="rId7"/>
    <p:sldId id="327" r:id="rId8"/>
    <p:sldId id="331" r:id="rId9"/>
    <p:sldId id="279" r:id="rId10"/>
    <p:sldId id="277" r:id="rId11"/>
    <p:sldId id="280" r:id="rId12"/>
    <p:sldId id="332" r:id="rId13"/>
    <p:sldId id="266" r:id="rId14"/>
    <p:sldId id="328" r:id="rId15"/>
    <p:sldId id="333" r:id="rId16"/>
    <p:sldId id="271" r:id="rId17"/>
    <p:sldId id="329" r:id="rId18"/>
    <p:sldId id="282" r:id="rId19"/>
    <p:sldId id="270" r:id="rId2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8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6A6A6"/>
    <a:srgbClr val="FDCD5F"/>
    <a:srgbClr val="55C1E7"/>
    <a:srgbClr val="93B784"/>
    <a:srgbClr val="1B90A2"/>
    <a:srgbClr val="595E64"/>
    <a:srgbClr val="4FCCAC"/>
    <a:srgbClr val="A1D4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43" autoAdjust="0"/>
    <p:restoredTop sz="92839" autoAdjust="0"/>
  </p:normalViewPr>
  <p:slideViewPr>
    <p:cSldViewPr snapToGrid="0">
      <p:cViewPr varScale="1">
        <p:scale>
          <a:sx n="84" d="100"/>
          <a:sy n="84" d="100"/>
        </p:scale>
        <p:origin x="1716" y="90"/>
      </p:cViewPr>
      <p:guideLst>
        <p:guide orient="horz" pos="18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01C80C4-3C37-4B06-AC2A-25F05322FDE0}" type="doc">
      <dgm:prSet loTypeId="urn:microsoft.com/office/officeart/2005/8/layout/list1#1" loCatId="list" qsTypeId="urn:microsoft.com/office/officeart/2005/8/quickstyle/simple1#1" qsCatId="simple" csTypeId="urn:microsoft.com/office/officeart/2005/8/colors/accent1_2#1" csCatId="accent1" phldr="0"/>
      <dgm:spPr/>
      <dgm:t>
        <a:bodyPr/>
        <a:lstStyle/>
        <a:p>
          <a:endParaRPr lang="zh-CN" altLang="en-US"/>
        </a:p>
      </dgm:t>
    </dgm:pt>
    <dgm:pt modelId="{79F64CC5-B0A0-473A-A647-A8DB6562D23B}">
      <dgm:prSet phldrT="[文本]" phldr="0" custT="1"/>
      <dgm:spPr/>
      <dgm:t>
        <a:bodyPr vert="horz" wrap="square"/>
        <a:lstStyle/>
        <a:p>
          <a:pPr>
            <a:lnSpc>
              <a:spcPct val="100000"/>
            </a:lnSpc>
            <a:spcBef>
              <a:spcPct val="0"/>
            </a:spcBef>
            <a:spcAft>
              <a:spcPct val="35000"/>
            </a:spcAft>
          </a:pPr>
          <a:r>
            <a:rPr lang="zh-CN" altLang="en-US" sz="2400">
              <a:latin typeface="微软雅黑" panose="020B0503020204020204" pitchFamily="34" charset="-122"/>
              <a:ea typeface="微软雅黑" panose="020B0503020204020204" pitchFamily="34" charset="-122"/>
            </a:rPr>
            <a:t>数据与信息</a:t>
          </a:r>
        </a:p>
      </dgm:t>
    </dgm:pt>
    <dgm:pt modelId="{702F6268-E14C-45D5-8115-297DAA4B759C}" type="parTrans" cxnId="{DA32D5A3-DB18-4E44-B61D-2FAE1F16D62C}">
      <dgm:prSet/>
      <dgm:spPr/>
      <dgm:t>
        <a:bodyPr/>
        <a:lstStyle/>
        <a:p>
          <a:endParaRPr lang="zh-CN" altLang="en-US"/>
        </a:p>
      </dgm:t>
    </dgm:pt>
    <dgm:pt modelId="{981E424B-A63B-4DF7-BC97-1D5B2B7044B1}" type="sibTrans" cxnId="{DA32D5A3-DB18-4E44-B61D-2FAE1F16D62C}">
      <dgm:prSet/>
      <dgm:spPr/>
      <dgm:t>
        <a:bodyPr/>
        <a:lstStyle/>
        <a:p>
          <a:endParaRPr lang="zh-CN" altLang="en-US"/>
        </a:p>
      </dgm:t>
    </dgm:pt>
    <dgm:pt modelId="{D4AB1542-9F74-4E45-B615-57F5DFDC43EE}">
      <dgm:prSet phldrT="[文本]" phldr="0" custT="1"/>
      <dgm:spPr/>
      <dgm:t>
        <a:bodyPr vert="horz" wrap="square"/>
        <a:lstStyle/>
        <a:p>
          <a:pPr>
            <a:lnSpc>
              <a:spcPct val="100000"/>
            </a:lnSpc>
            <a:spcBef>
              <a:spcPct val="0"/>
            </a:spcBef>
            <a:spcAft>
              <a:spcPct val="35000"/>
            </a:spcAft>
          </a:pPr>
          <a:r>
            <a:rPr lang="zh-CN" altLang="en-US" sz="2400">
              <a:latin typeface="微软雅黑" panose="020B0503020204020204" pitchFamily="34" charset="-122"/>
              <a:ea typeface="微软雅黑" panose="020B0503020204020204" pitchFamily="34" charset="-122"/>
            </a:rPr>
            <a:t>数据处理与应用</a:t>
          </a:r>
        </a:p>
      </dgm:t>
    </dgm:pt>
    <dgm:pt modelId="{DCA1BD93-FD98-4A06-8ECE-28E6935BECED}" type="parTrans" cxnId="{86614813-93BE-4557-8465-29698AAF335A}">
      <dgm:prSet/>
      <dgm:spPr/>
      <dgm:t>
        <a:bodyPr/>
        <a:lstStyle/>
        <a:p>
          <a:endParaRPr lang="zh-CN" altLang="en-US"/>
        </a:p>
      </dgm:t>
    </dgm:pt>
    <dgm:pt modelId="{69748832-ECC5-4F63-A6AC-8504A7E906B9}" type="sibTrans" cxnId="{86614813-93BE-4557-8465-29698AAF335A}">
      <dgm:prSet/>
      <dgm:spPr/>
      <dgm:t>
        <a:bodyPr/>
        <a:lstStyle/>
        <a:p>
          <a:endParaRPr lang="zh-CN" altLang="en-US"/>
        </a:p>
      </dgm:t>
    </dgm:pt>
    <dgm:pt modelId="{E484A0DB-ADE2-41BB-B1F9-A397557174FE}">
      <dgm:prSet phldrT="[文本]" phldr="0" custT="1"/>
      <dgm:spPr/>
      <dgm:t>
        <a:bodyPr vert="horz" wrap="square"/>
        <a:lstStyle/>
        <a:p>
          <a:pPr>
            <a:lnSpc>
              <a:spcPct val="100000"/>
            </a:lnSpc>
            <a:spcBef>
              <a:spcPct val="0"/>
            </a:spcBef>
            <a:spcAft>
              <a:spcPct val="35000"/>
            </a:spcAft>
          </a:pPr>
          <a:r>
            <a:rPr lang="zh-CN" altLang="en-US" sz="2400">
              <a:latin typeface="微软雅黑" panose="020B0503020204020204" pitchFamily="34" charset="-122"/>
              <a:ea typeface="微软雅黑" panose="020B0503020204020204" pitchFamily="34" charset="-122"/>
            </a:rPr>
            <a:t>算法与程序实现</a:t>
          </a:r>
        </a:p>
      </dgm:t>
    </dgm:pt>
    <dgm:pt modelId="{0D3844BD-A934-4ADF-8CEC-4B7101CACCC9}" type="parTrans" cxnId="{EFA12EDE-AE32-4731-BE07-CF41093E45C8}">
      <dgm:prSet/>
      <dgm:spPr/>
      <dgm:t>
        <a:bodyPr/>
        <a:lstStyle/>
        <a:p>
          <a:endParaRPr lang="zh-CN" altLang="en-US"/>
        </a:p>
      </dgm:t>
    </dgm:pt>
    <dgm:pt modelId="{FC59B45A-A616-4E16-B98F-7EBC1D5DDF85}" type="sibTrans" cxnId="{EFA12EDE-AE32-4731-BE07-CF41093E45C8}">
      <dgm:prSet/>
      <dgm:spPr/>
      <dgm:t>
        <a:bodyPr/>
        <a:lstStyle/>
        <a:p>
          <a:endParaRPr lang="zh-CN" altLang="en-US"/>
        </a:p>
      </dgm:t>
    </dgm:pt>
    <dgm:pt modelId="{EE3CB678-3AF3-48EB-A9A3-4C9B3B638DF4}" type="pres">
      <dgm:prSet presAssocID="{501C80C4-3C37-4B06-AC2A-25F05322FDE0}" presName="linear" presStyleCnt="0">
        <dgm:presLayoutVars>
          <dgm:dir/>
          <dgm:animLvl val="lvl"/>
          <dgm:resizeHandles val="exact"/>
        </dgm:presLayoutVars>
      </dgm:prSet>
      <dgm:spPr/>
    </dgm:pt>
    <dgm:pt modelId="{A787D67B-DDA1-4988-8415-DCD48FC3EA83}" type="pres">
      <dgm:prSet presAssocID="{79F64CC5-B0A0-473A-A647-A8DB6562D23B}" presName="parentLin" presStyleCnt="0"/>
      <dgm:spPr/>
    </dgm:pt>
    <dgm:pt modelId="{0797CEA2-9F9D-4159-A8DC-2F0D60611F3B}" type="pres">
      <dgm:prSet presAssocID="{79F64CC5-B0A0-473A-A647-A8DB6562D23B}" presName="parentLeftMargin" presStyleLbl="node1" presStyleIdx="0" presStyleCnt="3"/>
      <dgm:spPr/>
    </dgm:pt>
    <dgm:pt modelId="{2968AA41-C1D3-4EDF-9DB3-378F66B2FD39}" type="pres">
      <dgm:prSet presAssocID="{79F64CC5-B0A0-473A-A647-A8DB6562D23B}" presName="parentText" presStyleLbl="node1" presStyleIdx="0" presStyleCnt="3">
        <dgm:presLayoutVars>
          <dgm:chMax val="0"/>
          <dgm:bulletEnabled val="1"/>
        </dgm:presLayoutVars>
      </dgm:prSet>
      <dgm:spPr/>
    </dgm:pt>
    <dgm:pt modelId="{D61417B3-60F3-4BE3-8E8F-9CEC27ECBCDA}" type="pres">
      <dgm:prSet presAssocID="{79F64CC5-B0A0-473A-A647-A8DB6562D23B}" presName="negativeSpace" presStyleCnt="0"/>
      <dgm:spPr/>
    </dgm:pt>
    <dgm:pt modelId="{D167D85B-ED5F-4134-9F18-E6B4BAE0C614}" type="pres">
      <dgm:prSet presAssocID="{79F64CC5-B0A0-473A-A647-A8DB6562D23B}" presName="childText" presStyleLbl="conFgAcc1" presStyleIdx="0" presStyleCnt="3">
        <dgm:presLayoutVars>
          <dgm:bulletEnabled val="1"/>
        </dgm:presLayoutVars>
      </dgm:prSet>
      <dgm:spPr/>
    </dgm:pt>
    <dgm:pt modelId="{6402558A-B637-4118-8793-2FA57B2393DA}" type="pres">
      <dgm:prSet presAssocID="{981E424B-A63B-4DF7-BC97-1D5B2B7044B1}" presName="spaceBetweenRectangles" presStyleCnt="0"/>
      <dgm:spPr/>
    </dgm:pt>
    <dgm:pt modelId="{8E561E53-8519-43F2-B9E7-546C3EB01970}" type="pres">
      <dgm:prSet presAssocID="{D4AB1542-9F74-4E45-B615-57F5DFDC43EE}" presName="parentLin" presStyleCnt="0"/>
      <dgm:spPr/>
    </dgm:pt>
    <dgm:pt modelId="{3559B5A5-3E91-49F5-A868-297DBB575668}" type="pres">
      <dgm:prSet presAssocID="{D4AB1542-9F74-4E45-B615-57F5DFDC43EE}" presName="parentLeftMargin" presStyleLbl="node1" presStyleIdx="0" presStyleCnt="3"/>
      <dgm:spPr/>
    </dgm:pt>
    <dgm:pt modelId="{48FABA9F-C289-434B-8864-E8FC1B5C2F60}" type="pres">
      <dgm:prSet presAssocID="{D4AB1542-9F74-4E45-B615-57F5DFDC43EE}" presName="parentText" presStyleLbl="node1" presStyleIdx="1" presStyleCnt="3">
        <dgm:presLayoutVars>
          <dgm:chMax val="0"/>
          <dgm:bulletEnabled val="1"/>
        </dgm:presLayoutVars>
      </dgm:prSet>
      <dgm:spPr/>
    </dgm:pt>
    <dgm:pt modelId="{72F65D9D-7898-4EE1-ADBC-A6F5139DEC13}" type="pres">
      <dgm:prSet presAssocID="{D4AB1542-9F74-4E45-B615-57F5DFDC43EE}" presName="negativeSpace" presStyleCnt="0"/>
      <dgm:spPr/>
    </dgm:pt>
    <dgm:pt modelId="{6B4B0D2A-F76A-4881-A678-1599A9C1764F}" type="pres">
      <dgm:prSet presAssocID="{D4AB1542-9F74-4E45-B615-57F5DFDC43EE}" presName="childText" presStyleLbl="conFgAcc1" presStyleIdx="1" presStyleCnt="3">
        <dgm:presLayoutVars>
          <dgm:bulletEnabled val="1"/>
        </dgm:presLayoutVars>
      </dgm:prSet>
      <dgm:spPr/>
    </dgm:pt>
    <dgm:pt modelId="{4CCA9E30-BEB2-4B5D-BA10-E5FCB43776E3}" type="pres">
      <dgm:prSet presAssocID="{69748832-ECC5-4F63-A6AC-8504A7E906B9}" presName="spaceBetweenRectangles" presStyleCnt="0"/>
      <dgm:spPr/>
    </dgm:pt>
    <dgm:pt modelId="{E366F1EF-FE80-457B-9C6A-8A0AC673FB1B}" type="pres">
      <dgm:prSet presAssocID="{E484A0DB-ADE2-41BB-B1F9-A397557174FE}" presName="parentLin" presStyleCnt="0"/>
      <dgm:spPr/>
    </dgm:pt>
    <dgm:pt modelId="{06AA40BB-9886-4B46-8ECB-F4B42996D2E4}" type="pres">
      <dgm:prSet presAssocID="{E484A0DB-ADE2-41BB-B1F9-A397557174FE}" presName="parentLeftMargin" presStyleLbl="node1" presStyleIdx="1" presStyleCnt="3"/>
      <dgm:spPr/>
    </dgm:pt>
    <dgm:pt modelId="{E2F3FA2F-E1C7-4C05-8B05-C32B42A9A930}" type="pres">
      <dgm:prSet presAssocID="{E484A0DB-ADE2-41BB-B1F9-A397557174FE}" presName="parentText" presStyleLbl="node1" presStyleIdx="2" presStyleCnt="3">
        <dgm:presLayoutVars>
          <dgm:chMax val="0"/>
          <dgm:bulletEnabled val="1"/>
        </dgm:presLayoutVars>
      </dgm:prSet>
      <dgm:spPr/>
    </dgm:pt>
    <dgm:pt modelId="{C36A5161-621C-488B-95ED-161DD8C18700}" type="pres">
      <dgm:prSet presAssocID="{E484A0DB-ADE2-41BB-B1F9-A397557174FE}" presName="negativeSpace" presStyleCnt="0"/>
      <dgm:spPr/>
    </dgm:pt>
    <dgm:pt modelId="{F2D507D6-5CB7-4C81-896F-18FAF0126329}" type="pres">
      <dgm:prSet presAssocID="{E484A0DB-ADE2-41BB-B1F9-A397557174FE}" presName="childText" presStyleLbl="conFgAcc1" presStyleIdx="2" presStyleCnt="3">
        <dgm:presLayoutVars>
          <dgm:bulletEnabled val="1"/>
        </dgm:presLayoutVars>
      </dgm:prSet>
      <dgm:spPr/>
    </dgm:pt>
  </dgm:ptLst>
  <dgm:cxnLst>
    <dgm:cxn modelId="{86614813-93BE-4557-8465-29698AAF335A}" srcId="{501C80C4-3C37-4B06-AC2A-25F05322FDE0}" destId="{D4AB1542-9F74-4E45-B615-57F5DFDC43EE}" srcOrd="1" destOrd="0" parTransId="{DCA1BD93-FD98-4A06-8ECE-28E6935BECED}" sibTransId="{69748832-ECC5-4F63-A6AC-8504A7E906B9}"/>
    <dgm:cxn modelId="{E54FD11C-9429-4D14-B934-BB3A41478659}" type="presOf" srcId="{E484A0DB-ADE2-41BB-B1F9-A397557174FE}" destId="{06AA40BB-9886-4B46-8ECB-F4B42996D2E4}" srcOrd="0" destOrd="0" presId="urn:microsoft.com/office/officeart/2005/8/layout/list1#1"/>
    <dgm:cxn modelId="{52FED421-2A2D-4A2A-A8DA-E11E42CBC17C}" type="presOf" srcId="{D4AB1542-9F74-4E45-B615-57F5DFDC43EE}" destId="{48FABA9F-C289-434B-8864-E8FC1B5C2F60}" srcOrd="1" destOrd="0" presId="urn:microsoft.com/office/officeart/2005/8/layout/list1#1"/>
    <dgm:cxn modelId="{8E7CE835-5480-4CDF-A11D-C941962563B0}" type="presOf" srcId="{79F64CC5-B0A0-473A-A647-A8DB6562D23B}" destId="{2968AA41-C1D3-4EDF-9DB3-378F66B2FD39}" srcOrd="1" destOrd="0" presId="urn:microsoft.com/office/officeart/2005/8/layout/list1#1"/>
    <dgm:cxn modelId="{1751875A-226E-4445-99D4-6F54474DC0F1}" type="presOf" srcId="{D4AB1542-9F74-4E45-B615-57F5DFDC43EE}" destId="{3559B5A5-3E91-49F5-A868-297DBB575668}" srcOrd="0" destOrd="0" presId="urn:microsoft.com/office/officeart/2005/8/layout/list1#1"/>
    <dgm:cxn modelId="{DA32D5A3-DB18-4E44-B61D-2FAE1F16D62C}" srcId="{501C80C4-3C37-4B06-AC2A-25F05322FDE0}" destId="{79F64CC5-B0A0-473A-A647-A8DB6562D23B}" srcOrd="0" destOrd="0" parTransId="{702F6268-E14C-45D5-8115-297DAA4B759C}" sibTransId="{981E424B-A63B-4DF7-BC97-1D5B2B7044B1}"/>
    <dgm:cxn modelId="{D1692FBD-B7D9-48ED-B361-6594F678B26E}" type="presOf" srcId="{79F64CC5-B0A0-473A-A647-A8DB6562D23B}" destId="{0797CEA2-9F9D-4159-A8DC-2F0D60611F3B}" srcOrd="0" destOrd="0" presId="urn:microsoft.com/office/officeart/2005/8/layout/list1#1"/>
    <dgm:cxn modelId="{EFA12EDE-AE32-4731-BE07-CF41093E45C8}" srcId="{501C80C4-3C37-4B06-AC2A-25F05322FDE0}" destId="{E484A0DB-ADE2-41BB-B1F9-A397557174FE}" srcOrd="2" destOrd="0" parTransId="{0D3844BD-A934-4ADF-8CEC-4B7101CACCC9}" sibTransId="{FC59B45A-A616-4E16-B98F-7EBC1D5DDF85}"/>
    <dgm:cxn modelId="{24DFA7EB-18DA-467D-8ECB-B42278FE9308}" type="presOf" srcId="{E484A0DB-ADE2-41BB-B1F9-A397557174FE}" destId="{E2F3FA2F-E1C7-4C05-8B05-C32B42A9A930}" srcOrd="1" destOrd="0" presId="urn:microsoft.com/office/officeart/2005/8/layout/list1#1"/>
    <dgm:cxn modelId="{5A4CD9F0-48C4-466E-9DF6-E93D4DCA90A7}" type="presOf" srcId="{501C80C4-3C37-4B06-AC2A-25F05322FDE0}" destId="{EE3CB678-3AF3-48EB-A9A3-4C9B3B638DF4}" srcOrd="0" destOrd="0" presId="urn:microsoft.com/office/officeart/2005/8/layout/list1#1"/>
    <dgm:cxn modelId="{963FA08D-2311-4C69-863F-67D11C6FEF19}" type="presParOf" srcId="{EE3CB678-3AF3-48EB-A9A3-4C9B3B638DF4}" destId="{A787D67B-DDA1-4988-8415-DCD48FC3EA83}" srcOrd="0" destOrd="0" presId="urn:microsoft.com/office/officeart/2005/8/layout/list1#1"/>
    <dgm:cxn modelId="{64F6D3E9-DAFA-4BCE-9256-E1FA0F2E1DDB}" type="presParOf" srcId="{A787D67B-DDA1-4988-8415-DCD48FC3EA83}" destId="{0797CEA2-9F9D-4159-A8DC-2F0D60611F3B}" srcOrd="0" destOrd="0" presId="urn:microsoft.com/office/officeart/2005/8/layout/list1#1"/>
    <dgm:cxn modelId="{B8F6724B-FD37-4F75-8043-7D9CDE2BB9AB}" type="presParOf" srcId="{A787D67B-DDA1-4988-8415-DCD48FC3EA83}" destId="{2968AA41-C1D3-4EDF-9DB3-378F66B2FD39}" srcOrd="1" destOrd="0" presId="urn:microsoft.com/office/officeart/2005/8/layout/list1#1"/>
    <dgm:cxn modelId="{90076539-2967-46D7-98F5-C0D17A6D89FB}" type="presParOf" srcId="{EE3CB678-3AF3-48EB-A9A3-4C9B3B638DF4}" destId="{D61417B3-60F3-4BE3-8E8F-9CEC27ECBCDA}" srcOrd="1" destOrd="0" presId="urn:microsoft.com/office/officeart/2005/8/layout/list1#1"/>
    <dgm:cxn modelId="{13271659-6B83-4A01-AC9D-82E26F69F48B}" type="presParOf" srcId="{EE3CB678-3AF3-48EB-A9A3-4C9B3B638DF4}" destId="{D167D85B-ED5F-4134-9F18-E6B4BAE0C614}" srcOrd="2" destOrd="0" presId="urn:microsoft.com/office/officeart/2005/8/layout/list1#1"/>
    <dgm:cxn modelId="{53AD07E8-7FFD-449E-A015-C7D849A34687}" type="presParOf" srcId="{EE3CB678-3AF3-48EB-A9A3-4C9B3B638DF4}" destId="{6402558A-B637-4118-8793-2FA57B2393DA}" srcOrd="3" destOrd="0" presId="urn:microsoft.com/office/officeart/2005/8/layout/list1#1"/>
    <dgm:cxn modelId="{93D27947-AC98-44B5-8D30-B306D3630705}" type="presParOf" srcId="{EE3CB678-3AF3-48EB-A9A3-4C9B3B638DF4}" destId="{8E561E53-8519-43F2-B9E7-546C3EB01970}" srcOrd="4" destOrd="0" presId="urn:microsoft.com/office/officeart/2005/8/layout/list1#1"/>
    <dgm:cxn modelId="{5AD7A5DD-482F-4A51-88FE-1E5663D31AF7}" type="presParOf" srcId="{8E561E53-8519-43F2-B9E7-546C3EB01970}" destId="{3559B5A5-3E91-49F5-A868-297DBB575668}" srcOrd="0" destOrd="0" presId="urn:microsoft.com/office/officeart/2005/8/layout/list1#1"/>
    <dgm:cxn modelId="{79DFB350-F02E-48EF-A801-AEFD9459F9E2}" type="presParOf" srcId="{8E561E53-8519-43F2-B9E7-546C3EB01970}" destId="{48FABA9F-C289-434B-8864-E8FC1B5C2F60}" srcOrd="1" destOrd="0" presId="urn:microsoft.com/office/officeart/2005/8/layout/list1#1"/>
    <dgm:cxn modelId="{07679119-1BE7-4AB5-87D0-15ED3EDD1118}" type="presParOf" srcId="{EE3CB678-3AF3-48EB-A9A3-4C9B3B638DF4}" destId="{72F65D9D-7898-4EE1-ADBC-A6F5139DEC13}" srcOrd="5" destOrd="0" presId="urn:microsoft.com/office/officeart/2005/8/layout/list1#1"/>
    <dgm:cxn modelId="{FE94D730-09A4-42DD-ADC4-C0B424F860C9}" type="presParOf" srcId="{EE3CB678-3AF3-48EB-A9A3-4C9B3B638DF4}" destId="{6B4B0D2A-F76A-4881-A678-1599A9C1764F}" srcOrd="6" destOrd="0" presId="urn:microsoft.com/office/officeart/2005/8/layout/list1#1"/>
    <dgm:cxn modelId="{697B6E4D-269A-4227-A516-E65C869EEC03}" type="presParOf" srcId="{EE3CB678-3AF3-48EB-A9A3-4C9B3B638DF4}" destId="{4CCA9E30-BEB2-4B5D-BA10-E5FCB43776E3}" srcOrd="7" destOrd="0" presId="urn:microsoft.com/office/officeart/2005/8/layout/list1#1"/>
    <dgm:cxn modelId="{92BA7019-DA45-4E3F-A26A-AB820ED7FA9D}" type="presParOf" srcId="{EE3CB678-3AF3-48EB-A9A3-4C9B3B638DF4}" destId="{E366F1EF-FE80-457B-9C6A-8A0AC673FB1B}" srcOrd="8" destOrd="0" presId="urn:microsoft.com/office/officeart/2005/8/layout/list1#1"/>
    <dgm:cxn modelId="{2670CE42-E925-4C6F-8E38-A9E950FECEBC}" type="presParOf" srcId="{E366F1EF-FE80-457B-9C6A-8A0AC673FB1B}" destId="{06AA40BB-9886-4B46-8ECB-F4B42996D2E4}" srcOrd="0" destOrd="0" presId="urn:microsoft.com/office/officeart/2005/8/layout/list1#1"/>
    <dgm:cxn modelId="{92D7B349-DAE6-4F05-8BE2-CE92C8756BF8}" type="presParOf" srcId="{E366F1EF-FE80-457B-9C6A-8A0AC673FB1B}" destId="{E2F3FA2F-E1C7-4C05-8B05-C32B42A9A930}" srcOrd="1" destOrd="0" presId="urn:microsoft.com/office/officeart/2005/8/layout/list1#1"/>
    <dgm:cxn modelId="{8A8B453C-F694-492D-A5AD-CA44DAD1D2C8}" type="presParOf" srcId="{EE3CB678-3AF3-48EB-A9A3-4C9B3B638DF4}" destId="{C36A5161-621C-488B-95ED-161DD8C18700}" srcOrd="9" destOrd="0" presId="urn:microsoft.com/office/officeart/2005/8/layout/list1#1"/>
    <dgm:cxn modelId="{90D2456C-6FA9-4C5C-B8F7-5DFFE07996EF}" type="presParOf" srcId="{EE3CB678-3AF3-48EB-A9A3-4C9B3B638DF4}" destId="{F2D507D6-5CB7-4C81-896F-18FAF0126329}" srcOrd="10" destOrd="0" presId="urn:microsoft.com/office/officeart/2005/8/layout/list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67D85B-ED5F-4134-9F18-E6B4BAE0C614}">
      <dsp:nvSpPr>
        <dsp:cNvPr id="0" name=""/>
        <dsp:cNvSpPr/>
      </dsp:nvSpPr>
      <dsp:spPr>
        <a:xfrm>
          <a:off x="0" y="323902"/>
          <a:ext cx="3855085"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968AA41-C1D3-4EDF-9DB3-378F66B2FD39}">
      <dsp:nvSpPr>
        <dsp:cNvPr id="0" name=""/>
        <dsp:cNvSpPr/>
      </dsp:nvSpPr>
      <dsp:spPr>
        <a:xfrm>
          <a:off x="192754" y="43462"/>
          <a:ext cx="2698559"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999" tIns="0" rIns="101999" bIns="0" numCol="1" spcCol="1270" anchor="ctr" anchorCtr="0">
          <a:noAutofit/>
        </a:bodyPr>
        <a:lstStyle/>
        <a:p>
          <a:pPr marL="0" lvl="0" indent="0" algn="l" defTabSz="1066800">
            <a:lnSpc>
              <a:spcPct val="100000"/>
            </a:lnSpc>
            <a:spcBef>
              <a:spcPct val="0"/>
            </a:spcBef>
            <a:spcAft>
              <a:spcPct val="35000"/>
            </a:spcAft>
            <a:buNone/>
          </a:pPr>
          <a:r>
            <a:rPr lang="zh-CN" altLang="en-US" sz="2400" kern="1200">
              <a:latin typeface="微软雅黑" panose="020B0503020204020204" pitchFamily="34" charset="-122"/>
              <a:ea typeface="微软雅黑" panose="020B0503020204020204" pitchFamily="34" charset="-122"/>
            </a:rPr>
            <a:t>数据与信息</a:t>
          </a:r>
        </a:p>
      </dsp:txBody>
      <dsp:txXfrm>
        <a:off x="220134" y="70842"/>
        <a:ext cx="2643799" cy="506120"/>
      </dsp:txXfrm>
    </dsp:sp>
    <dsp:sp modelId="{6B4B0D2A-F76A-4881-A678-1599A9C1764F}">
      <dsp:nvSpPr>
        <dsp:cNvPr id="0" name=""/>
        <dsp:cNvSpPr/>
      </dsp:nvSpPr>
      <dsp:spPr>
        <a:xfrm>
          <a:off x="0" y="1185742"/>
          <a:ext cx="3855085"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FABA9F-C289-434B-8864-E8FC1B5C2F60}">
      <dsp:nvSpPr>
        <dsp:cNvPr id="0" name=""/>
        <dsp:cNvSpPr/>
      </dsp:nvSpPr>
      <dsp:spPr>
        <a:xfrm>
          <a:off x="192754" y="905302"/>
          <a:ext cx="2698559"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999" tIns="0" rIns="101999" bIns="0" numCol="1" spcCol="1270" anchor="ctr" anchorCtr="0">
          <a:noAutofit/>
        </a:bodyPr>
        <a:lstStyle/>
        <a:p>
          <a:pPr marL="0" lvl="0" indent="0" algn="l" defTabSz="1066800">
            <a:lnSpc>
              <a:spcPct val="100000"/>
            </a:lnSpc>
            <a:spcBef>
              <a:spcPct val="0"/>
            </a:spcBef>
            <a:spcAft>
              <a:spcPct val="35000"/>
            </a:spcAft>
            <a:buNone/>
          </a:pPr>
          <a:r>
            <a:rPr lang="zh-CN" altLang="en-US" sz="2400" kern="1200">
              <a:latin typeface="微软雅黑" panose="020B0503020204020204" pitchFamily="34" charset="-122"/>
              <a:ea typeface="微软雅黑" panose="020B0503020204020204" pitchFamily="34" charset="-122"/>
            </a:rPr>
            <a:t>数据处理与应用</a:t>
          </a:r>
        </a:p>
      </dsp:txBody>
      <dsp:txXfrm>
        <a:off x="220134" y="932682"/>
        <a:ext cx="2643799" cy="506120"/>
      </dsp:txXfrm>
    </dsp:sp>
    <dsp:sp modelId="{F2D507D6-5CB7-4C81-896F-18FAF0126329}">
      <dsp:nvSpPr>
        <dsp:cNvPr id="0" name=""/>
        <dsp:cNvSpPr/>
      </dsp:nvSpPr>
      <dsp:spPr>
        <a:xfrm>
          <a:off x="0" y="2047582"/>
          <a:ext cx="3855085"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2F3FA2F-E1C7-4C05-8B05-C32B42A9A930}">
      <dsp:nvSpPr>
        <dsp:cNvPr id="0" name=""/>
        <dsp:cNvSpPr/>
      </dsp:nvSpPr>
      <dsp:spPr>
        <a:xfrm>
          <a:off x="192754" y="1767142"/>
          <a:ext cx="2698559"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999" tIns="0" rIns="101999" bIns="0" numCol="1" spcCol="1270" anchor="ctr" anchorCtr="0">
          <a:noAutofit/>
        </a:bodyPr>
        <a:lstStyle/>
        <a:p>
          <a:pPr marL="0" lvl="0" indent="0" algn="l" defTabSz="1066800">
            <a:lnSpc>
              <a:spcPct val="100000"/>
            </a:lnSpc>
            <a:spcBef>
              <a:spcPct val="0"/>
            </a:spcBef>
            <a:spcAft>
              <a:spcPct val="35000"/>
            </a:spcAft>
            <a:buNone/>
          </a:pPr>
          <a:r>
            <a:rPr lang="zh-CN" altLang="en-US" sz="2400" kern="1200">
              <a:latin typeface="微软雅黑" panose="020B0503020204020204" pitchFamily="34" charset="-122"/>
              <a:ea typeface="微软雅黑" panose="020B0503020204020204" pitchFamily="34" charset="-122"/>
            </a:rPr>
            <a:t>算法与程序实现</a:t>
          </a:r>
        </a:p>
      </dsp:txBody>
      <dsp:txXfrm>
        <a:off x="220134" y="1794522"/>
        <a:ext cx="2643799"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list1#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5EC92F1C-5BBE-41F0-9754-9975763599C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AC6BD1F4-D372-4B7E-9FBA-2E0229A7FD9A}"/>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ABC983DE-8921-48CF-9629-7DCA40B40D41}" type="datetimeFigureOut">
              <a:rPr lang="zh-CN" altLang="en-US"/>
              <a:pPr>
                <a:defRPr/>
              </a:pPr>
              <a:t>2021/6/23</a:t>
            </a:fld>
            <a:endParaRPr lang="zh-CN" altLang="en-US"/>
          </a:p>
        </p:txBody>
      </p:sp>
      <p:sp>
        <p:nvSpPr>
          <p:cNvPr id="4" name="幻灯片图像占位符 3">
            <a:extLst>
              <a:ext uri="{FF2B5EF4-FFF2-40B4-BE49-F238E27FC236}">
                <a16:creationId xmlns:a16="http://schemas.microsoft.com/office/drawing/2014/main" id="{D660B255-9486-481A-AC49-585E7C639E92}"/>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72A6B6D5-54DF-466F-8ABB-4AD7FB94CE8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171D2E95-6EF4-47F0-B17A-20F85264BDF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54654792-2699-4136-8149-1ED488BC7F3C}"/>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A0106843-E4A9-4E5A-88C3-64EB1ACA5D5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a:extLst>
              <a:ext uri="{FF2B5EF4-FFF2-40B4-BE49-F238E27FC236}">
                <a16:creationId xmlns:a16="http://schemas.microsoft.com/office/drawing/2014/main" id="{0DA7E994-FC1B-4D9C-BAA7-883865CA763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备注占位符 2">
            <a:extLst>
              <a:ext uri="{FF2B5EF4-FFF2-40B4-BE49-F238E27FC236}">
                <a16:creationId xmlns:a16="http://schemas.microsoft.com/office/drawing/2014/main" id="{61FAEE5C-10CC-4A7A-990B-494542338ED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124" name="灯片编号占位符 3">
            <a:extLst>
              <a:ext uri="{FF2B5EF4-FFF2-40B4-BE49-F238E27FC236}">
                <a16:creationId xmlns:a16="http://schemas.microsoft.com/office/drawing/2014/main" id="{A9978E27-3988-442A-9858-4A34C6A741E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3CFCDBC-B509-4E4C-AEB4-EDBC5C60B306}" type="slidenum">
              <a:rPr lang="zh-CN" altLang="en-US">
                <a:latin typeface="Calibri" panose="020F0502020204030204" pitchFamily="34" charset="0"/>
              </a:rPr>
              <a:pPr/>
              <a:t>1</a:t>
            </a:fld>
            <a:endParaRPr lang="zh-CN"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38BEA39E-1A20-45D1-A0D0-6BF80CB87E5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备注占位符 2">
            <a:extLst>
              <a:ext uri="{FF2B5EF4-FFF2-40B4-BE49-F238E27FC236}">
                <a16:creationId xmlns:a16="http://schemas.microsoft.com/office/drawing/2014/main" id="{5BCB671E-1CB2-4545-9750-D08782C6A4F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0484" name="灯片编号占位符 3">
            <a:extLst>
              <a:ext uri="{FF2B5EF4-FFF2-40B4-BE49-F238E27FC236}">
                <a16:creationId xmlns:a16="http://schemas.microsoft.com/office/drawing/2014/main" id="{E4A1BBDD-9AE1-4867-B6C4-7EA80880DF9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C0B65A9-F610-4B3A-9D00-8AD099A5FC28}" type="slidenum">
              <a:rPr lang="zh-CN" altLang="en-US">
                <a:latin typeface="Calibri" panose="020F0502020204030204" pitchFamily="34" charset="0"/>
              </a:rPr>
              <a:pPr/>
              <a:t>18</a:t>
            </a:fld>
            <a:endParaRPr lang="zh-CN"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765E34F-D3C5-4D47-899E-6F212BBEC335}"/>
              </a:ext>
            </a:extLst>
          </p:cNvPr>
          <p:cNvSpPr>
            <a:spLocks noGrp="1"/>
          </p:cNvSpPr>
          <p:nvPr>
            <p:ph type="dt" sz="half" idx="10"/>
          </p:nvPr>
        </p:nvSpPr>
        <p:spPr/>
        <p:txBody>
          <a:bodyPr/>
          <a:lstStyle>
            <a:lvl1pPr>
              <a:defRPr/>
            </a:lvl1pPr>
          </a:lstStyle>
          <a:p>
            <a:pPr>
              <a:defRPr/>
            </a:pPr>
            <a:fld id="{B0896702-85DC-445D-9F14-E3E3CDD2F73D}" type="datetimeFigureOut">
              <a:rPr lang="zh-CN" altLang="en-US"/>
              <a:pPr>
                <a:defRPr/>
              </a:pPr>
              <a:t>2021/6/23</a:t>
            </a:fld>
            <a:endParaRPr lang="zh-CN" altLang="en-US"/>
          </a:p>
        </p:txBody>
      </p:sp>
      <p:sp>
        <p:nvSpPr>
          <p:cNvPr id="5" name="页脚占位符 4">
            <a:extLst>
              <a:ext uri="{FF2B5EF4-FFF2-40B4-BE49-F238E27FC236}">
                <a16:creationId xmlns:a16="http://schemas.microsoft.com/office/drawing/2014/main" id="{03A6704C-6821-4595-AD84-E8EA777B0438}"/>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4B7DD791-BDF7-4F75-A20C-3B921898D7E6}"/>
              </a:ext>
            </a:extLst>
          </p:cNvPr>
          <p:cNvSpPr>
            <a:spLocks noGrp="1"/>
          </p:cNvSpPr>
          <p:nvPr>
            <p:ph type="sldNum" sz="quarter" idx="12"/>
          </p:nvPr>
        </p:nvSpPr>
        <p:spPr/>
        <p:txBody>
          <a:bodyPr/>
          <a:lstStyle>
            <a:lvl1pPr>
              <a:defRPr/>
            </a:lvl1pPr>
          </a:lstStyle>
          <a:p>
            <a:pPr>
              <a:defRPr/>
            </a:pPr>
            <a:fld id="{425D1858-74ED-4964-9841-B4347EE0394A}" type="slidenum">
              <a:rPr lang="zh-CN" altLang="en-US"/>
              <a:pPr>
                <a:defRPr/>
              </a:pPr>
              <a:t>‹#›</a:t>
            </a:fld>
            <a:endParaRPr lang="zh-CN" altLang="en-US"/>
          </a:p>
        </p:txBody>
      </p:sp>
    </p:spTree>
    <p:extLst>
      <p:ext uri="{BB962C8B-B14F-4D97-AF65-F5344CB8AC3E}">
        <p14:creationId xmlns:p14="http://schemas.microsoft.com/office/powerpoint/2010/main" val="568685900"/>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15660F0-F9A1-463C-BC85-6A449CC899C1}"/>
              </a:ext>
            </a:extLst>
          </p:cNvPr>
          <p:cNvSpPr>
            <a:spLocks noGrp="1"/>
          </p:cNvSpPr>
          <p:nvPr>
            <p:ph type="dt" sz="half" idx="10"/>
          </p:nvPr>
        </p:nvSpPr>
        <p:spPr/>
        <p:txBody>
          <a:bodyPr/>
          <a:lstStyle>
            <a:lvl1pPr>
              <a:defRPr/>
            </a:lvl1pPr>
          </a:lstStyle>
          <a:p>
            <a:pPr>
              <a:defRPr/>
            </a:pPr>
            <a:fld id="{ECF8E613-0E39-4376-8962-6808A2E7E9AF}" type="datetimeFigureOut">
              <a:rPr lang="zh-CN" altLang="en-US"/>
              <a:pPr>
                <a:defRPr/>
              </a:pPr>
              <a:t>2021/6/23</a:t>
            </a:fld>
            <a:endParaRPr lang="zh-CN" altLang="en-US"/>
          </a:p>
        </p:txBody>
      </p:sp>
      <p:sp>
        <p:nvSpPr>
          <p:cNvPr id="5" name="页脚占位符 4">
            <a:extLst>
              <a:ext uri="{FF2B5EF4-FFF2-40B4-BE49-F238E27FC236}">
                <a16:creationId xmlns:a16="http://schemas.microsoft.com/office/drawing/2014/main" id="{F5398E69-7BBB-4DF8-B920-70175F601C7E}"/>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56D5E658-94BD-48A7-B61B-31958DD7FFFC}"/>
              </a:ext>
            </a:extLst>
          </p:cNvPr>
          <p:cNvSpPr>
            <a:spLocks noGrp="1"/>
          </p:cNvSpPr>
          <p:nvPr>
            <p:ph type="sldNum" sz="quarter" idx="12"/>
          </p:nvPr>
        </p:nvSpPr>
        <p:spPr/>
        <p:txBody>
          <a:bodyPr/>
          <a:lstStyle>
            <a:lvl1pPr>
              <a:defRPr/>
            </a:lvl1pPr>
          </a:lstStyle>
          <a:p>
            <a:pPr>
              <a:defRPr/>
            </a:pPr>
            <a:fld id="{594E01D4-6135-45B5-A9BF-94E033F70630}" type="slidenum">
              <a:rPr lang="zh-CN" altLang="en-US"/>
              <a:pPr>
                <a:defRPr/>
              </a:pPr>
              <a:t>‹#›</a:t>
            </a:fld>
            <a:endParaRPr lang="zh-CN" altLang="en-US"/>
          </a:p>
        </p:txBody>
      </p:sp>
    </p:spTree>
    <p:extLst>
      <p:ext uri="{BB962C8B-B14F-4D97-AF65-F5344CB8AC3E}">
        <p14:creationId xmlns:p14="http://schemas.microsoft.com/office/powerpoint/2010/main" val="1869941229"/>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8867BA7-5BDF-4ADE-A15A-12D13D927EA3}"/>
              </a:ext>
            </a:extLst>
          </p:cNvPr>
          <p:cNvSpPr>
            <a:spLocks noGrp="1"/>
          </p:cNvSpPr>
          <p:nvPr>
            <p:ph type="dt" sz="half" idx="10"/>
          </p:nvPr>
        </p:nvSpPr>
        <p:spPr/>
        <p:txBody>
          <a:bodyPr/>
          <a:lstStyle>
            <a:lvl1pPr>
              <a:defRPr/>
            </a:lvl1pPr>
          </a:lstStyle>
          <a:p>
            <a:pPr>
              <a:defRPr/>
            </a:pPr>
            <a:fld id="{FD8E20A2-16D2-43A4-9D2B-7602A2ACD5F3}" type="datetimeFigureOut">
              <a:rPr lang="zh-CN" altLang="en-US"/>
              <a:pPr>
                <a:defRPr/>
              </a:pPr>
              <a:t>2021/6/23</a:t>
            </a:fld>
            <a:endParaRPr lang="zh-CN" altLang="en-US"/>
          </a:p>
        </p:txBody>
      </p:sp>
      <p:sp>
        <p:nvSpPr>
          <p:cNvPr id="5" name="页脚占位符 4">
            <a:extLst>
              <a:ext uri="{FF2B5EF4-FFF2-40B4-BE49-F238E27FC236}">
                <a16:creationId xmlns:a16="http://schemas.microsoft.com/office/drawing/2014/main" id="{D6ED4BE7-BD1E-459A-A446-56D10E697263}"/>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F8BCD1AF-122B-4804-A789-CFEBFF44CFB6}"/>
              </a:ext>
            </a:extLst>
          </p:cNvPr>
          <p:cNvSpPr>
            <a:spLocks noGrp="1"/>
          </p:cNvSpPr>
          <p:nvPr>
            <p:ph type="sldNum" sz="quarter" idx="12"/>
          </p:nvPr>
        </p:nvSpPr>
        <p:spPr/>
        <p:txBody>
          <a:bodyPr/>
          <a:lstStyle>
            <a:lvl1pPr>
              <a:defRPr/>
            </a:lvl1pPr>
          </a:lstStyle>
          <a:p>
            <a:pPr>
              <a:defRPr/>
            </a:pPr>
            <a:fld id="{FA59CE57-5009-4A91-B30F-4B203B26BD74}" type="slidenum">
              <a:rPr lang="zh-CN" altLang="en-US"/>
              <a:pPr>
                <a:defRPr/>
              </a:pPr>
              <a:t>‹#›</a:t>
            </a:fld>
            <a:endParaRPr lang="zh-CN" altLang="en-US"/>
          </a:p>
        </p:txBody>
      </p:sp>
    </p:spTree>
    <p:extLst>
      <p:ext uri="{BB962C8B-B14F-4D97-AF65-F5344CB8AC3E}">
        <p14:creationId xmlns:p14="http://schemas.microsoft.com/office/powerpoint/2010/main" val="1651763412"/>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2" name="图片 6">
            <a:extLst>
              <a:ext uri="{FF2B5EF4-FFF2-40B4-BE49-F238E27FC236}">
                <a16:creationId xmlns:a16="http://schemas.microsoft.com/office/drawing/2014/main" id="{D05B2E7B-EC18-4385-AA0C-C05F4C473D36}"/>
              </a:ext>
            </a:extLst>
          </p:cNvPr>
          <p:cNvPicPr>
            <a:picLocks noChangeAspect="1"/>
          </p:cNvPicPr>
          <p:nvPr userDrawn="1"/>
        </p:nvPicPr>
        <p:blipFill>
          <a:blip r:embed="rId2">
            <a:extLst>
              <a:ext uri="{28A0092B-C50C-407E-A947-70E740481C1C}">
                <a14:useLocalDpi xmlns:a14="http://schemas.microsoft.com/office/drawing/2010/main" val="0"/>
              </a:ext>
            </a:extLst>
          </a:blip>
          <a:srcRect t="89116"/>
          <a:stretch>
            <a:fillRect/>
          </a:stretch>
        </p:blipFill>
        <p:spPr bwMode="auto">
          <a:xfrm>
            <a:off x="0" y="0"/>
            <a:ext cx="91440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a:extLst>
              <a:ext uri="{FF2B5EF4-FFF2-40B4-BE49-F238E27FC236}">
                <a16:creationId xmlns:a16="http://schemas.microsoft.com/office/drawing/2014/main" id="{C90DE712-9FC1-4EA7-95A5-59C1277DBEB3}"/>
              </a:ext>
            </a:extLst>
          </p:cNvPr>
          <p:cNvPicPr>
            <a:picLocks noChangeAspect="1"/>
          </p:cNvPicPr>
          <p:nvPr userDrawn="1"/>
        </p:nvPicPr>
        <p:blipFill>
          <a:blip r:embed="rId2">
            <a:extLst>
              <a:ext uri="{28A0092B-C50C-407E-A947-70E740481C1C}">
                <a14:useLocalDpi xmlns:a14="http://schemas.microsoft.com/office/drawing/2010/main" val="0"/>
              </a:ext>
            </a:extLst>
          </a:blip>
          <a:srcRect t="80881"/>
          <a:stretch>
            <a:fillRect/>
          </a:stretch>
        </p:blipFill>
        <p:spPr bwMode="auto">
          <a:xfrm>
            <a:off x="0" y="6313488"/>
            <a:ext cx="9144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组合 3">
            <a:extLst>
              <a:ext uri="{FF2B5EF4-FFF2-40B4-BE49-F238E27FC236}">
                <a16:creationId xmlns:a16="http://schemas.microsoft.com/office/drawing/2014/main" id="{D0FEAB5F-CAB5-4D28-9FD6-6D8F3D9F6340}"/>
              </a:ext>
            </a:extLst>
          </p:cNvPr>
          <p:cNvGrpSpPr/>
          <p:nvPr userDrawn="1"/>
        </p:nvGrpSpPr>
        <p:grpSpPr>
          <a:xfrm>
            <a:off x="0" y="134543"/>
            <a:ext cx="349016" cy="469881"/>
            <a:chOff x="2099842" y="1975504"/>
            <a:chExt cx="823123" cy="831130"/>
          </a:xfrm>
          <a:solidFill>
            <a:schemeClr val="bg1"/>
          </a:solidFill>
        </p:grpSpPr>
        <p:sp>
          <p:nvSpPr>
            <p:cNvPr id="5" name="等腰三角形 4">
              <a:extLst>
                <a:ext uri="{FF2B5EF4-FFF2-40B4-BE49-F238E27FC236}">
                  <a16:creationId xmlns:a16="http://schemas.microsoft.com/office/drawing/2014/main" id="{88B577F5-3E6A-4DD0-AAC7-C9E4CD7CEEE3}"/>
                </a:ext>
              </a:extLst>
            </p:cNvPr>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6" name="等腰三角形 5">
              <a:extLst>
                <a:ext uri="{FF2B5EF4-FFF2-40B4-BE49-F238E27FC236}">
                  <a16:creationId xmlns:a16="http://schemas.microsoft.com/office/drawing/2014/main" id="{70DC65D2-6045-438E-A7E1-984B4F88C401}"/>
                </a:ext>
              </a:extLst>
            </p:cNvPr>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7" name="等腰三角形 6">
              <a:extLst>
                <a:ext uri="{FF2B5EF4-FFF2-40B4-BE49-F238E27FC236}">
                  <a16:creationId xmlns:a16="http://schemas.microsoft.com/office/drawing/2014/main" id="{89524F75-E3B6-464C-A2A3-0E946FEADDB6}"/>
                </a:ext>
              </a:extLst>
            </p:cNvPr>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grpSp>
    </p:spTree>
    <p:extLst>
      <p:ext uri="{BB962C8B-B14F-4D97-AF65-F5344CB8AC3E}">
        <p14:creationId xmlns:p14="http://schemas.microsoft.com/office/powerpoint/2010/main" val="1650064988"/>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E429B72-1B37-4B08-8CA8-E8B91BE258F8}"/>
              </a:ext>
            </a:extLst>
          </p:cNvPr>
          <p:cNvSpPr>
            <a:spLocks noGrp="1"/>
          </p:cNvSpPr>
          <p:nvPr>
            <p:ph type="dt" sz="half" idx="10"/>
          </p:nvPr>
        </p:nvSpPr>
        <p:spPr/>
        <p:txBody>
          <a:bodyPr/>
          <a:lstStyle>
            <a:lvl1pPr>
              <a:defRPr/>
            </a:lvl1pPr>
          </a:lstStyle>
          <a:p>
            <a:pPr>
              <a:defRPr/>
            </a:pPr>
            <a:fld id="{6BDB7EF6-B8A0-41F9-8188-33E1D1A7658F}" type="datetimeFigureOut">
              <a:rPr lang="zh-CN" altLang="en-US"/>
              <a:pPr>
                <a:defRPr/>
              </a:pPr>
              <a:t>2021/6/23</a:t>
            </a:fld>
            <a:endParaRPr lang="zh-CN" altLang="en-US"/>
          </a:p>
        </p:txBody>
      </p:sp>
      <p:sp>
        <p:nvSpPr>
          <p:cNvPr id="5" name="页脚占位符 4">
            <a:extLst>
              <a:ext uri="{FF2B5EF4-FFF2-40B4-BE49-F238E27FC236}">
                <a16:creationId xmlns:a16="http://schemas.microsoft.com/office/drawing/2014/main" id="{2A30474B-0770-4115-80E6-3BC8C6911715}"/>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80FD3A91-EEF3-45C5-AECA-7ABC1E0C6BF4}"/>
              </a:ext>
            </a:extLst>
          </p:cNvPr>
          <p:cNvSpPr>
            <a:spLocks noGrp="1"/>
          </p:cNvSpPr>
          <p:nvPr>
            <p:ph type="sldNum" sz="quarter" idx="12"/>
          </p:nvPr>
        </p:nvSpPr>
        <p:spPr/>
        <p:txBody>
          <a:bodyPr/>
          <a:lstStyle>
            <a:lvl1pPr>
              <a:defRPr/>
            </a:lvl1pPr>
          </a:lstStyle>
          <a:p>
            <a:pPr>
              <a:defRPr/>
            </a:pPr>
            <a:fld id="{EEDFC61A-F914-442A-AA8C-DCBEAE8C33C0}" type="slidenum">
              <a:rPr lang="zh-CN" altLang="en-US"/>
              <a:pPr>
                <a:defRPr/>
              </a:pPr>
              <a:t>‹#›</a:t>
            </a:fld>
            <a:endParaRPr lang="zh-CN" altLang="en-US"/>
          </a:p>
        </p:txBody>
      </p:sp>
    </p:spTree>
    <p:extLst>
      <p:ext uri="{BB962C8B-B14F-4D97-AF65-F5344CB8AC3E}">
        <p14:creationId xmlns:p14="http://schemas.microsoft.com/office/powerpoint/2010/main" val="232490816"/>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7F98AFEF-EF6E-4F0F-B0D0-F0CF1DBB9669}"/>
              </a:ext>
            </a:extLst>
          </p:cNvPr>
          <p:cNvSpPr>
            <a:spLocks noGrp="1"/>
          </p:cNvSpPr>
          <p:nvPr>
            <p:ph type="dt" sz="half" idx="10"/>
          </p:nvPr>
        </p:nvSpPr>
        <p:spPr/>
        <p:txBody>
          <a:bodyPr/>
          <a:lstStyle>
            <a:lvl1pPr>
              <a:defRPr/>
            </a:lvl1pPr>
          </a:lstStyle>
          <a:p>
            <a:pPr>
              <a:defRPr/>
            </a:pPr>
            <a:fld id="{8EDB3024-6797-4DFF-85CA-DBF30AE2638E}" type="datetimeFigureOut">
              <a:rPr lang="zh-CN" altLang="en-US"/>
              <a:pPr>
                <a:defRPr/>
              </a:pPr>
              <a:t>2021/6/23</a:t>
            </a:fld>
            <a:endParaRPr lang="zh-CN" altLang="en-US"/>
          </a:p>
        </p:txBody>
      </p:sp>
      <p:sp>
        <p:nvSpPr>
          <p:cNvPr id="6" name="页脚占位符 4">
            <a:extLst>
              <a:ext uri="{FF2B5EF4-FFF2-40B4-BE49-F238E27FC236}">
                <a16:creationId xmlns:a16="http://schemas.microsoft.com/office/drawing/2014/main" id="{35242858-D24E-4F86-890D-F03E3111D9C7}"/>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22521AC0-E57B-4FC4-AFD6-A99324B26174}"/>
              </a:ext>
            </a:extLst>
          </p:cNvPr>
          <p:cNvSpPr>
            <a:spLocks noGrp="1"/>
          </p:cNvSpPr>
          <p:nvPr>
            <p:ph type="sldNum" sz="quarter" idx="12"/>
          </p:nvPr>
        </p:nvSpPr>
        <p:spPr/>
        <p:txBody>
          <a:bodyPr/>
          <a:lstStyle>
            <a:lvl1pPr>
              <a:defRPr/>
            </a:lvl1pPr>
          </a:lstStyle>
          <a:p>
            <a:pPr>
              <a:defRPr/>
            </a:pPr>
            <a:fld id="{C4498CF0-9175-4773-AA45-3890D24C9AA7}" type="slidenum">
              <a:rPr lang="zh-CN" altLang="en-US"/>
              <a:pPr>
                <a:defRPr/>
              </a:pPr>
              <a:t>‹#›</a:t>
            </a:fld>
            <a:endParaRPr lang="zh-CN" altLang="en-US"/>
          </a:p>
        </p:txBody>
      </p:sp>
    </p:spTree>
    <p:extLst>
      <p:ext uri="{BB962C8B-B14F-4D97-AF65-F5344CB8AC3E}">
        <p14:creationId xmlns:p14="http://schemas.microsoft.com/office/powerpoint/2010/main" val="4195003822"/>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DFC0A192-B7B0-4BDD-BA60-E3CF9A441D3F}"/>
              </a:ext>
            </a:extLst>
          </p:cNvPr>
          <p:cNvSpPr>
            <a:spLocks noGrp="1"/>
          </p:cNvSpPr>
          <p:nvPr>
            <p:ph type="dt" sz="half" idx="10"/>
          </p:nvPr>
        </p:nvSpPr>
        <p:spPr/>
        <p:txBody>
          <a:bodyPr/>
          <a:lstStyle>
            <a:lvl1pPr>
              <a:defRPr/>
            </a:lvl1pPr>
          </a:lstStyle>
          <a:p>
            <a:pPr>
              <a:defRPr/>
            </a:pPr>
            <a:fld id="{A740C2CF-F4E0-45CB-8B38-AAF2699357B9}" type="datetimeFigureOut">
              <a:rPr lang="zh-CN" altLang="en-US"/>
              <a:pPr>
                <a:defRPr/>
              </a:pPr>
              <a:t>2021/6/23</a:t>
            </a:fld>
            <a:endParaRPr lang="zh-CN" altLang="en-US"/>
          </a:p>
        </p:txBody>
      </p:sp>
      <p:sp>
        <p:nvSpPr>
          <p:cNvPr id="8" name="页脚占位符 4">
            <a:extLst>
              <a:ext uri="{FF2B5EF4-FFF2-40B4-BE49-F238E27FC236}">
                <a16:creationId xmlns:a16="http://schemas.microsoft.com/office/drawing/2014/main" id="{21FE1B15-EF40-4F3D-BECF-56FA8F8CA733}"/>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C54FB1F1-1E2C-4F68-9F64-59E03D56258F}"/>
              </a:ext>
            </a:extLst>
          </p:cNvPr>
          <p:cNvSpPr>
            <a:spLocks noGrp="1"/>
          </p:cNvSpPr>
          <p:nvPr>
            <p:ph type="sldNum" sz="quarter" idx="12"/>
          </p:nvPr>
        </p:nvSpPr>
        <p:spPr/>
        <p:txBody>
          <a:bodyPr/>
          <a:lstStyle>
            <a:lvl1pPr>
              <a:defRPr/>
            </a:lvl1pPr>
          </a:lstStyle>
          <a:p>
            <a:pPr>
              <a:defRPr/>
            </a:pPr>
            <a:fld id="{5D43AE7F-7DDC-4090-AB12-03FACF390083}" type="slidenum">
              <a:rPr lang="zh-CN" altLang="en-US"/>
              <a:pPr>
                <a:defRPr/>
              </a:pPr>
              <a:t>‹#›</a:t>
            </a:fld>
            <a:endParaRPr lang="zh-CN" altLang="en-US"/>
          </a:p>
        </p:txBody>
      </p:sp>
    </p:spTree>
    <p:extLst>
      <p:ext uri="{BB962C8B-B14F-4D97-AF65-F5344CB8AC3E}">
        <p14:creationId xmlns:p14="http://schemas.microsoft.com/office/powerpoint/2010/main" val="3783674391"/>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DA47B2CA-07E8-4128-8D17-B57CCD238096}"/>
              </a:ext>
            </a:extLst>
          </p:cNvPr>
          <p:cNvSpPr>
            <a:spLocks noGrp="1"/>
          </p:cNvSpPr>
          <p:nvPr>
            <p:ph type="dt" sz="half" idx="10"/>
          </p:nvPr>
        </p:nvSpPr>
        <p:spPr/>
        <p:txBody>
          <a:bodyPr/>
          <a:lstStyle>
            <a:lvl1pPr>
              <a:defRPr/>
            </a:lvl1pPr>
          </a:lstStyle>
          <a:p>
            <a:pPr>
              <a:defRPr/>
            </a:pPr>
            <a:fld id="{0C0087EA-CEFD-476F-942B-9FAE8A0FA29E}" type="datetimeFigureOut">
              <a:rPr lang="zh-CN" altLang="en-US"/>
              <a:pPr>
                <a:defRPr/>
              </a:pPr>
              <a:t>2021/6/23</a:t>
            </a:fld>
            <a:endParaRPr lang="zh-CN" altLang="en-US"/>
          </a:p>
        </p:txBody>
      </p:sp>
      <p:sp>
        <p:nvSpPr>
          <p:cNvPr id="4" name="页脚占位符 4">
            <a:extLst>
              <a:ext uri="{FF2B5EF4-FFF2-40B4-BE49-F238E27FC236}">
                <a16:creationId xmlns:a16="http://schemas.microsoft.com/office/drawing/2014/main" id="{D7A3B01A-E26E-4E06-AC36-39EFB7101F31}"/>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8184EB81-69B8-43A9-A758-C1CD9040E426}"/>
              </a:ext>
            </a:extLst>
          </p:cNvPr>
          <p:cNvSpPr>
            <a:spLocks noGrp="1"/>
          </p:cNvSpPr>
          <p:nvPr>
            <p:ph type="sldNum" sz="quarter" idx="12"/>
          </p:nvPr>
        </p:nvSpPr>
        <p:spPr/>
        <p:txBody>
          <a:bodyPr/>
          <a:lstStyle>
            <a:lvl1pPr>
              <a:defRPr/>
            </a:lvl1pPr>
          </a:lstStyle>
          <a:p>
            <a:pPr>
              <a:defRPr/>
            </a:pPr>
            <a:fld id="{E145BFD5-35E3-470F-94BB-BE5529DF6F11}" type="slidenum">
              <a:rPr lang="zh-CN" altLang="en-US"/>
              <a:pPr>
                <a:defRPr/>
              </a:pPr>
              <a:t>‹#›</a:t>
            </a:fld>
            <a:endParaRPr lang="zh-CN" altLang="en-US"/>
          </a:p>
        </p:txBody>
      </p:sp>
    </p:spTree>
    <p:extLst>
      <p:ext uri="{BB962C8B-B14F-4D97-AF65-F5344CB8AC3E}">
        <p14:creationId xmlns:p14="http://schemas.microsoft.com/office/powerpoint/2010/main" val="4126267611"/>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A16D2396-A485-4B38-9A63-5997EB86BA7E}"/>
              </a:ext>
            </a:extLst>
          </p:cNvPr>
          <p:cNvSpPr>
            <a:spLocks noGrp="1"/>
          </p:cNvSpPr>
          <p:nvPr>
            <p:ph type="dt" sz="half" idx="10"/>
          </p:nvPr>
        </p:nvSpPr>
        <p:spPr/>
        <p:txBody>
          <a:bodyPr/>
          <a:lstStyle>
            <a:lvl1pPr>
              <a:defRPr/>
            </a:lvl1pPr>
          </a:lstStyle>
          <a:p>
            <a:pPr>
              <a:defRPr/>
            </a:pPr>
            <a:fld id="{7E8093E5-97A5-4E49-8985-89E4809F65E2}" type="datetimeFigureOut">
              <a:rPr lang="zh-CN" altLang="en-US"/>
              <a:pPr>
                <a:defRPr/>
              </a:pPr>
              <a:t>2021/6/23</a:t>
            </a:fld>
            <a:endParaRPr lang="zh-CN" altLang="en-US"/>
          </a:p>
        </p:txBody>
      </p:sp>
      <p:sp>
        <p:nvSpPr>
          <p:cNvPr id="3" name="页脚占位符 4">
            <a:extLst>
              <a:ext uri="{FF2B5EF4-FFF2-40B4-BE49-F238E27FC236}">
                <a16:creationId xmlns:a16="http://schemas.microsoft.com/office/drawing/2014/main" id="{688C86D0-2437-43D9-998F-AD351582A7CE}"/>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92D91679-290C-4E46-B933-878F07D44268}"/>
              </a:ext>
            </a:extLst>
          </p:cNvPr>
          <p:cNvSpPr>
            <a:spLocks noGrp="1"/>
          </p:cNvSpPr>
          <p:nvPr>
            <p:ph type="sldNum" sz="quarter" idx="12"/>
          </p:nvPr>
        </p:nvSpPr>
        <p:spPr/>
        <p:txBody>
          <a:bodyPr/>
          <a:lstStyle>
            <a:lvl1pPr>
              <a:defRPr/>
            </a:lvl1pPr>
          </a:lstStyle>
          <a:p>
            <a:pPr>
              <a:defRPr/>
            </a:pPr>
            <a:fld id="{37629322-CF53-4D93-A70F-ECCCC0D3CE84}" type="slidenum">
              <a:rPr lang="zh-CN" altLang="en-US"/>
              <a:pPr>
                <a:defRPr/>
              </a:pPr>
              <a:t>‹#›</a:t>
            </a:fld>
            <a:endParaRPr lang="zh-CN" altLang="en-US"/>
          </a:p>
        </p:txBody>
      </p:sp>
    </p:spTree>
    <p:extLst>
      <p:ext uri="{BB962C8B-B14F-4D97-AF65-F5344CB8AC3E}">
        <p14:creationId xmlns:p14="http://schemas.microsoft.com/office/powerpoint/2010/main" val="2782797356"/>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B9A1E6AC-14AA-4E82-80B3-E99D612F2ED0}"/>
              </a:ext>
            </a:extLst>
          </p:cNvPr>
          <p:cNvSpPr>
            <a:spLocks noGrp="1"/>
          </p:cNvSpPr>
          <p:nvPr>
            <p:ph type="dt" sz="half" idx="10"/>
          </p:nvPr>
        </p:nvSpPr>
        <p:spPr/>
        <p:txBody>
          <a:bodyPr/>
          <a:lstStyle>
            <a:lvl1pPr>
              <a:defRPr/>
            </a:lvl1pPr>
          </a:lstStyle>
          <a:p>
            <a:pPr>
              <a:defRPr/>
            </a:pPr>
            <a:fld id="{7CCAD335-4FA2-45F5-B0AC-9321D7892DAA}" type="datetimeFigureOut">
              <a:rPr lang="zh-CN" altLang="en-US"/>
              <a:pPr>
                <a:defRPr/>
              </a:pPr>
              <a:t>2021/6/23</a:t>
            </a:fld>
            <a:endParaRPr lang="zh-CN" altLang="en-US"/>
          </a:p>
        </p:txBody>
      </p:sp>
      <p:sp>
        <p:nvSpPr>
          <p:cNvPr id="6" name="页脚占位符 4">
            <a:extLst>
              <a:ext uri="{FF2B5EF4-FFF2-40B4-BE49-F238E27FC236}">
                <a16:creationId xmlns:a16="http://schemas.microsoft.com/office/drawing/2014/main" id="{3D5DBC09-D004-471F-9BA9-648AFE267FBD}"/>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EA6F5489-679D-4670-9929-FA040CAD7733}"/>
              </a:ext>
            </a:extLst>
          </p:cNvPr>
          <p:cNvSpPr>
            <a:spLocks noGrp="1"/>
          </p:cNvSpPr>
          <p:nvPr>
            <p:ph type="sldNum" sz="quarter" idx="12"/>
          </p:nvPr>
        </p:nvSpPr>
        <p:spPr/>
        <p:txBody>
          <a:bodyPr/>
          <a:lstStyle>
            <a:lvl1pPr>
              <a:defRPr/>
            </a:lvl1pPr>
          </a:lstStyle>
          <a:p>
            <a:pPr>
              <a:defRPr/>
            </a:pPr>
            <a:fld id="{ED26577C-6B2E-4C4D-8283-873B728E5003}" type="slidenum">
              <a:rPr lang="zh-CN" altLang="en-US"/>
              <a:pPr>
                <a:defRPr/>
              </a:pPr>
              <a:t>‹#›</a:t>
            </a:fld>
            <a:endParaRPr lang="zh-CN" altLang="en-US"/>
          </a:p>
        </p:txBody>
      </p:sp>
    </p:spTree>
    <p:extLst>
      <p:ext uri="{BB962C8B-B14F-4D97-AF65-F5344CB8AC3E}">
        <p14:creationId xmlns:p14="http://schemas.microsoft.com/office/powerpoint/2010/main" val="3657386000"/>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391"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3D5C9535-B6DC-467A-8A58-EA9E1629F034}"/>
              </a:ext>
            </a:extLst>
          </p:cNvPr>
          <p:cNvSpPr>
            <a:spLocks noGrp="1"/>
          </p:cNvSpPr>
          <p:nvPr>
            <p:ph type="dt" sz="half" idx="10"/>
          </p:nvPr>
        </p:nvSpPr>
        <p:spPr/>
        <p:txBody>
          <a:bodyPr/>
          <a:lstStyle>
            <a:lvl1pPr>
              <a:defRPr/>
            </a:lvl1pPr>
          </a:lstStyle>
          <a:p>
            <a:pPr>
              <a:defRPr/>
            </a:pPr>
            <a:fld id="{95494DA5-BE7A-4C3E-AFF0-F3AA5B7A44C8}" type="datetimeFigureOut">
              <a:rPr lang="zh-CN" altLang="en-US"/>
              <a:pPr>
                <a:defRPr/>
              </a:pPr>
              <a:t>2021/6/23</a:t>
            </a:fld>
            <a:endParaRPr lang="zh-CN" altLang="en-US"/>
          </a:p>
        </p:txBody>
      </p:sp>
      <p:sp>
        <p:nvSpPr>
          <p:cNvPr id="6" name="页脚占位符 4">
            <a:extLst>
              <a:ext uri="{FF2B5EF4-FFF2-40B4-BE49-F238E27FC236}">
                <a16:creationId xmlns:a16="http://schemas.microsoft.com/office/drawing/2014/main" id="{D080563F-1E50-4BB9-B0DF-1C88E71E9F53}"/>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9F0F1586-E490-41FF-BD3B-2588F42F7370}"/>
              </a:ext>
            </a:extLst>
          </p:cNvPr>
          <p:cNvSpPr>
            <a:spLocks noGrp="1"/>
          </p:cNvSpPr>
          <p:nvPr>
            <p:ph type="sldNum" sz="quarter" idx="12"/>
          </p:nvPr>
        </p:nvSpPr>
        <p:spPr/>
        <p:txBody>
          <a:bodyPr/>
          <a:lstStyle>
            <a:lvl1pPr>
              <a:defRPr/>
            </a:lvl1pPr>
          </a:lstStyle>
          <a:p>
            <a:pPr>
              <a:defRPr/>
            </a:pPr>
            <a:fld id="{112501DA-B6F3-41AB-A813-5CD993B4DD52}" type="slidenum">
              <a:rPr lang="zh-CN" altLang="en-US"/>
              <a:pPr>
                <a:defRPr/>
              </a:pPr>
              <a:t>‹#›</a:t>
            </a:fld>
            <a:endParaRPr lang="zh-CN" altLang="en-US"/>
          </a:p>
        </p:txBody>
      </p:sp>
    </p:spTree>
    <p:extLst>
      <p:ext uri="{BB962C8B-B14F-4D97-AF65-F5344CB8AC3E}">
        <p14:creationId xmlns:p14="http://schemas.microsoft.com/office/powerpoint/2010/main" val="2527548419"/>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A066EA1F-EF41-4F11-B9A1-B791C3D20449}"/>
              </a:ext>
            </a:extLst>
          </p:cNvPr>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30296DE7-7FF8-48B1-BFCE-22CCAB32F43D}"/>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37B7E55-0916-41A5-90EB-AF5EECD8A5C5}"/>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6DF0FA91-0D0E-4DAB-8303-D43DF8246663}" type="datetimeFigureOut">
              <a:rPr lang="zh-CN" altLang="en-US"/>
              <a:pPr>
                <a:defRPr/>
              </a:pPr>
              <a:t>2021/6/23</a:t>
            </a:fld>
            <a:endParaRPr lang="zh-CN" altLang="en-US"/>
          </a:p>
        </p:txBody>
      </p:sp>
      <p:sp>
        <p:nvSpPr>
          <p:cNvPr id="5" name="页脚占位符 4">
            <a:extLst>
              <a:ext uri="{FF2B5EF4-FFF2-40B4-BE49-F238E27FC236}">
                <a16:creationId xmlns:a16="http://schemas.microsoft.com/office/drawing/2014/main" id="{42186E5D-7D55-4717-B32D-6ECB448452AC}"/>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A3B6B2EF-4A06-439B-9B8D-7D770D61C430}"/>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a:defRPr/>
            </a:pPr>
            <a:fld id="{3AA310A2-5CA4-4A3A-A9EE-FA394862301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8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spd="slow"/>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file:///E:\Data\&#25991;&#26723;\&#12304;&#20449;&#24687;&#25216;&#26415;&#12305;\&#12304;&#24517;&#20462;1&#12305;&#25968;&#25454;&#19982;&#35745;&#31639;\2020&#25945;&#23398;&#35774;&#35745;\&#12304;&#31532;01&#35838;&#12305;&#24863;&#30693;&#25968;&#25454;\&#20449;&#24687;&#26102;&#20195;&#30340;&#36827;&#31243;.mp4" TargetMode="External"/><Relationship Id="rId1" Type="http://schemas.microsoft.com/office/2007/relationships/media" Target="file:///E:\Data\&#25991;&#26723;\&#12304;&#20449;&#24687;&#25216;&#26415;&#12305;\&#12304;&#24517;&#20462;1&#12305;&#25968;&#25454;&#19982;&#35745;&#31639;\2020&#25945;&#23398;&#35774;&#35745;\&#12304;&#31532;01&#35838;&#12305;&#24863;&#30693;&#25968;&#25454;\&#20449;&#24687;&#26102;&#20195;&#30340;&#36827;&#31243;.mp4"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26">
            <a:extLst>
              <a:ext uri="{FF2B5EF4-FFF2-40B4-BE49-F238E27FC236}">
                <a16:creationId xmlns:a16="http://schemas.microsoft.com/office/drawing/2014/main" id="{F41814C0-6B76-49AD-B3C7-B1672B8CE276}"/>
              </a:ext>
            </a:extLst>
          </p:cNvPr>
          <p:cNvGrpSpPr>
            <a:grpSpLocks/>
          </p:cNvGrpSpPr>
          <p:nvPr/>
        </p:nvGrpSpPr>
        <p:grpSpPr bwMode="auto">
          <a:xfrm>
            <a:off x="-676275" y="-4760913"/>
            <a:ext cx="10496550" cy="10799763"/>
            <a:chOff x="-901373" y="-7490705"/>
            <a:chExt cx="13994746" cy="14398984"/>
          </a:xfrm>
        </p:grpSpPr>
        <p:sp>
          <p:nvSpPr>
            <p:cNvPr id="13" name="矩形 12">
              <a:extLst>
                <a:ext uri="{FF2B5EF4-FFF2-40B4-BE49-F238E27FC236}">
                  <a16:creationId xmlns:a16="http://schemas.microsoft.com/office/drawing/2014/main" id="{AA480AE1-E989-4BD6-BDA1-9EB9640FB747}"/>
                </a:ext>
              </a:extLst>
            </p:cNvPr>
            <p:cNvSpPr/>
            <p:nvPr/>
          </p:nvSpPr>
          <p:spPr>
            <a:xfrm>
              <a:off x="285" y="50612"/>
              <a:ext cx="12191430" cy="6857667"/>
            </a:xfrm>
            <a:prstGeom prst="rect">
              <a:avLst/>
            </a:prstGeom>
            <a:solidFill>
              <a:srgbClr val="1B90A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p>
          </p:txBody>
        </p:sp>
        <p:sp>
          <p:nvSpPr>
            <p:cNvPr id="19" name="弦形 18">
              <a:extLst>
                <a:ext uri="{FF2B5EF4-FFF2-40B4-BE49-F238E27FC236}">
                  <a16:creationId xmlns:a16="http://schemas.microsoft.com/office/drawing/2014/main" id="{416DF4F9-78BC-4502-8461-C335D348F720}"/>
                </a:ext>
              </a:extLst>
            </p:cNvPr>
            <p:cNvSpPr/>
            <p:nvPr/>
          </p:nvSpPr>
          <p:spPr>
            <a:xfrm rot="13350635">
              <a:off x="-901373" y="-7490705"/>
              <a:ext cx="13994746" cy="14310088"/>
            </a:xfrm>
            <a:prstGeom prst="chord">
              <a:avLst>
                <a:gd name="adj1" fmla="val 4600706"/>
                <a:gd name="adj2" fmla="val 1887938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p>
          </p:txBody>
        </p:sp>
      </p:grpSp>
      <p:sp>
        <p:nvSpPr>
          <p:cNvPr id="12" name="等腰三角形 11">
            <a:extLst>
              <a:ext uri="{FF2B5EF4-FFF2-40B4-BE49-F238E27FC236}">
                <a16:creationId xmlns:a16="http://schemas.microsoft.com/office/drawing/2014/main" id="{4A775CF3-9314-4CAB-9CDE-5375F1EE208B}"/>
              </a:ext>
            </a:extLst>
          </p:cNvPr>
          <p:cNvSpPr/>
          <p:nvPr/>
        </p:nvSpPr>
        <p:spPr>
          <a:xfrm rot="18000000" flipH="1">
            <a:off x="6198394" y="2947194"/>
            <a:ext cx="331787" cy="288925"/>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4" name="等腰三角形 13">
            <a:extLst>
              <a:ext uri="{FF2B5EF4-FFF2-40B4-BE49-F238E27FC236}">
                <a16:creationId xmlns:a16="http://schemas.microsoft.com/office/drawing/2014/main" id="{93B77318-94AD-41F8-8A4A-68F6201007B1}"/>
              </a:ext>
            </a:extLst>
          </p:cNvPr>
          <p:cNvSpPr/>
          <p:nvPr/>
        </p:nvSpPr>
        <p:spPr>
          <a:xfrm rot="19813541" flipH="1">
            <a:off x="3702050" y="1973263"/>
            <a:ext cx="331788" cy="288925"/>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5" name="等腰三角形 14">
            <a:extLst>
              <a:ext uri="{FF2B5EF4-FFF2-40B4-BE49-F238E27FC236}">
                <a16:creationId xmlns:a16="http://schemas.microsoft.com/office/drawing/2014/main" id="{3D47E89B-722D-4E39-9217-AA6D77BBF3D0}"/>
              </a:ext>
            </a:extLst>
          </p:cNvPr>
          <p:cNvSpPr/>
          <p:nvPr/>
        </p:nvSpPr>
        <p:spPr>
          <a:xfrm rot="18000000" flipH="1">
            <a:off x="2274888" y="5540375"/>
            <a:ext cx="333375" cy="288925"/>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6" name="等腰三角形 15">
            <a:extLst>
              <a:ext uri="{FF2B5EF4-FFF2-40B4-BE49-F238E27FC236}">
                <a16:creationId xmlns:a16="http://schemas.microsoft.com/office/drawing/2014/main" id="{7BB3D60C-C356-46C9-8530-31E55308657E}"/>
              </a:ext>
            </a:extLst>
          </p:cNvPr>
          <p:cNvSpPr/>
          <p:nvPr/>
        </p:nvSpPr>
        <p:spPr>
          <a:xfrm rot="19813541" flipH="1">
            <a:off x="1685925" y="1641475"/>
            <a:ext cx="333375" cy="290513"/>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7" name="等腰三角形 16">
            <a:extLst>
              <a:ext uri="{FF2B5EF4-FFF2-40B4-BE49-F238E27FC236}">
                <a16:creationId xmlns:a16="http://schemas.microsoft.com/office/drawing/2014/main" id="{2ACD1496-FD8D-4034-B124-42B1E877CD83}"/>
              </a:ext>
            </a:extLst>
          </p:cNvPr>
          <p:cNvSpPr/>
          <p:nvPr/>
        </p:nvSpPr>
        <p:spPr>
          <a:xfrm rot="18000000" flipH="1">
            <a:off x="2693194" y="4736306"/>
            <a:ext cx="331788" cy="288925"/>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8" name="等腰三角形 17">
            <a:extLst>
              <a:ext uri="{FF2B5EF4-FFF2-40B4-BE49-F238E27FC236}">
                <a16:creationId xmlns:a16="http://schemas.microsoft.com/office/drawing/2014/main" id="{A8D2EA4B-6AA1-4971-AEDE-09827127ECB8}"/>
              </a:ext>
            </a:extLst>
          </p:cNvPr>
          <p:cNvSpPr/>
          <p:nvPr/>
        </p:nvSpPr>
        <p:spPr>
          <a:xfrm rot="18000000" flipH="1">
            <a:off x="1018381" y="2729707"/>
            <a:ext cx="333375" cy="290512"/>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3" name="文本框 22">
            <a:extLst>
              <a:ext uri="{FF2B5EF4-FFF2-40B4-BE49-F238E27FC236}">
                <a16:creationId xmlns:a16="http://schemas.microsoft.com/office/drawing/2014/main" id="{DE41AA23-1AC9-413F-A2B7-49F6A4BF57CC}"/>
              </a:ext>
            </a:extLst>
          </p:cNvPr>
          <p:cNvSpPr txBox="1"/>
          <p:nvPr/>
        </p:nvSpPr>
        <p:spPr>
          <a:xfrm>
            <a:off x="2344738" y="2484438"/>
            <a:ext cx="4759325" cy="1057277"/>
          </a:xfrm>
          <a:prstGeom prst="rect">
            <a:avLst/>
          </a:prstGeom>
          <a:noFill/>
        </p:spPr>
        <p:txBody>
          <a:bodyPr>
            <a:spAutoFit/>
          </a:bodyPr>
          <a:lstStyle/>
          <a:p>
            <a:pPr algn="ctr" eaLnBrk="1" fontAlgn="auto" hangingPunct="1">
              <a:lnSpc>
                <a:spcPct val="180000"/>
              </a:lnSpc>
              <a:spcBef>
                <a:spcPts val="0"/>
              </a:spcBef>
              <a:spcAft>
                <a:spcPts val="0"/>
              </a:spcAft>
              <a:defRPr/>
            </a:pPr>
            <a:r>
              <a:rPr lang="zh-CN" altLang="en-US" sz="4050" b="1" dirty="0">
                <a:solidFill>
                  <a:srgbClr val="595E64"/>
                </a:solidFill>
                <a:latin typeface="微软雅黑" panose="020B0503020204020204" pitchFamily="34" charset="-122"/>
                <a:ea typeface="微软雅黑" panose="020B0503020204020204" pitchFamily="34" charset="-122"/>
              </a:rPr>
              <a:t>信息技术</a:t>
            </a:r>
          </a:p>
        </p:txBody>
      </p:sp>
      <p:grpSp>
        <p:nvGrpSpPr>
          <p:cNvPr id="4106" name="组合 2">
            <a:extLst>
              <a:ext uri="{FF2B5EF4-FFF2-40B4-BE49-F238E27FC236}">
                <a16:creationId xmlns:a16="http://schemas.microsoft.com/office/drawing/2014/main" id="{759E6CDE-2410-4892-83A7-CD2470C145FE}"/>
              </a:ext>
            </a:extLst>
          </p:cNvPr>
          <p:cNvGrpSpPr>
            <a:grpSpLocks/>
          </p:cNvGrpSpPr>
          <p:nvPr/>
        </p:nvGrpSpPr>
        <p:grpSpPr bwMode="auto">
          <a:xfrm>
            <a:off x="1319213" y="3363913"/>
            <a:ext cx="901700" cy="622300"/>
            <a:chOff x="1720243" y="1975504"/>
            <a:chExt cx="1202722" cy="831130"/>
          </a:xfrm>
        </p:grpSpPr>
        <p:sp>
          <p:nvSpPr>
            <p:cNvPr id="7" name="等腰三角形 6">
              <a:extLst>
                <a:ext uri="{FF2B5EF4-FFF2-40B4-BE49-F238E27FC236}">
                  <a16:creationId xmlns:a16="http://schemas.microsoft.com/office/drawing/2014/main" id="{E141BF2A-B0C0-461F-9447-AA02CC9D58F3}"/>
                </a:ext>
              </a:extLst>
            </p:cNvPr>
            <p:cNvSpPr/>
            <p:nvPr/>
          </p:nvSpPr>
          <p:spPr>
            <a:xfrm rot="19813541" flipH="1">
              <a:off x="2099269" y="1975504"/>
              <a:ext cx="444668" cy="385882"/>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8" name="等腰三角形 7">
              <a:extLst>
                <a:ext uri="{FF2B5EF4-FFF2-40B4-BE49-F238E27FC236}">
                  <a16:creationId xmlns:a16="http://schemas.microsoft.com/office/drawing/2014/main" id="{DDEE38A4-88EE-4CCD-828A-64AB714163E1}"/>
                </a:ext>
              </a:extLst>
            </p:cNvPr>
            <p:cNvSpPr/>
            <p:nvPr/>
          </p:nvSpPr>
          <p:spPr>
            <a:xfrm rot="19813541" flipH="1">
              <a:off x="2099269" y="2420752"/>
              <a:ext cx="444668" cy="385882"/>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9" name="等腰三角形 8">
              <a:extLst>
                <a:ext uri="{FF2B5EF4-FFF2-40B4-BE49-F238E27FC236}">
                  <a16:creationId xmlns:a16="http://schemas.microsoft.com/office/drawing/2014/main" id="{F278766F-817B-46F8-85CD-388221C22263}"/>
                </a:ext>
              </a:extLst>
            </p:cNvPr>
            <p:cNvSpPr/>
            <p:nvPr/>
          </p:nvSpPr>
          <p:spPr>
            <a:xfrm rot="19813541" flipH="1">
              <a:off x="2480413" y="2198127"/>
              <a:ext cx="442552" cy="385882"/>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37" name="等腰三角形 36">
              <a:extLst>
                <a:ext uri="{FF2B5EF4-FFF2-40B4-BE49-F238E27FC236}">
                  <a16:creationId xmlns:a16="http://schemas.microsoft.com/office/drawing/2014/main" id="{33FA5D53-84DD-4A6B-B78F-E92F87C1DA77}"/>
                </a:ext>
              </a:extLst>
            </p:cNvPr>
            <p:cNvSpPr/>
            <p:nvPr/>
          </p:nvSpPr>
          <p:spPr>
            <a:xfrm rot="19813541" flipH="1">
              <a:off x="1720243" y="2198127"/>
              <a:ext cx="442550" cy="385882"/>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grpSp>
      <p:grpSp>
        <p:nvGrpSpPr>
          <p:cNvPr id="4107" name="组合 25">
            <a:extLst>
              <a:ext uri="{FF2B5EF4-FFF2-40B4-BE49-F238E27FC236}">
                <a16:creationId xmlns:a16="http://schemas.microsoft.com/office/drawing/2014/main" id="{B430DE04-2DAA-49C0-8532-FCB5722E6221}"/>
              </a:ext>
            </a:extLst>
          </p:cNvPr>
          <p:cNvGrpSpPr>
            <a:grpSpLocks/>
          </p:cNvGrpSpPr>
          <p:nvPr/>
        </p:nvGrpSpPr>
        <p:grpSpPr bwMode="auto">
          <a:xfrm flipH="1">
            <a:off x="6923088" y="3363913"/>
            <a:ext cx="901700" cy="622300"/>
            <a:chOff x="1720243" y="1975504"/>
            <a:chExt cx="1202722" cy="831130"/>
          </a:xfrm>
        </p:grpSpPr>
        <p:sp>
          <p:nvSpPr>
            <p:cNvPr id="28" name="等腰三角形 27">
              <a:extLst>
                <a:ext uri="{FF2B5EF4-FFF2-40B4-BE49-F238E27FC236}">
                  <a16:creationId xmlns:a16="http://schemas.microsoft.com/office/drawing/2014/main" id="{C6176BBC-69A9-4B56-A349-C6322D83FCAC}"/>
                </a:ext>
              </a:extLst>
            </p:cNvPr>
            <p:cNvSpPr/>
            <p:nvPr/>
          </p:nvSpPr>
          <p:spPr>
            <a:xfrm rot="19813541" flipH="1">
              <a:off x="2099270" y="1975504"/>
              <a:ext cx="444668" cy="385882"/>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9" name="等腰三角形 28">
              <a:extLst>
                <a:ext uri="{FF2B5EF4-FFF2-40B4-BE49-F238E27FC236}">
                  <a16:creationId xmlns:a16="http://schemas.microsoft.com/office/drawing/2014/main" id="{83ABE0A3-AA34-4622-A724-BDBC84081B81}"/>
                </a:ext>
              </a:extLst>
            </p:cNvPr>
            <p:cNvSpPr/>
            <p:nvPr/>
          </p:nvSpPr>
          <p:spPr>
            <a:xfrm rot="19813541" flipH="1">
              <a:off x="2099270" y="2420752"/>
              <a:ext cx="444668" cy="385882"/>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30" name="等腰三角形 29">
              <a:extLst>
                <a:ext uri="{FF2B5EF4-FFF2-40B4-BE49-F238E27FC236}">
                  <a16:creationId xmlns:a16="http://schemas.microsoft.com/office/drawing/2014/main" id="{E57823F7-0F71-4096-BE1C-D038F10B1B51}"/>
                </a:ext>
              </a:extLst>
            </p:cNvPr>
            <p:cNvSpPr/>
            <p:nvPr/>
          </p:nvSpPr>
          <p:spPr>
            <a:xfrm rot="19813541" flipH="1">
              <a:off x="2480415" y="2198127"/>
              <a:ext cx="442550" cy="385882"/>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38" name="等腰三角形 37">
              <a:extLst>
                <a:ext uri="{FF2B5EF4-FFF2-40B4-BE49-F238E27FC236}">
                  <a16:creationId xmlns:a16="http://schemas.microsoft.com/office/drawing/2014/main" id="{26F0A295-6967-43F1-97E0-EFB1FCF1A20D}"/>
                </a:ext>
              </a:extLst>
            </p:cNvPr>
            <p:cNvSpPr/>
            <p:nvPr/>
          </p:nvSpPr>
          <p:spPr>
            <a:xfrm rot="19813541" flipH="1">
              <a:off x="1720243" y="2198127"/>
              <a:ext cx="442552" cy="385882"/>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grpSp>
      <p:sp>
        <p:nvSpPr>
          <p:cNvPr id="31" name="等腰三角形 30">
            <a:extLst>
              <a:ext uri="{FF2B5EF4-FFF2-40B4-BE49-F238E27FC236}">
                <a16:creationId xmlns:a16="http://schemas.microsoft.com/office/drawing/2014/main" id="{3819EB88-1689-4278-A2E8-91A756096AD1}"/>
              </a:ext>
            </a:extLst>
          </p:cNvPr>
          <p:cNvSpPr/>
          <p:nvPr/>
        </p:nvSpPr>
        <p:spPr>
          <a:xfrm rot="6300000" flipH="1">
            <a:off x="8012113" y="4716463"/>
            <a:ext cx="333375" cy="288925"/>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32" name="等腰三角形 31">
            <a:extLst>
              <a:ext uri="{FF2B5EF4-FFF2-40B4-BE49-F238E27FC236}">
                <a16:creationId xmlns:a16="http://schemas.microsoft.com/office/drawing/2014/main" id="{B65F5103-EF40-41BD-9BAD-7AA63660C7FD}"/>
              </a:ext>
            </a:extLst>
          </p:cNvPr>
          <p:cNvSpPr/>
          <p:nvPr/>
        </p:nvSpPr>
        <p:spPr>
          <a:xfrm rot="21257021" flipH="1">
            <a:off x="452438" y="4932363"/>
            <a:ext cx="333375" cy="28892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33" name="等腰三角形 32">
            <a:extLst>
              <a:ext uri="{FF2B5EF4-FFF2-40B4-BE49-F238E27FC236}">
                <a16:creationId xmlns:a16="http://schemas.microsoft.com/office/drawing/2014/main" id="{750941F6-106F-4400-B82D-CD7C87786EB6}"/>
              </a:ext>
            </a:extLst>
          </p:cNvPr>
          <p:cNvSpPr/>
          <p:nvPr/>
        </p:nvSpPr>
        <p:spPr>
          <a:xfrm rot="1539679" flipH="1">
            <a:off x="809625" y="5029200"/>
            <a:ext cx="333375" cy="290513"/>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34" name="等腰三角形 33">
            <a:extLst>
              <a:ext uri="{FF2B5EF4-FFF2-40B4-BE49-F238E27FC236}">
                <a16:creationId xmlns:a16="http://schemas.microsoft.com/office/drawing/2014/main" id="{C804B341-9523-40CC-935E-364ACE22AFEA}"/>
              </a:ext>
            </a:extLst>
          </p:cNvPr>
          <p:cNvSpPr/>
          <p:nvPr/>
        </p:nvSpPr>
        <p:spPr>
          <a:xfrm rot="20540864" flipH="1">
            <a:off x="1387475" y="5567363"/>
            <a:ext cx="331788" cy="290512"/>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35" name="等腰三角形 34">
            <a:extLst>
              <a:ext uri="{FF2B5EF4-FFF2-40B4-BE49-F238E27FC236}">
                <a16:creationId xmlns:a16="http://schemas.microsoft.com/office/drawing/2014/main" id="{9AD0BE9E-298B-41AA-9177-0207C1E4F774}"/>
              </a:ext>
            </a:extLst>
          </p:cNvPr>
          <p:cNvSpPr/>
          <p:nvPr/>
        </p:nvSpPr>
        <p:spPr>
          <a:xfrm rot="20540864" flipH="1">
            <a:off x="7246938" y="5567363"/>
            <a:ext cx="331787" cy="29051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36" name="等腰三角形 35">
            <a:extLst>
              <a:ext uri="{FF2B5EF4-FFF2-40B4-BE49-F238E27FC236}">
                <a16:creationId xmlns:a16="http://schemas.microsoft.com/office/drawing/2014/main" id="{99973BEA-ECB6-406B-A397-2F48FC4BBB3A}"/>
              </a:ext>
            </a:extLst>
          </p:cNvPr>
          <p:cNvSpPr/>
          <p:nvPr/>
        </p:nvSpPr>
        <p:spPr>
          <a:xfrm flipH="1">
            <a:off x="8497888" y="5483225"/>
            <a:ext cx="333375" cy="288925"/>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 name="文本框 1">
            <a:extLst>
              <a:ext uri="{FF2B5EF4-FFF2-40B4-BE49-F238E27FC236}">
                <a16:creationId xmlns:a16="http://schemas.microsoft.com/office/drawing/2014/main" id="{E24C5C65-C2CE-450A-BF58-3AC9728910E2}"/>
              </a:ext>
            </a:extLst>
          </p:cNvPr>
          <p:cNvSpPr txBox="1"/>
          <p:nvPr/>
        </p:nvSpPr>
        <p:spPr>
          <a:xfrm>
            <a:off x="2938463" y="4664075"/>
            <a:ext cx="3532187" cy="460375"/>
          </a:xfrm>
          <a:prstGeom prst="rect">
            <a:avLst/>
          </a:prstGeom>
          <a:noFill/>
        </p:spPr>
        <p:txBody>
          <a:bodyPr>
            <a:spAutoFit/>
          </a:bodyPr>
          <a:lstStyle/>
          <a:p>
            <a:pPr algn="ctr" eaLnBrk="1" fontAlgn="auto" hangingPunct="1">
              <a:spcBef>
                <a:spcPts val="0"/>
              </a:spcBef>
              <a:spcAft>
                <a:spcPts val="0"/>
              </a:spcAft>
              <a:defRPr/>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开学第</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课</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图片 1">
            <a:extLst>
              <a:ext uri="{FF2B5EF4-FFF2-40B4-BE49-F238E27FC236}">
                <a16:creationId xmlns:a16="http://schemas.microsoft.com/office/drawing/2014/main" id="{743E4CB5-8BA0-4AE4-9D7A-1AA288FF2486}"/>
              </a:ext>
            </a:extLst>
          </p:cNvPr>
          <p:cNvPicPr>
            <a:picLocks noChangeAspect="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836613" y="765175"/>
            <a:ext cx="7469187"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文本框 2">
            <a:extLst>
              <a:ext uri="{FF2B5EF4-FFF2-40B4-BE49-F238E27FC236}">
                <a16:creationId xmlns:a16="http://schemas.microsoft.com/office/drawing/2014/main" id="{C9FCE285-AE4E-4CD2-B30C-07A12CBFBB6C}"/>
              </a:ext>
            </a:extLst>
          </p:cNvPr>
          <p:cNvSpPr txBox="1">
            <a:spLocks noChangeArrowheads="1"/>
          </p:cNvSpPr>
          <p:nvPr/>
        </p:nvSpPr>
        <p:spPr bwMode="auto">
          <a:xfrm>
            <a:off x="1747838" y="6313488"/>
            <a:ext cx="56467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400">
                <a:latin typeface="微软雅黑" panose="020B0503020204020204" pitchFamily="34" charset="-122"/>
                <a:ea typeface="微软雅黑" panose="020B0503020204020204" pitchFamily="34" charset="-122"/>
              </a:rPr>
              <a:t>平台网址   </a:t>
            </a:r>
            <a:r>
              <a:rPr lang="en-US" altLang="zh-CN" sz="2400">
                <a:latin typeface="微软雅黑" panose="020B0503020204020204" pitchFamily="34" charset="-122"/>
                <a:ea typeface="微软雅黑" panose="020B0503020204020204" pitchFamily="34" charset="-122"/>
              </a:rPr>
              <a:t>https://study.wjszzx.com.cn</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E2ECF7A-2CAB-485B-B804-636427D80C74}"/>
              </a:ext>
            </a:extLst>
          </p:cNvPr>
          <p:cNvSpPr/>
          <p:nvPr/>
        </p:nvSpPr>
        <p:spPr>
          <a:xfrm>
            <a:off x="0" y="857250"/>
            <a:ext cx="2708275" cy="51435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4339" name="文本框 5">
            <a:extLst>
              <a:ext uri="{FF2B5EF4-FFF2-40B4-BE49-F238E27FC236}">
                <a16:creationId xmlns:a16="http://schemas.microsoft.com/office/drawing/2014/main" id="{129DC4C7-38CC-4BA8-BADD-62691E75792A}"/>
              </a:ext>
            </a:extLst>
          </p:cNvPr>
          <p:cNvSpPr txBox="1">
            <a:spLocks noChangeArrowheads="1"/>
          </p:cNvSpPr>
          <p:nvPr/>
        </p:nvSpPr>
        <p:spPr bwMode="auto">
          <a:xfrm>
            <a:off x="755650" y="2489200"/>
            <a:ext cx="1196975"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600" b="1">
                <a:solidFill>
                  <a:schemeClr val="bg1"/>
                </a:solidFill>
                <a:latin typeface="微软雅黑" panose="020B0503020204020204" pitchFamily="34" charset="-122"/>
                <a:ea typeface="微软雅黑" panose="020B0503020204020204" pitchFamily="34" charset="-122"/>
              </a:rPr>
              <a:t>第四部分</a:t>
            </a:r>
          </a:p>
        </p:txBody>
      </p:sp>
      <p:grpSp>
        <p:nvGrpSpPr>
          <p:cNvPr id="2" name="组合 22">
            <a:extLst>
              <a:ext uri="{FF2B5EF4-FFF2-40B4-BE49-F238E27FC236}">
                <a16:creationId xmlns:a16="http://schemas.microsoft.com/office/drawing/2014/main" id="{DE390477-7670-4748-A3F0-E4A9DB2CCA69}"/>
              </a:ext>
            </a:extLst>
          </p:cNvPr>
          <p:cNvGrpSpPr/>
          <p:nvPr/>
        </p:nvGrpSpPr>
        <p:grpSpPr>
          <a:xfrm>
            <a:off x="1880272" y="2928944"/>
            <a:ext cx="349016" cy="352411"/>
            <a:chOff x="2099842" y="1975504"/>
            <a:chExt cx="823123" cy="831130"/>
          </a:xfrm>
          <a:solidFill>
            <a:schemeClr val="bg1"/>
          </a:solidFill>
        </p:grpSpPr>
        <p:sp>
          <p:nvSpPr>
            <p:cNvPr id="24" name="等腰三角形 23">
              <a:extLst>
                <a:ext uri="{FF2B5EF4-FFF2-40B4-BE49-F238E27FC236}">
                  <a16:creationId xmlns:a16="http://schemas.microsoft.com/office/drawing/2014/main" id="{50E53125-AE30-47E9-BF97-0AE4F158BCA2}"/>
                </a:ext>
              </a:extLst>
            </p:cNvPr>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5" name="等腰三角形 24">
              <a:extLst>
                <a:ext uri="{FF2B5EF4-FFF2-40B4-BE49-F238E27FC236}">
                  <a16:creationId xmlns:a16="http://schemas.microsoft.com/office/drawing/2014/main" id="{450D351D-6E7E-4A4E-BB87-7D36F2BC3D95}"/>
                </a:ext>
              </a:extLst>
            </p:cNvPr>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6" name="等腰三角形 25">
              <a:extLst>
                <a:ext uri="{FF2B5EF4-FFF2-40B4-BE49-F238E27FC236}">
                  <a16:creationId xmlns:a16="http://schemas.microsoft.com/office/drawing/2014/main" id="{30AFD7C3-1704-4DAB-89FB-A7B2F2188EE2}"/>
                </a:ext>
              </a:extLst>
            </p:cNvPr>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grpSp>
      <p:grpSp>
        <p:nvGrpSpPr>
          <p:cNvPr id="14341" name="组合 1">
            <a:extLst>
              <a:ext uri="{FF2B5EF4-FFF2-40B4-BE49-F238E27FC236}">
                <a16:creationId xmlns:a16="http://schemas.microsoft.com/office/drawing/2014/main" id="{49B6A46F-1638-4B83-BC90-9E2587CA433E}"/>
              </a:ext>
            </a:extLst>
          </p:cNvPr>
          <p:cNvGrpSpPr>
            <a:grpSpLocks/>
          </p:cNvGrpSpPr>
          <p:nvPr/>
        </p:nvGrpSpPr>
        <p:grpSpPr bwMode="auto">
          <a:xfrm>
            <a:off x="3438525" y="2859088"/>
            <a:ext cx="4452938" cy="460375"/>
            <a:chOff x="4585515" y="1054863"/>
            <a:chExt cx="5935980" cy="613833"/>
          </a:xfrm>
        </p:grpSpPr>
        <p:sp>
          <p:nvSpPr>
            <p:cNvPr id="8" name="等腰三角形 7">
              <a:extLst>
                <a:ext uri="{FF2B5EF4-FFF2-40B4-BE49-F238E27FC236}">
                  <a16:creationId xmlns:a16="http://schemas.microsoft.com/office/drawing/2014/main" id="{0D451974-EBEA-4179-8988-36FE1EAEE1CF}"/>
                </a:ext>
              </a:extLst>
            </p:cNvPr>
            <p:cNvSpPr/>
            <p:nvPr/>
          </p:nvSpPr>
          <p:spPr>
            <a:xfrm rot="5400000" flipH="1">
              <a:off x="4551600" y="1120527"/>
              <a:ext cx="520700" cy="452870"/>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4349" name="文本框 14">
              <a:extLst>
                <a:ext uri="{FF2B5EF4-FFF2-40B4-BE49-F238E27FC236}">
                  <a16:creationId xmlns:a16="http://schemas.microsoft.com/office/drawing/2014/main" id="{C8573AB2-4B1B-481D-809B-24217C208ADB}"/>
                </a:ext>
              </a:extLst>
            </p:cNvPr>
            <p:cNvSpPr txBox="1">
              <a:spLocks noChangeArrowheads="1"/>
            </p:cNvSpPr>
            <p:nvPr/>
          </p:nvSpPr>
          <p:spPr bwMode="auto">
            <a:xfrm>
              <a:off x="5285285" y="1054863"/>
              <a:ext cx="5236210" cy="613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400" b="1">
                  <a:solidFill>
                    <a:srgbClr val="595E64"/>
                  </a:solidFill>
                  <a:latin typeface="微软雅黑" panose="020B0503020204020204" pitchFamily="34" charset="-122"/>
                  <a:ea typeface="微软雅黑" panose="020B0503020204020204" pitchFamily="34" charset="-122"/>
                </a:rPr>
                <a:t>必修</a:t>
              </a:r>
              <a:r>
                <a:rPr lang="en-US" altLang="zh-CN" sz="2400" b="1">
                  <a:solidFill>
                    <a:srgbClr val="595E64"/>
                  </a:solidFill>
                  <a:latin typeface="微软雅黑" panose="020B0503020204020204" pitchFamily="34" charset="-122"/>
                  <a:ea typeface="微软雅黑" panose="020B0503020204020204" pitchFamily="34" charset="-122"/>
                </a:rPr>
                <a:t>1  </a:t>
              </a:r>
              <a:r>
                <a:rPr lang="zh-CN" altLang="en-US" sz="2400" b="1">
                  <a:solidFill>
                    <a:srgbClr val="595E64"/>
                  </a:solidFill>
                  <a:latin typeface="微软雅黑" panose="020B0503020204020204" pitchFamily="34" charset="-122"/>
                  <a:ea typeface="微软雅黑" panose="020B0503020204020204" pitchFamily="34" charset="-122"/>
                </a:rPr>
                <a:t>数据与计算</a:t>
              </a:r>
            </a:p>
          </p:txBody>
        </p:sp>
      </p:grpSp>
      <p:grpSp>
        <p:nvGrpSpPr>
          <p:cNvPr id="14342" name="组合 3">
            <a:extLst>
              <a:ext uri="{FF2B5EF4-FFF2-40B4-BE49-F238E27FC236}">
                <a16:creationId xmlns:a16="http://schemas.microsoft.com/office/drawing/2014/main" id="{019EDE07-EEB1-4FF9-9C2B-C4B110E7CE23}"/>
              </a:ext>
            </a:extLst>
          </p:cNvPr>
          <p:cNvGrpSpPr>
            <a:grpSpLocks/>
          </p:cNvGrpSpPr>
          <p:nvPr/>
        </p:nvGrpSpPr>
        <p:grpSpPr bwMode="auto">
          <a:xfrm>
            <a:off x="4062413" y="3498850"/>
            <a:ext cx="4848225" cy="414338"/>
            <a:chOff x="6594354" y="4489777"/>
            <a:chExt cx="6463454" cy="552027"/>
          </a:xfrm>
        </p:grpSpPr>
        <p:sp>
          <p:nvSpPr>
            <p:cNvPr id="31" name="等腰三角形 30">
              <a:extLst>
                <a:ext uri="{FF2B5EF4-FFF2-40B4-BE49-F238E27FC236}">
                  <a16:creationId xmlns:a16="http://schemas.microsoft.com/office/drawing/2014/main" id="{BBB97515-C5B2-4AFD-81EB-7BD0FB98F272}"/>
                </a:ext>
              </a:extLst>
            </p:cNvPr>
            <p:cNvSpPr/>
            <p:nvPr/>
          </p:nvSpPr>
          <p:spPr>
            <a:xfrm rot="5400000" flipH="1">
              <a:off x="6561715" y="4524532"/>
              <a:ext cx="518185" cy="452907"/>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4347" name="文本框 32">
              <a:extLst>
                <a:ext uri="{FF2B5EF4-FFF2-40B4-BE49-F238E27FC236}">
                  <a16:creationId xmlns:a16="http://schemas.microsoft.com/office/drawing/2014/main" id="{B0E94F8D-2686-481A-8F4D-D0A98929D7CF}"/>
                </a:ext>
              </a:extLst>
            </p:cNvPr>
            <p:cNvSpPr txBox="1">
              <a:spLocks noChangeArrowheads="1"/>
            </p:cNvSpPr>
            <p:nvPr/>
          </p:nvSpPr>
          <p:spPr bwMode="auto">
            <a:xfrm>
              <a:off x="7217501" y="4489777"/>
              <a:ext cx="5840307" cy="552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100">
                  <a:solidFill>
                    <a:srgbClr val="595E64"/>
                  </a:solidFill>
                  <a:latin typeface="微软雅黑" panose="020B0503020204020204" pitchFamily="34" charset="-122"/>
                  <a:ea typeface="微软雅黑" panose="020B0503020204020204" pitchFamily="34" charset="-122"/>
                </a:rPr>
                <a:t>项目学习活动创设</a:t>
              </a:r>
            </a:p>
          </p:txBody>
        </p:sp>
      </p:grpSp>
      <p:grpSp>
        <p:nvGrpSpPr>
          <p:cNvPr id="14343" name="组合 33">
            <a:extLst>
              <a:ext uri="{FF2B5EF4-FFF2-40B4-BE49-F238E27FC236}">
                <a16:creationId xmlns:a16="http://schemas.microsoft.com/office/drawing/2014/main" id="{A1E50BC9-64DF-4D49-8EDB-37849C04AC91}"/>
              </a:ext>
            </a:extLst>
          </p:cNvPr>
          <p:cNvGrpSpPr>
            <a:grpSpLocks/>
          </p:cNvGrpSpPr>
          <p:nvPr/>
        </p:nvGrpSpPr>
        <p:grpSpPr bwMode="auto">
          <a:xfrm>
            <a:off x="4062413" y="4211638"/>
            <a:ext cx="4764087" cy="414337"/>
            <a:chOff x="6594354" y="4489777"/>
            <a:chExt cx="6352540" cy="552027"/>
          </a:xfrm>
        </p:grpSpPr>
        <p:sp>
          <p:nvSpPr>
            <p:cNvPr id="35" name="等腰三角形 34">
              <a:extLst>
                <a:ext uri="{FF2B5EF4-FFF2-40B4-BE49-F238E27FC236}">
                  <a16:creationId xmlns:a16="http://schemas.microsoft.com/office/drawing/2014/main" id="{DF38C05D-5C2E-4D9B-8FA8-2C2BE8A345AE}"/>
                </a:ext>
              </a:extLst>
            </p:cNvPr>
            <p:cNvSpPr/>
            <p:nvPr/>
          </p:nvSpPr>
          <p:spPr>
            <a:xfrm rot="5400000" flipH="1">
              <a:off x="6561759" y="4524486"/>
              <a:ext cx="518188" cy="452997"/>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4345" name="文本框 35">
              <a:extLst>
                <a:ext uri="{FF2B5EF4-FFF2-40B4-BE49-F238E27FC236}">
                  <a16:creationId xmlns:a16="http://schemas.microsoft.com/office/drawing/2014/main" id="{F50565BC-65F7-4E67-B72B-707049D67CD2}"/>
                </a:ext>
              </a:extLst>
            </p:cNvPr>
            <p:cNvSpPr txBox="1">
              <a:spLocks noChangeArrowheads="1"/>
            </p:cNvSpPr>
            <p:nvPr/>
          </p:nvSpPr>
          <p:spPr bwMode="auto">
            <a:xfrm>
              <a:off x="7217501" y="4489777"/>
              <a:ext cx="5729393" cy="552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100">
                  <a:solidFill>
                    <a:srgbClr val="595E64"/>
                  </a:solidFill>
                  <a:latin typeface="微软雅黑" panose="020B0503020204020204" pitchFamily="34" charset="-122"/>
                  <a:ea typeface="微软雅黑" panose="020B0503020204020204" pitchFamily="34" charset="-122"/>
                </a:rPr>
                <a:t>关键词：数据  计算 人工智能</a:t>
              </a:r>
              <a:r>
                <a:rPr lang="en-US" altLang="zh-CN" sz="2100">
                  <a:solidFill>
                    <a:srgbClr val="595E64"/>
                  </a:solidFill>
                  <a:latin typeface="微软雅黑" panose="020B0503020204020204" pitchFamily="34" charset="-122"/>
                  <a:ea typeface="微软雅黑" panose="020B0503020204020204" pitchFamily="34" charset="-122"/>
                </a:rPr>
                <a:t>···</a:t>
              </a:r>
            </a:p>
          </p:txBody>
        </p:sp>
      </p:gr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7" name="图片 13316" descr="timg?image&amp;quality=80&amp;size=b9999_10000&amp;sec=1598988013167&amp;di=27c869894fe7234fd3440947d3962262&amp;imgtype=0&amp;src=http%3A%2F%2Fstatic-news">
            <a:extLst>
              <a:ext uri="{FF2B5EF4-FFF2-40B4-BE49-F238E27FC236}">
                <a16:creationId xmlns:a16="http://schemas.microsoft.com/office/drawing/2014/main" id="{7CD79AEE-A755-4FAF-BB97-0592161C93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0" y="1552575"/>
            <a:ext cx="6667500" cy="375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图片 13318" descr="timg?image&amp;quality=80&amp;size=b9999_10000&amp;sec=1598988152373&amp;di=4cd72238a9274893fd3aceb62591807e&amp;imgtype=0&amp;src=http%3A%2F%2F5b0988e595225">
            <a:extLst>
              <a:ext uri="{FF2B5EF4-FFF2-40B4-BE49-F238E27FC236}">
                <a16:creationId xmlns:a16="http://schemas.microsoft.com/office/drawing/2014/main" id="{EE280F4D-BA18-4BED-98F8-036F782079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3400" y="771525"/>
            <a:ext cx="6124575" cy="531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3" name="图片 13322" descr="timg?image&amp;quality=80&amp;size=b9999_10000&amp;sec=1598988463410&amp;di=2bc638b16bbe2e503d6477755ba11d1d&amp;imgtype=0&amp;src=http%3A%2F%2Fimg">
            <a:extLst>
              <a:ext uri="{FF2B5EF4-FFF2-40B4-BE49-F238E27FC236}">
                <a16:creationId xmlns:a16="http://schemas.microsoft.com/office/drawing/2014/main" id="{84B82BFE-2340-451B-A42B-7B54A1E381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5375" y="1590675"/>
            <a:ext cx="6953250"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13317"/>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13319"/>
                                        </p:tgtEl>
                                        <p:attrNameLst>
                                          <p:attrName>style.visibility</p:attrName>
                                        </p:attrNameLst>
                                      </p:cBhvr>
                                      <p:to>
                                        <p:strVal val="visible"/>
                                      </p:to>
                                    </p:set>
                                    <p:anim calcmode="lin" valueType="num">
                                      <p:cBhvr additive="base">
                                        <p:cTn id="11" dur="500" fill="hold"/>
                                        <p:tgtEl>
                                          <p:spTgt spid="13319"/>
                                        </p:tgtEl>
                                        <p:attrNameLst>
                                          <p:attrName>ppt_x</p:attrName>
                                        </p:attrNameLst>
                                      </p:cBhvr>
                                      <p:tavLst>
                                        <p:tav tm="0">
                                          <p:val>
                                            <p:strVal val="#ppt_x"/>
                                          </p:val>
                                        </p:tav>
                                        <p:tav tm="100000">
                                          <p:val>
                                            <p:strVal val="#ppt_x"/>
                                          </p:val>
                                        </p:tav>
                                      </p:tavLst>
                                    </p:anim>
                                    <p:anim calcmode="lin" valueType="num">
                                      <p:cBhvr additive="base">
                                        <p:cTn id="12" dur="500" fill="hold"/>
                                        <p:tgtEl>
                                          <p:spTgt spid="13319"/>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xit" presetSubtype="0" fill="hold" nodeType="clickEffect">
                                  <p:stCondLst>
                                    <p:cond delay="0"/>
                                  </p:stCondLst>
                                  <p:childTnLst>
                                    <p:set>
                                      <p:cBhvr>
                                        <p:cTn id="16" dur="1" fill="hold">
                                          <p:stCondLst>
                                            <p:cond delay="0"/>
                                          </p:stCondLst>
                                        </p:cTn>
                                        <p:tgtEl>
                                          <p:spTgt spid="13319"/>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13323"/>
                                        </p:tgtEl>
                                        <p:attrNameLst>
                                          <p:attrName>style.visibility</p:attrName>
                                        </p:attrNameLst>
                                      </p:cBhvr>
                                      <p:to>
                                        <p:strVal val="visible"/>
                                      </p:to>
                                    </p:set>
                                    <p:anim calcmode="lin" valueType="num">
                                      <p:cBhvr additive="base">
                                        <p:cTn id="21" dur="500" fill="hold"/>
                                        <p:tgtEl>
                                          <p:spTgt spid="13323"/>
                                        </p:tgtEl>
                                        <p:attrNameLst>
                                          <p:attrName>ppt_x</p:attrName>
                                        </p:attrNameLst>
                                      </p:cBhvr>
                                      <p:tavLst>
                                        <p:tav tm="0">
                                          <p:val>
                                            <p:strVal val="#ppt_x"/>
                                          </p:val>
                                        </p:tav>
                                        <p:tav tm="100000">
                                          <p:val>
                                            <p:strVal val="#ppt_x"/>
                                          </p:val>
                                        </p:tav>
                                      </p:tavLst>
                                    </p:anim>
                                    <p:anim calcmode="lin" valueType="num">
                                      <p:cBhvr additive="base">
                                        <p:cTn id="22" dur="500" fill="hold"/>
                                        <p:tgtEl>
                                          <p:spTgt spid="13323"/>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nodeType="clickEffect">
                                  <p:stCondLst>
                                    <p:cond delay="0"/>
                                  </p:stCondLst>
                                  <p:childTnLst>
                                    <p:set>
                                      <p:cBhvr>
                                        <p:cTn id="26" dur="1" fill="hold">
                                          <p:stCondLst>
                                            <p:cond delay="0"/>
                                          </p:stCondLst>
                                        </p:cTn>
                                        <p:tgtEl>
                                          <p:spTgt spid="133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图片 1">
            <a:extLst>
              <a:ext uri="{FF2B5EF4-FFF2-40B4-BE49-F238E27FC236}">
                <a16:creationId xmlns:a16="http://schemas.microsoft.com/office/drawing/2014/main" id="{5AC8B21D-DC12-4ACF-8CF9-919C13CE845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79588" y="736600"/>
            <a:ext cx="5584825" cy="546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图片 2">
            <a:extLst>
              <a:ext uri="{FF2B5EF4-FFF2-40B4-BE49-F238E27FC236}">
                <a16:creationId xmlns:a16="http://schemas.microsoft.com/office/drawing/2014/main" id="{3051C632-9307-4031-A828-79376E3CAA4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11313" y="200025"/>
            <a:ext cx="5922962" cy="650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图片 39939" descr="u=1745039786,3878037885&amp;fm=26&amp;gp=0">
            <a:extLst>
              <a:ext uri="{FF2B5EF4-FFF2-40B4-BE49-F238E27FC236}">
                <a16:creationId xmlns:a16="http://schemas.microsoft.com/office/drawing/2014/main" id="{6844407D-0FA2-4097-84A3-E1F6ACD313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3188" y="1436688"/>
            <a:ext cx="6664325" cy="415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文本框 36">
            <a:extLst>
              <a:ext uri="{FF2B5EF4-FFF2-40B4-BE49-F238E27FC236}">
                <a16:creationId xmlns:a16="http://schemas.microsoft.com/office/drawing/2014/main" id="{6DC3DD71-355B-4197-9DF5-41B741B5591C}"/>
              </a:ext>
            </a:extLst>
          </p:cNvPr>
          <p:cNvSpPr txBox="1">
            <a:spLocks noChangeArrowheads="1"/>
          </p:cNvSpPr>
          <p:nvPr/>
        </p:nvSpPr>
        <p:spPr bwMode="auto">
          <a:xfrm>
            <a:off x="1339850" y="1190625"/>
            <a:ext cx="6918325" cy="230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sz="2400">
                <a:solidFill>
                  <a:srgbClr val="595E64"/>
                </a:solidFill>
                <a:latin typeface="微软雅黑" panose="020B0503020204020204" pitchFamily="34" charset="-122"/>
                <a:ea typeface="微软雅黑" panose="020B0503020204020204" pitchFamily="34" charset="-122"/>
              </a:rPr>
              <a:t>必修</a:t>
            </a:r>
            <a:r>
              <a:rPr lang="en-US" altLang="zh-CN" sz="2400">
                <a:solidFill>
                  <a:srgbClr val="595E64"/>
                </a:solidFill>
                <a:latin typeface="微软雅黑" panose="020B0503020204020204" pitchFamily="34" charset="-122"/>
                <a:ea typeface="微软雅黑" panose="020B0503020204020204" pitchFamily="34" charset="-122"/>
              </a:rPr>
              <a:t>1</a:t>
            </a:r>
            <a:r>
              <a:rPr lang="zh-CN" altLang="en-US" sz="2400">
                <a:solidFill>
                  <a:srgbClr val="595E64"/>
                </a:solidFill>
                <a:latin typeface="微软雅黑" panose="020B0503020204020204" pitchFamily="34" charset="-122"/>
                <a:ea typeface="微软雅黑" panose="020B0503020204020204" pitchFamily="34" charset="-122"/>
              </a:rPr>
              <a:t>《数据与计算》模块针对数据（包括大数据）在信息社会中的重要价值，分析数据与信息的关系，强调数据处理的基本方法与技能，发展学生利用信息技术解决问题的能力。</a:t>
            </a:r>
          </a:p>
        </p:txBody>
      </p:sp>
      <p:grpSp>
        <p:nvGrpSpPr>
          <p:cNvPr id="3" name="Group 40">
            <a:extLst>
              <a:ext uri="{FF2B5EF4-FFF2-40B4-BE49-F238E27FC236}">
                <a16:creationId xmlns:a16="http://schemas.microsoft.com/office/drawing/2014/main" id="{5CBEFD85-CE57-45B3-8CE6-9C5266EE7113}"/>
              </a:ext>
            </a:extLst>
          </p:cNvPr>
          <p:cNvGrpSpPr>
            <a:grpSpLocks noChangeAspect="1"/>
          </p:cNvGrpSpPr>
          <p:nvPr/>
        </p:nvGrpSpPr>
        <p:grpSpPr bwMode="auto">
          <a:xfrm>
            <a:off x="774892" y="2189808"/>
            <a:ext cx="438150" cy="358379"/>
            <a:chOff x="3656" y="2008"/>
            <a:chExt cx="368" cy="301"/>
          </a:xfrm>
          <a:solidFill>
            <a:srgbClr val="1B90A2"/>
          </a:solidFill>
        </p:grpSpPr>
        <p:sp>
          <p:nvSpPr>
            <p:cNvPr id="52" name="Freeform 41">
              <a:extLst>
                <a:ext uri="{FF2B5EF4-FFF2-40B4-BE49-F238E27FC236}">
                  <a16:creationId xmlns:a16="http://schemas.microsoft.com/office/drawing/2014/main" id="{A1627AB2-4860-43E1-A039-F730EB2D694A}"/>
                </a:ext>
              </a:extLst>
            </p:cNvPr>
            <p:cNvSpPr>
              <a:spLocks noEditPoints="1"/>
            </p:cNvSpPr>
            <p:nvPr/>
          </p:nvSpPr>
          <p:spPr bwMode="auto">
            <a:xfrm>
              <a:off x="3656" y="2008"/>
              <a:ext cx="368" cy="301"/>
            </a:xfrm>
            <a:custGeom>
              <a:avLst/>
              <a:gdLst>
                <a:gd name="T0" fmla="*/ 78 w 153"/>
                <a:gd name="T1" fmla="*/ 0 h 124"/>
                <a:gd name="T2" fmla="*/ 0 w 153"/>
                <a:gd name="T3" fmla="*/ 68 h 124"/>
                <a:gd name="T4" fmla="*/ 15 w 153"/>
                <a:gd name="T5" fmla="*/ 68 h 124"/>
                <a:gd name="T6" fmla="*/ 21 w 153"/>
                <a:gd name="T7" fmla="*/ 64 h 124"/>
                <a:gd name="T8" fmla="*/ 21 w 153"/>
                <a:gd name="T9" fmla="*/ 121 h 124"/>
                <a:gd name="T10" fmla="*/ 24 w 153"/>
                <a:gd name="T11" fmla="*/ 124 h 124"/>
                <a:gd name="T12" fmla="*/ 63 w 153"/>
                <a:gd name="T13" fmla="*/ 124 h 124"/>
                <a:gd name="T14" fmla="*/ 63 w 153"/>
                <a:gd name="T15" fmla="*/ 92 h 124"/>
                <a:gd name="T16" fmla="*/ 67 w 153"/>
                <a:gd name="T17" fmla="*/ 87 h 124"/>
                <a:gd name="T18" fmla="*/ 83 w 153"/>
                <a:gd name="T19" fmla="*/ 87 h 124"/>
                <a:gd name="T20" fmla="*/ 89 w 153"/>
                <a:gd name="T21" fmla="*/ 92 h 124"/>
                <a:gd name="T22" fmla="*/ 89 w 153"/>
                <a:gd name="T23" fmla="*/ 124 h 124"/>
                <a:gd name="T24" fmla="*/ 127 w 153"/>
                <a:gd name="T25" fmla="*/ 124 h 124"/>
                <a:gd name="T26" fmla="*/ 131 w 153"/>
                <a:gd name="T27" fmla="*/ 120 h 124"/>
                <a:gd name="T28" fmla="*/ 131 w 153"/>
                <a:gd name="T29" fmla="*/ 63 h 124"/>
                <a:gd name="T30" fmla="*/ 136 w 153"/>
                <a:gd name="T31" fmla="*/ 68 h 124"/>
                <a:gd name="T32" fmla="*/ 153 w 153"/>
                <a:gd name="T33" fmla="*/ 68 h 124"/>
                <a:gd name="T34" fmla="*/ 78 w 153"/>
                <a:gd name="T35" fmla="*/ 0 h 124"/>
                <a:gd name="T36" fmla="*/ 76 w 153"/>
                <a:gd name="T37" fmla="*/ 75 h 124"/>
                <a:gd name="T38" fmla="*/ 60 w 153"/>
                <a:gd name="T39" fmla="*/ 59 h 124"/>
                <a:gd name="T40" fmla="*/ 76 w 153"/>
                <a:gd name="T41" fmla="*/ 42 h 124"/>
                <a:gd name="T42" fmla="*/ 92 w 153"/>
                <a:gd name="T43" fmla="*/ 59 h 124"/>
                <a:gd name="T44" fmla="*/ 76 w 153"/>
                <a:gd name="T45" fmla="*/ 75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3" h="124">
                  <a:moveTo>
                    <a:pt x="78" y="0"/>
                  </a:moveTo>
                  <a:cubicBezTo>
                    <a:pt x="0" y="68"/>
                    <a:pt x="0" y="68"/>
                    <a:pt x="0" y="68"/>
                  </a:cubicBezTo>
                  <a:cubicBezTo>
                    <a:pt x="0" y="68"/>
                    <a:pt x="5" y="77"/>
                    <a:pt x="15" y="68"/>
                  </a:cubicBezTo>
                  <a:cubicBezTo>
                    <a:pt x="21" y="64"/>
                    <a:pt x="21" y="64"/>
                    <a:pt x="21" y="64"/>
                  </a:cubicBezTo>
                  <a:cubicBezTo>
                    <a:pt x="21" y="121"/>
                    <a:pt x="21" y="121"/>
                    <a:pt x="21" y="121"/>
                  </a:cubicBezTo>
                  <a:cubicBezTo>
                    <a:pt x="21" y="121"/>
                    <a:pt x="21" y="124"/>
                    <a:pt x="24" y="124"/>
                  </a:cubicBezTo>
                  <a:cubicBezTo>
                    <a:pt x="28" y="124"/>
                    <a:pt x="63" y="124"/>
                    <a:pt x="63" y="124"/>
                  </a:cubicBezTo>
                  <a:cubicBezTo>
                    <a:pt x="63" y="92"/>
                    <a:pt x="63" y="92"/>
                    <a:pt x="63" y="92"/>
                  </a:cubicBezTo>
                  <a:cubicBezTo>
                    <a:pt x="63" y="92"/>
                    <a:pt x="62" y="87"/>
                    <a:pt x="67" y="87"/>
                  </a:cubicBezTo>
                  <a:cubicBezTo>
                    <a:pt x="83" y="87"/>
                    <a:pt x="83" y="87"/>
                    <a:pt x="83" y="87"/>
                  </a:cubicBezTo>
                  <a:cubicBezTo>
                    <a:pt x="89" y="87"/>
                    <a:pt x="89" y="92"/>
                    <a:pt x="89" y="92"/>
                  </a:cubicBezTo>
                  <a:cubicBezTo>
                    <a:pt x="89" y="124"/>
                    <a:pt x="89" y="124"/>
                    <a:pt x="89" y="124"/>
                  </a:cubicBezTo>
                  <a:cubicBezTo>
                    <a:pt x="89" y="124"/>
                    <a:pt x="121" y="124"/>
                    <a:pt x="127" y="124"/>
                  </a:cubicBezTo>
                  <a:cubicBezTo>
                    <a:pt x="131" y="124"/>
                    <a:pt x="131" y="120"/>
                    <a:pt x="131" y="120"/>
                  </a:cubicBezTo>
                  <a:cubicBezTo>
                    <a:pt x="131" y="63"/>
                    <a:pt x="131" y="63"/>
                    <a:pt x="131" y="63"/>
                  </a:cubicBezTo>
                  <a:cubicBezTo>
                    <a:pt x="136" y="68"/>
                    <a:pt x="136" y="68"/>
                    <a:pt x="136" y="68"/>
                  </a:cubicBezTo>
                  <a:cubicBezTo>
                    <a:pt x="149" y="77"/>
                    <a:pt x="153" y="68"/>
                    <a:pt x="153" y="68"/>
                  </a:cubicBezTo>
                  <a:lnTo>
                    <a:pt x="78" y="0"/>
                  </a:lnTo>
                  <a:close/>
                  <a:moveTo>
                    <a:pt x="76" y="75"/>
                  </a:moveTo>
                  <a:cubicBezTo>
                    <a:pt x="67" y="75"/>
                    <a:pt x="60" y="68"/>
                    <a:pt x="60" y="59"/>
                  </a:cubicBezTo>
                  <a:cubicBezTo>
                    <a:pt x="60" y="50"/>
                    <a:pt x="67" y="42"/>
                    <a:pt x="76" y="42"/>
                  </a:cubicBezTo>
                  <a:cubicBezTo>
                    <a:pt x="85" y="42"/>
                    <a:pt x="92" y="50"/>
                    <a:pt x="92" y="59"/>
                  </a:cubicBezTo>
                  <a:cubicBezTo>
                    <a:pt x="92" y="68"/>
                    <a:pt x="85" y="75"/>
                    <a:pt x="76" y="75"/>
                  </a:cubicBezTo>
                  <a:close/>
                </a:path>
              </a:pathLst>
            </a:custGeom>
            <a:grpFill/>
            <a:ln>
              <a:noFill/>
            </a:ln>
          </p:spPr>
          <p:txBody>
            <a:bodyPr lIns="68580" tIns="34290" rIns="68580" bIns="34290"/>
            <a:lstStyle/>
            <a:p>
              <a:pPr eaLnBrk="1" fontAlgn="auto" hangingPunct="1">
                <a:spcBef>
                  <a:spcPts val="0"/>
                </a:spcBef>
                <a:spcAft>
                  <a:spcPts val="0"/>
                </a:spcAft>
                <a:defRPr/>
              </a:pPr>
              <a:endParaRPr lang="zh-CN" altLang="en-US" sz="1350">
                <a:latin typeface="+mn-lt"/>
                <a:ea typeface="+mn-ea"/>
              </a:endParaRPr>
            </a:p>
          </p:txBody>
        </p:sp>
        <p:sp>
          <p:nvSpPr>
            <p:cNvPr id="53" name="Freeform 42">
              <a:extLst>
                <a:ext uri="{FF2B5EF4-FFF2-40B4-BE49-F238E27FC236}">
                  <a16:creationId xmlns:a16="http://schemas.microsoft.com/office/drawing/2014/main" id="{05D874A4-E91D-4B07-AC13-47216617E66E}"/>
                </a:ext>
              </a:extLst>
            </p:cNvPr>
            <p:cNvSpPr/>
            <p:nvPr/>
          </p:nvSpPr>
          <p:spPr bwMode="auto">
            <a:xfrm>
              <a:off x="3945" y="2045"/>
              <a:ext cx="36" cy="75"/>
            </a:xfrm>
            <a:custGeom>
              <a:avLst/>
              <a:gdLst>
                <a:gd name="T0" fmla="*/ 36 w 36"/>
                <a:gd name="T1" fmla="*/ 75 h 75"/>
                <a:gd name="T2" fmla="*/ 36 w 36"/>
                <a:gd name="T3" fmla="*/ 0 h 75"/>
                <a:gd name="T4" fmla="*/ 0 w 36"/>
                <a:gd name="T5" fmla="*/ 0 h 75"/>
                <a:gd name="T6" fmla="*/ 0 w 36"/>
                <a:gd name="T7" fmla="*/ 43 h 75"/>
                <a:gd name="T8" fmla="*/ 36 w 36"/>
                <a:gd name="T9" fmla="*/ 75 h 75"/>
              </a:gdLst>
              <a:ahLst/>
              <a:cxnLst>
                <a:cxn ang="0">
                  <a:pos x="T0" y="T1"/>
                </a:cxn>
                <a:cxn ang="0">
                  <a:pos x="T2" y="T3"/>
                </a:cxn>
                <a:cxn ang="0">
                  <a:pos x="T4" y="T5"/>
                </a:cxn>
                <a:cxn ang="0">
                  <a:pos x="T6" y="T7"/>
                </a:cxn>
                <a:cxn ang="0">
                  <a:pos x="T8" y="T9"/>
                </a:cxn>
              </a:cxnLst>
              <a:rect l="0" t="0" r="r" b="b"/>
              <a:pathLst>
                <a:path w="36" h="75">
                  <a:moveTo>
                    <a:pt x="36" y="75"/>
                  </a:moveTo>
                  <a:lnTo>
                    <a:pt x="36" y="0"/>
                  </a:lnTo>
                  <a:lnTo>
                    <a:pt x="0" y="0"/>
                  </a:lnTo>
                  <a:lnTo>
                    <a:pt x="0" y="43"/>
                  </a:lnTo>
                  <a:lnTo>
                    <a:pt x="36" y="75"/>
                  </a:lnTo>
                  <a:close/>
                </a:path>
              </a:pathLst>
            </a:custGeom>
            <a:grpFill/>
            <a:ln>
              <a:noFill/>
            </a:ln>
          </p:spPr>
          <p:txBody>
            <a:bodyPr lIns="68580" tIns="34290" rIns="68580" bIns="34290"/>
            <a:lstStyle/>
            <a:p>
              <a:pPr eaLnBrk="1" fontAlgn="auto" hangingPunct="1">
                <a:spcBef>
                  <a:spcPts val="0"/>
                </a:spcBef>
                <a:spcAft>
                  <a:spcPts val="0"/>
                </a:spcAft>
                <a:defRPr/>
              </a:pPr>
              <a:endParaRPr lang="zh-CN" altLang="en-US" sz="1350">
                <a:latin typeface="+mn-lt"/>
                <a:ea typeface="+mn-ea"/>
              </a:endParaRPr>
            </a:p>
          </p:txBody>
        </p:sp>
        <p:sp>
          <p:nvSpPr>
            <p:cNvPr id="54" name="Oval 43">
              <a:extLst>
                <a:ext uri="{FF2B5EF4-FFF2-40B4-BE49-F238E27FC236}">
                  <a16:creationId xmlns:a16="http://schemas.microsoft.com/office/drawing/2014/main" id="{D69A9FCB-4D91-4292-90CB-FCC1D17A31BE}"/>
                </a:ext>
              </a:extLst>
            </p:cNvPr>
            <p:cNvSpPr>
              <a:spLocks noChangeArrowheads="1"/>
            </p:cNvSpPr>
            <p:nvPr/>
          </p:nvSpPr>
          <p:spPr bwMode="auto">
            <a:xfrm>
              <a:off x="3820" y="2132"/>
              <a:ext cx="38" cy="39"/>
            </a:xfrm>
            <a:prstGeom prst="ellipse">
              <a:avLst/>
            </a:prstGeom>
            <a:grpFill/>
            <a:ln>
              <a:noFill/>
            </a:ln>
          </p:spPr>
          <p:txBody>
            <a:bodyPr lIns="68580" tIns="34290" rIns="68580" bIns="34290"/>
            <a:lstStyle/>
            <a:p>
              <a:pPr eaLnBrk="1" fontAlgn="auto" hangingPunct="1">
                <a:spcBef>
                  <a:spcPts val="0"/>
                </a:spcBef>
                <a:spcAft>
                  <a:spcPts val="0"/>
                </a:spcAft>
                <a:defRPr/>
              </a:pPr>
              <a:endParaRPr lang="zh-CN" altLang="en-US" sz="1350">
                <a:latin typeface="+mn-lt"/>
                <a:ea typeface="+mn-ea"/>
              </a:endParaRPr>
            </a:p>
          </p:txBody>
        </p:sp>
      </p:grpSp>
      <p:graphicFrame>
        <p:nvGraphicFramePr>
          <p:cNvPr id="2" name="图示 1">
            <a:extLst>
              <a:ext uri="{FF2B5EF4-FFF2-40B4-BE49-F238E27FC236}">
                <a16:creationId xmlns:a16="http://schemas.microsoft.com/office/drawing/2014/main" id="{593D220E-BBBD-4313-99EC-0439C1E884F2}"/>
              </a:ext>
            </a:extLst>
          </p:cNvPr>
          <p:cNvGraphicFramePr/>
          <p:nvPr/>
        </p:nvGraphicFramePr>
        <p:xfrm>
          <a:off x="2644775" y="3496945"/>
          <a:ext cx="3855085" cy="2569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a:extLst>
              <a:ext uri="{FF2B5EF4-FFF2-40B4-BE49-F238E27FC236}">
                <a16:creationId xmlns:a16="http://schemas.microsoft.com/office/drawing/2014/main" id="{C6F47F9A-EAE1-4819-97B3-EFF0867CD2A5}"/>
              </a:ext>
            </a:extLst>
          </p:cNvPr>
          <p:cNvGrpSpPr>
            <a:grpSpLocks noChangeAspect="1"/>
          </p:cNvGrpSpPr>
          <p:nvPr/>
        </p:nvGrpSpPr>
        <p:grpSpPr bwMode="auto">
          <a:xfrm>
            <a:off x="849425" y="3339636"/>
            <a:ext cx="471722" cy="332105"/>
            <a:chOff x="3704" y="2063"/>
            <a:chExt cx="274" cy="193"/>
          </a:xfrm>
          <a:solidFill>
            <a:srgbClr val="93B784"/>
          </a:solidFill>
        </p:grpSpPr>
        <p:sp>
          <p:nvSpPr>
            <p:cNvPr id="56" name="Freeform 11">
              <a:extLst>
                <a:ext uri="{FF2B5EF4-FFF2-40B4-BE49-F238E27FC236}">
                  <a16:creationId xmlns:a16="http://schemas.microsoft.com/office/drawing/2014/main" id="{10628732-DE57-4390-8703-F8E463F1E43C}"/>
                </a:ext>
              </a:extLst>
            </p:cNvPr>
            <p:cNvSpPr>
              <a:spLocks noEditPoints="1"/>
            </p:cNvSpPr>
            <p:nvPr/>
          </p:nvSpPr>
          <p:spPr bwMode="auto">
            <a:xfrm>
              <a:off x="3704" y="2063"/>
              <a:ext cx="194" cy="193"/>
            </a:xfrm>
            <a:custGeom>
              <a:avLst/>
              <a:gdLst>
                <a:gd name="T0" fmla="*/ 69 w 80"/>
                <a:gd name="T1" fmla="*/ 48 h 79"/>
                <a:gd name="T2" fmla="*/ 80 w 80"/>
                <a:gd name="T3" fmla="*/ 43 h 79"/>
                <a:gd name="T4" fmla="*/ 80 w 80"/>
                <a:gd name="T5" fmla="*/ 35 h 79"/>
                <a:gd name="T6" fmla="*/ 69 w 80"/>
                <a:gd name="T7" fmla="*/ 30 h 79"/>
                <a:gd name="T8" fmla="*/ 67 w 80"/>
                <a:gd name="T9" fmla="*/ 25 h 79"/>
                <a:gd name="T10" fmla="*/ 72 w 80"/>
                <a:gd name="T11" fmla="*/ 14 h 79"/>
                <a:gd name="T12" fmla="*/ 65 w 80"/>
                <a:gd name="T13" fmla="*/ 8 h 79"/>
                <a:gd name="T14" fmla="*/ 54 w 80"/>
                <a:gd name="T15" fmla="*/ 12 h 79"/>
                <a:gd name="T16" fmla="*/ 49 w 80"/>
                <a:gd name="T17" fmla="*/ 11 h 79"/>
                <a:gd name="T18" fmla="*/ 44 w 80"/>
                <a:gd name="T19" fmla="*/ 0 h 79"/>
                <a:gd name="T20" fmla="*/ 36 w 80"/>
                <a:gd name="T21" fmla="*/ 0 h 79"/>
                <a:gd name="T22" fmla="*/ 31 w 80"/>
                <a:gd name="T23" fmla="*/ 11 h 79"/>
                <a:gd name="T24" fmla="*/ 26 w 80"/>
                <a:gd name="T25" fmla="*/ 13 h 79"/>
                <a:gd name="T26" fmla="*/ 15 w 80"/>
                <a:gd name="T27" fmla="*/ 8 h 79"/>
                <a:gd name="T28" fmla="*/ 8 w 80"/>
                <a:gd name="T29" fmla="*/ 14 h 79"/>
                <a:gd name="T30" fmla="*/ 13 w 80"/>
                <a:gd name="T31" fmla="*/ 25 h 79"/>
                <a:gd name="T32" fmla="*/ 11 w 80"/>
                <a:gd name="T33" fmla="*/ 30 h 79"/>
                <a:gd name="T34" fmla="*/ 0 w 80"/>
                <a:gd name="T35" fmla="*/ 35 h 79"/>
                <a:gd name="T36" fmla="*/ 0 w 80"/>
                <a:gd name="T37" fmla="*/ 44 h 79"/>
                <a:gd name="T38" fmla="*/ 11 w 80"/>
                <a:gd name="T39" fmla="*/ 48 h 79"/>
                <a:gd name="T40" fmla="*/ 13 w 80"/>
                <a:gd name="T41" fmla="*/ 53 h 79"/>
                <a:gd name="T42" fmla="*/ 9 w 80"/>
                <a:gd name="T43" fmla="*/ 64 h 79"/>
                <a:gd name="T44" fmla="*/ 15 w 80"/>
                <a:gd name="T45" fmla="*/ 70 h 79"/>
                <a:gd name="T46" fmla="*/ 26 w 80"/>
                <a:gd name="T47" fmla="*/ 66 h 79"/>
                <a:gd name="T48" fmla="*/ 31 w 80"/>
                <a:gd name="T49" fmla="*/ 68 h 79"/>
                <a:gd name="T50" fmla="*/ 36 w 80"/>
                <a:gd name="T51" fmla="*/ 79 h 79"/>
                <a:gd name="T52" fmla="*/ 45 w 80"/>
                <a:gd name="T53" fmla="*/ 79 h 79"/>
                <a:gd name="T54" fmla="*/ 49 w 80"/>
                <a:gd name="T55" fmla="*/ 68 h 79"/>
                <a:gd name="T56" fmla="*/ 54 w 80"/>
                <a:gd name="T57" fmla="*/ 66 h 79"/>
                <a:gd name="T58" fmla="*/ 66 w 80"/>
                <a:gd name="T59" fmla="*/ 70 h 79"/>
                <a:gd name="T60" fmla="*/ 72 w 80"/>
                <a:gd name="T61" fmla="*/ 64 h 79"/>
                <a:gd name="T62" fmla="*/ 67 w 80"/>
                <a:gd name="T63" fmla="*/ 53 h 79"/>
                <a:gd name="T64" fmla="*/ 69 w 80"/>
                <a:gd name="T65" fmla="*/ 48 h 79"/>
                <a:gd name="T66" fmla="*/ 40 w 80"/>
                <a:gd name="T67" fmla="*/ 52 h 79"/>
                <a:gd name="T68" fmla="*/ 27 w 80"/>
                <a:gd name="T69" fmla="*/ 39 h 79"/>
                <a:gd name="T70" fmla="*/ 40 w 80"/>
                <a:gd name="T71" fmla="*/ 26 h 79"/>
                <a:gd name="T72" fmla="*/ 53 w 80"/>
                <a:gd name="T73" fmla="*/ 39 h 79"/>
                <a:gd name="T74" fmla="*/ 40 w 80"/>
                <a:gd name="T75" fmla="*/ 5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0" h="79">
                  <a:moveTo>
                    <a:pt x="69" y="48"/>
                  </a:moveTo>
                  <a:cubicBezTo>
                    <a:pt x="69" y="48"/>
                    <a:pt x="80" y="44"/>
                    <a:pt x="80" y="43"/>
                  </a:cubicBezTo>
                  <a:cubicBezTo>
                    <a:pt x="80" y="35"/>
                    <a:pt x="80" y="35"/>
                    <a:pt x="80" y="35"/>
                  </a:cubicBezTo>
                  <a:cubicBezTo>
                    <a:pt x="80" y="34"/>
                    <a:pt x="69" y="30"/>
                    <a:pt x="69" y="30"/>
                  </a:cubicBezTo>
                  <a:cubicBezTo>
                    <a:pt x="67" y="25"/>
                    <a:pt x="67" y="25"/>
                    <a:pt x="67" y="25"/>
                  </a:cubicBezTo>
                  <a:cubicBezTo>
                    <a:pt x="67" y="25"/>
                    <a:pt x="72" y="15"/>
                    <a:pt x="72" y="14"/>
                  </a:cubicBezTo>
                  <a:cubicBezTo>
                    <a:pt x="65" y="8"/>
                    <a:pt x="65" y="8"/>
                    <a:pt x="65" y="8"/>
                  </a:cubicBezTo>
                  <a:cubicBezTo>
                    <a:pt x="65" y="8"/>
                    <a:pt x="54" y="12"/>
                    <a:pt x="54" y="12"/>
                  </a:cubicBezTo>
                  <a:cubicBezTo>
                    <a:pt x="49" y="11"/>
                    <a:pt x="49" y="11"/>
                    <a:pt x="49" y="11"/>
                  </a:cubicBezTo>
                  <a:cubicBezTo>
                    <a:pt x="49" y="11"/>
                    <a:pt x="45" y="0"/>
                    <a:pt x="44" y="0"/>
                  </a:cubicBezTo>
                  <a:cubicBezTo>
                    <a:pt x="36" y="0"/>
                    <a:pt x="36" y="0"/>
                    <a:pt x="36" y="0"/>
                  </a:cubicBezTo>
                  <a:cubicBezTo>
                    <a:pt x="35" y="0"/>
                    <a:pt x="31" y="11"/>
                    <a:pt x="31" y="11"/>
                  </a:cubicBezTo>
                  <a:cubicBezTo>
                    <a:pt x="26" y="13"/>
                    <a:pt x="26" y="13"/>
                    <a:pt x="26" y="13"/>
                  </a:cubicBezTo>
                  <a:cubicBezTo>
                    <a:pt x="26" y="13"/>
                    <a:pt x="15" y="8"/>
                    <a:pt x="15" y="8"/>
                  </a:cubicBezTo>
                  <a:cubicBezTo>
                    <a:pt x="8" y="14"/>
                    <a:pt x="8" y="14"/>
                    <a:pt x="8" y="14"/>
                  </a:cubicBezTo>
                  <a:cubicBezTo>
                    <a:pt x="8" y="15"/>
                    <a:pt x="13" y="25"/>
                    <a:pt x="13" y="25"/>
                  </a:cubicBezTo>
                  <a:cubicBezTo>
                    <a:pt x="11" y="30"/>
                    <a:pt x="11" y="30"/>
                    <a:pt x="11" y="30"/>
                  </a:cubicBezTo>
                  <a:cubicBezTo>
                    <a:pt x="11" y="30"/>
                    <a:pt x="0" y="34"/>
                    <a:pt x="0" y="35"/>
                  </a:cubicBezTo>
                  <a:cubicBezTo>
                    <a:pt x="0" y="44"/>
                    <a:pt x="0" y="44"/>
                    <a:pt x="0" y="44"/>
                  </a:cubicBezTo>
                  <a:cubicBezTo>
                    <a:pt x="0" y="44"/>
                    <a:pt x="11" y="48"/>
                    <a:pt x="11" y="48"/>
                  </a:cubicBezTo>
                  <a:cubicBezTo>
                    <a:pt x="13" y="53"/>
                    <a:pt x="13" y="53"/>
                    <a:pt x="13" y="53"/>
                  </a:cubicBezTo>
                  <a:cubicBezTo>
                    <a:pt x="13" y="53"/>
                    <a:pt x="8" y="64"/>
                    <a:pt x="9" y="64"/>
                  </a:cubicBezTo>
                  <a:cubicBezTo>
                    <a:pt x="15" y="70"/>
                    <a:pt x="15" y="70"/>
                    <a:pt x="15" y="70"/>
                  </a:cubicBezTo>
                  <a:cubicBezTo>
                    <a:pt x="15" y="71"/>
                    <a:pt x="26" y="66"/>
                    <a:pt x="26" y="66"/>
                  </a:cubicBezTo>
                  <a:cubicBezTo>
                    <a:pt x="31" y="68"/>
                    <a:pt x="31" y="68"/>
                    <a:pt x="31" y="68"/>
                  </a:cubicBezTo>
                  <a:cubicBezTo>
                    <a:pt x="31" y="68"/>
                    <a:pt x="35" y="79"/>
                    <a:pt x="36" y="79"/>
                  </a:cubicBezTo>
                  <a:cubicBezTo>
                    <a:pt x="45" y="79"/>
                    <a:pt x="45" y="79"/>
                    <a:pt x="45" y="79"/>
                  </a:cubicBezTo>
                  <a:cubicBezTo>
                    <a:pt x="45" y="79"/>
                    <a:pt x="49" y="68"/>
                    <a:pt x="49" y="68"/>
                  </a:cubicBezTo>
                  <a:cubicBezTo>
                    <a:pt x="54" y="66"/>
                    <a:pt x="54" y="66"/>
                    <a:pt x="54" y="66"/>
                  </a:cubicBezTo>
                  <a:cubicBezTo>
                    <a:pt x="54" y="66"/>
                    <a:pt x="65" y="70"/>
                    <a:pt x="66" y="70"/>
                  </a:cubicBezTo>
                  <a:cubicBezTo>
                    <a:pt x="72" y="64"/>
                    <a:pt x="72" y="64"/>
                    <a:pt x="72" y="64"/>
                  </a:cubicBezTo>
                  <a:cubicBezTo>
                    <a:pt x="72" y="63"/>
                    <a:pt x="67" y="53"/>
                    <a:pt x="67" y="53"/>
                  </a:cubicBezTo>
                  <a:lnTo>
                    <a:pt x="69" y="48"/>
                  </a:lnTo>
                  <a:close/>
                  <a:moveTo>
                    <a:pt x="40" y="52"/>
                  </a:moveTo>
                  <a:cubicBezTo>
                    <a:pt x="33" y="52"/>
                    <a:pt x="27" y="46"/>
                    <a:pt x="27" y="39"/>
                  </a:cubicBezTo>
                  <a:cubicBezTo>
                    <a:pt x="27" y="32"/>
                    <a:pt x="33" y="26"/>
                    <a:pt x="40" y="26"/>
                  </a:cubicBezTo>
                  <a:cubicBezTo>
                    <a:pt x="47" y="26"/>
                    <a:pt x="53" y="32"/>
                    <a:pt x="53" y="39"/>
                  </a:cubicBezTo>
                  <a:cubicBezTo>
                    <a:pt x="53" y="46"/>
                    <a:pt x="47" y="52"/>
                    <a:pt x="40" y="52"/>
                  </a:cubicBezTo>
                  <a:close/>
                </a:path>
              </a:pathLst>
            </a:custGeom>
            <a:grpFill/>
            <a:ln>
              <a:noFill/>
            </a:ln>
          </p:spPr>
          <p:txBody>
            <a:bodyPr lIns="68580" tIns="34290" rIns="68580" bIns="34290"/>
            <a:lstStyle/>
            <a:p>
              <a:pPr eaLnBrk="1" fontAlgn="auto" hangingPunct="1">
                <a:spcBef>
                  <a:spcPts val="0"/>
                </a:spcBef>
                <a:spcAft>
                  <a:spcPts val="0"/>
                </a:spcAft>
                <a:defRPr/>
              </a:pPr>
              <a:endParaRPr lang="zh-CN" altLang="en-US" sz="1350">
                <a:latin typeface="+mn-lt"/>
                <a:ea typeface="+mn-ea"/>
              </a:endParaRPr>
            </a:p>
          </p:txBody>
        </p:sp>
        <p:sp>
          <p:nvSpPr>
            <p:cNvPr id="58" name="Freeform 12">
              <a:extLst>
                <a:ext uri="{FF2B5EF4-FFF2-40B4-BE49-F238E27FC236}">
                  <a16:creationId xmlns:a16="http://schemas.microsoft.com/office/drawing/2014/main" id="{26438EAF-B78F-44CA-A9A7-2DD4318F71B2}"/>
                </a:ext>
              </a:extLst>
            </p:cNvPr>
            <p:cNvSpPr>
              <a:spLocks noEditPoints="1"/>
            </p:cNvSpPr>
            <p:nvPr/>
          </p:nvSpPr>
          <p:spPr bwMode="auto">
            <a:xfrm>
              <a:off x="3886" y="2159"/>
              <a:ext cx="92" cy="93"/>
            </a:xfrm>
            <a:custGeom>
              <a:avLst/>
              <a:gdLst>
                <a:gd name="T0" fmla="*/ 34 w 38"/>
                <a:gd name="T1" fmla="*/ 18 h 38"/>
                <a:gd name="T2" fmla="*/ 33 w 38"/>
                <a:gd name="T3" fmla="*/ 16 h 38"/>
                <a:gd name="T4" fmla="*/ 37 w 38"/>
                <a:gd name="T5" fmla="*/ 11 h 38"/>
                <a:gd name="T6" fmla="*/ 34 w 38"/>
                <a:gd name="T7" fmla="*/ 7 h 38"/>
                <a:gd name="T8" fmla="*/ 29 w 38"/>
                <a:gd name="T9" fmla="*/ 8 h 38"/>
                <a:gd name="T10" fmla="*/ 27 w 38"/>
                <a:gd name="T11" fmla="*/ 7 h 38"/>
                <a:gd name="T12" fmla="*/ 26 w 38"/>
                <a:gd name="T13" fmla="*/ 1 h 38"/>
                <a:gd name="T14" fmla="*/ 22 w 38"/>
                <a:gd name="T15" fmla="*/ 0 h 38"/>
                <a:gd name="T16" fmla="*/ 18 w 38"/>
                <a:gd name="T17" fmla="*/ 5 h 38"/>
                <a:gd name="T18" fmla="*/ 16 w 38"/>
                <a:gd name="T19" fmla="*/ 5 h 38"/>
                <a:gd name="T20" fmla="*/ 11 w 38"/>
                <a:gd name="T21" fmla="*/ 2 h 38"/>
                <a:gd name="T22" fmla="*/ 8 w 38"/>
                <a:gd name="T23" fmla="*/ 4 h 38"/>
                <a:gd name="T24" fmla="*/ 9 w 38"/>
                <a:gd name="T25" fmla="*/ 10 h 38"/>
                <a:gd name="T26" fmla="*/ 7 w 38"/>
                <a:gd name="T27" fmla="*/ 12 h 38"/>
                <a:gd name="T28" fmla="*/ 2 w 38"/>
                <a:gd name="T29" fmla="*/ 13 h 38"/>
                <a:gd name="T30" fmla="*/ 1 w 38"/>
                <a:gd name="T31" fmla="*/ 17 h 38"/>
                <a:gd name="T32" fmla="*/ 5 w 38"/>
                <a:gd name="T33" fmla="*/ 20 h 38"/>
                <a:gd name="T34" fmla="*/ 5 w 38"/>
                <a:gd name="T35" fmla="*/ 23 h 38"/>
                <a:gd name="T36" fmla="*/ 2 w 38"/>
                <a:gd name="T37" fmla="*/ 28 h 38"/>
                <a:gd name="T38" fmla="*/ 4 w 38"/>
                <a:gd name="T39" fmla="*/ 31 h 38"/>
                <a:gd name="T40" fmla="*/ 10 w 38"/>
                <a:gd name="T41" fmla="*/ 30 h 38"/>
                <a:gd name="T42" fmla="*/ 12 w 38"/>
                <a:gd name="T43" fmla="*/ 32 h 38"/>
                <a:gd name="T44" fmla="*/ 13 w 38"/>
                <a:gd name="T45" fmla="*/ 37 h 38"/>
                <a:gd name="T46" fmla="*/ 17 w 38"/>
                <a:gd name="T47" fmla="*/ 38 h 38"/>
                <a:gd name="T48" fmla="*/ 20 w 38"/>
                <a:gd name="T49" fmla="*/ 34 h 38"/>
                <a:gd name="T50" fmla="*/ 23 w 38"/>
                <a:gd name="T51" fmla="*/ 33 h 38"/>
                <a:gd name="T52" fmla="*/ 27 w 38"/>
                <a:gd name="T53" fmla="*/ 37 h 38"/>
                <a:gd name="T54" fmla="*/ 31 w 38"/>
                <a:gd name="T55" fmla="*/ 34 h 38"/>
                <a:gd name="T56" fmla="*/ 30 w 38"/>
                <a:gd name="T57" fmla="*/ 29 h 38"/>
                <a:gd name="T58" fmla="*/ 32 w 38"/>
                <a:gd name="T59" fmla="*/ 27 h 38"/>
                <a:gd name="T60" fmla="*/ 37 w 38"/>
                <a:gd name="T61" fmla="*/ 26 h 38"/>
                <a:gd name="T62" fmla="*/ 38 w 38"/>
                <a:gd name="T63" fmla="*/ 22 h 38"/>
                <a:gd name="T64" fmla="*/ 34 w 38"/>
                <a:gd name="T65" fmla="*/ 18 h 38"/>
                <a:gd name="T66" fmla="*/ 25 w 38"/>
                <a:gd name="T67" fmla="*/ 21 h 38"/>
                <a:gd name="T68" fmla="*/ 18 w 38"/>
                <a:gd name="T69" fmla="*/ 25 h 38"/>
                <a:gd name="T70" fmla="*/ 13 w 38"/>
                <a:gd name="T71" fmla="*/ 18 h 38"/>
                <a:gd name="T72" fmla="*/ 21 w 38"/>
                <a:gd name="T73" fmla="*/ 13 h 38"/>
                <a:gd name="T74" fmla="*/ 25 w 38"/>
                <a:gd name="T75" fmla="*/ 2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34" y="18"/>
                  </a:moveTo>
                  <a:cubicBezTo>
                    <a:pt x="33" y="16"/>
                    <a:pt x="33" y="16"/>
                    <a:pt x="33" y="16"/>
                  </a:cubicBezTo>
                  <a:cubicBezTo>
                    <a:pt x="33" y="16"/>
                    <a:pt x="37" y="11"/>
                    <a:pt x="37" y="11"/>
                  </a:cubicBezTo>
                  <a:cubicBezTo>
                    <a:pt x="34" y="7"/>
                    <a:pt x="34" y="7"/>
                    <a:pt x="34" y="7"/>
                  </a:cubicBezTo>
                  <a:cubicBezTo>
                    <a:pt x="34" y="7"/>
                    <a:pt x="29" y="8"/>
                    <a:pt x="29" y="8"/>
                  </a:cubicBezTo>
                  <a:cubicBezTo>
                    <a:pt x="27" y="7"/>
                    <a:pt x="27" y="7"/>
                    <a:pt x="27" y="7"/>
                  </a:cubicBezTo>
                  <a:cubicBezTo>
                    <a:pt x="27" y="7"/>
                    <a:pt x="26" y="1"/>
                    <a:pt x="26" y="1"/>
                  </a:cubicBezTo>
                  <a:cubicBezTo>
                    <a:pt x="22" y="0"/>
                    <a:pt x="22" y="0"/>
                    <a:pt x="22" y="0"/>
                  </a:cubicBezTo>
                  <a:cubicBezTo>
                    <a:pt x="22" y="0"/>
                    <a:pt x="18" y="5"/>
                    <a:pt x="18" y="5"/>
                  </a:cubicBezTo>
                  <a:cubicBezTo>
                    <a:pt x="16" y="5"/>
                    <a:pt x="16" y="5"/>
                    <a:pt x="16" y="5"/>
                  </a:cubicBezTo>
                  <a:cubicBezTo>
                    <a:pt x="16" y="5"/>
                    <a:pt x="12" y="2"/>
                    <a:pt x="11" y="2"/>
                  </a:cubicBezTo>
                  <a:cubicBezTo>
                    <a:pt x="8" y="4"/>
                    <a:pt x="8" y="4"/>
                    <a:pt x="8" y="4"/>
                  </a:cubicBezTo>
                  <a:cubicBezTo>
                    <a:pt x="8" y="4"/>
                    <a:pt x="9" y="10"/>
                    <a:pt x="9" y="10"/>
                  </a:cubicBezTo>
                  <a:cubicBezTo>
                    <a:pt x="7" y="12"/>
                    <a:pt x="7" y="12"/>
                    <a:pt x="7" y="12"/>
                  </a:cubicBezTo>
                  <a:cubicBezTo>
                    <a:pt x="7" y="12"/>
                    <a:pt x="2" y="13"/>
                    <a:pt x="2" y="13"/>
                  </a:cubicBezTo>
                  <a:cubicBezTo>
                    <a:pt x="1" y="17"/>
                    <a:pt x="1" y="17"/>
                    <a:pt x="1" y="17"/>
                  </a:cubicBezTo>
                  <a:cubicBezTo>
                    <a:pt x="0" y="17"/>
                    <a:pt x="5" y="20"/>
                    <a:pt x="5" y="20"/>
                  </a:cubicBezTo>
                  <a:cubicBezTo>
                    <a:pt x="5" y="23"/>
                    <a:pt x="5" y="23"/>
                    <a:pt x="5" y="23"/>
                  </a:cubicBezTo>
                  <a:cubicBezTo>
                    <a:pt x="5" y="23"/>
                    <a:pt x="2" y="27"/>
                    <a:pt x="2" y="28"/>
                  </a:cubicBezTo>
                  <a:cubicBezTo>
                    <a:pt x="4" y="31"/>
                    <a:pt x="4" y="31"/>
                    <a:pt x="4" y="31"/>
                  </a:cubicBezTo>
                  <a:cubicBezTo>
                    <a:pt x="4" y="31"/>
                    <a:pt x="10" y="30"/>
                    <a:pt x="10" y="30"/>
                  </a:cubicBezTo>
                  <a:cubicBezTo>
                    <a:pt x="12" y="32"/>
                    <a:pt x="12" y="32"/>
                    <a:pt x="12" y="32"/>
                  </a:cubicBezTo>
                  <a:cubicBezTo>
                    <a:pt x="12" y="32"/>
                    <a:pt x="13" y="37"/>
                    <a:pt x="13" y="37"/>
                  </a:cubicBezTo>
                  <a:cubicBezTo>
                    <a:pt x="17" y="38"/>
                    <a:pt x="17" y="38"/>
                    <a:pt x="17" y="38"/>
                  </a:cubicBezTo>
                  <a:cubicBezTo>
                    <a:pt x="17" y="38"/>
                    <a:pt x="20" y="34"/>
                    <a:pt x="20" y="34"/>
                  </a:cubicBezTo>
                  <a:cubicBezTo>
                    <a:pt x="23" y="33"/>
                    <a:pt x="23" y="33"/>
                    <a:pt x="23" y="33"/>
                  </a:cubicBezTo>
                  <a:cubicBezTo>
                    <a:pt x="23" y="33"/>
                    <a:pt x="27" y="37"/>
                    <a:pt x="27" y="37"/>
                  </a:cubicBezTo>
                  <a:cubicBezTo>
                    <a:pt x="31" y="34"/>
                    <a:pt x="31" y="34"/>
                    <a:pt x="31" y="34"/>
                  </a:cubicBezTo>
                  <a:cubicBezTo>
                    <a:pt x="31" y="34"/>
                    <a:pt x="30" y="29"/>
                    <a:pt x="30" y="29"/>
                  </a:cubicBezTo>
                  <a:cubicBezTo>
                    <a:pt x="32" y="27"/>
                    <a:pt x="32" y="27"/>
                    <a:pt x="32" y="27"/>
                  </a:cubicBezTo>
                  <a:cubicBezTo>
                    <a:pt x="32" y="27"/>
                    <a:pt x="37" y="26"/>
                    <a:pt x="37" y="26"/>
                  </a:cubicBezTo>
                  <a:cubicBezTo>
                    <a:pt x="38" y="22"/>
                    <a:pt x="38" y="22"/>
                    <a:pt x="38" y="22"/>
                  </a:cubicBezTo>
                  <a:cubicBezTo>
                    <a:pt x="38" y="21"/>
                    <a:pt x="34" y="18"/>
                    <a:pt x="34" y="18"/>
                  </a:cubicBezTo>
                  <a:close/>
                  <a:moveTo>
                    <a:pt x="25" y="21"/>
                  </a:moveTo>
                  <a:cubicBezTo>
                    <a:pt x="24" y="24"/>
                    <a:pt x="21" y="26"/>
                    <a:pt x="18" y="25"/>
                  </a:cubicBezTo>
                  <a:cubicBezTo>
                    <a:pt x="15" y="24"/>
                    <a:pt x="13" y="21"/>
                    <a:pt x="13" y="18"/>
                  </a:cubicBezTo>
                  <a:cubicBezTo>
                    <a:pt x="14" y="15"/>
                    <a:pt x="18" y="12"/>
                    <a:pt x="21" y="13"/>
                  </a:cubicBezTo>
                  <a:cubicBezTo>
                    <a:pt x="24" y="14"/>
                    <a:pt x="26" y="17"/>
                    <a:pt x="25" y="21"/>
                  </a:cubicBezTo>
                  <a:close/>
                </a:path>
              </a:pathLst>
            </a:custGeom>
            <a:grpFill/>
            <a:ln>
              <a:noFill/>
            </a:ln>
          </p:spPr>
          <p:txBody>
            <a:bodyPr lIns="68580" tIns="34290" rIns="68580" bIns="34290"/>
            <a:lstStyle/>
            <a:p>
              <a:pPr eaLnBrk="1" fontAlgn="auto" hangingPunct="1">
                <a:spcBef>
                  <a:spcPts val="0"/>
                </a:spcBef>
                <a:spcAft>
                  <a:spcPts val="0"/>
                </a:spcAft>
                <a:defRPr/>
              </a:pPr>
              <a:endParaRPr lang="zh-CN" altLang="en-US" sz="1350">
                <a:latin typeface="+mn-lt"/>
                <a:ea typeface="+mn-ea"/>
              </a:endParaRPr>
            </a:p>
          </p:txBody>
        </p:sp>
        <p:sp>
          <p:nvSpPr>
            <p:cNvPr id="59" name="Oval 13">
              <a:extLst>
                <a:ext uri="{FF2B5EF4-FFF2-40B4-BE49-F238E27FC236}">
                  <a16:creationId xmlns:a16="http://schemas.microsoft.com/office/drawing/2014/main" id="{A51D1FCD-318E-4AAD-BE8E-BC049F4E5DEF}"/>
                </a:ext>
              </a:extLst>
            </p:cNvPr>
            <p:cNvSpPr>
              <a:spLocks noChangeArrowheads="1"/>
            </p:cNvSpPr>
            <p:nvPr/>
          </p:nvSpPr>
          <p:spPr bwMode="auto">
            <a:xfrm>
              <a:off x="3784" y="2142"/>
              <a:ext cx="34" cy="34"/>
            </a:xfrm>
            <a:prstGeom prst="ellipse">
              <a:avLst/>
            </a:prstGeom>
            <a:grpFill/>
            <a:ln>
              <a:noFill/>
            </a:ln>
          </p:spPr>
          <p:txBody>
            <a:bodyPr lIns="68580" tIns="34290" rIns="68580" bIns="34290"/>
            <a:lstStyle/>
            <a:p>
              <a:pPr eaLnBrk="1" fontAlgn="auto" hangingPunct="1">
                <a:spcBef>
                  <a:spcPts val="0"/>
                </a:spcBef>
                <a:spcAft>
                  <a:spcPts val="0"/>
                </a:spcAft>
                <a:defRPr/>
              </a:pPr>
              <a:endParaRPr lang="zh-CN" altLang="en-US" sz="1350">
                <a:latin typeface="+mn-lt"/>
                <a:ea typeface="+mn-ea"/>
              </a:endParaRPr>
            </a:p>
          </p:txBody>
        </p:sp>
      </p:grpSp>
      <p:grpSp>
        <p:nvGrpSpPr>
          <p:cNvPr id="3" name="Group 16">
            <a:extLst>
              <a:ext uri="{FF2B5EF4-FFF2-40B4-BE49-F238E27FC236}">
                <a16:creationId xmlns:a16="http://schemas.microsoft.com/office/drawing/2014/main" id="{00C73435-9B58-4433-9284-429594FCE975}"/>
              </a:ext>
            </a:extLst>
          </p:cNvPr>
          <p:cNvGrpSpPr>
            <a:grpSpLocks noChangeAspect="1"/>
          </p:cNvGrpSpPr>
          <p:nvPr/>
        </p:nvGrpSpPr>
        <p:grpSpPr bwMode="auto">
          <a:xfrm>
            <a:off x="849425" y="4306741"/>
            <a:ext cx="468970" cy="344805"/>
            <a:chOff x="3681" y="2047"/>
            <a:chExt cx="898" cy="661"/>
          </a:xfrm>
          <a:solidFill>
            <a:srgbClr val="55C1E7"/>
          </a:solidFill>
        </p:grpSpPr>
        <p:sp>
          <p:nvSpPr>
            <p:cNvPr id="64" name="Freeform 17">
              <a:extLst>
                <a:ext uri="{FF2B5EF4-FFF2-40B4-BE49-F238E27FC236}">
                  <a16:creationId xmlns:a16="http://schemas.microsoft.com/office/drawing/2014/main" id="{42017C93-8162-46FF-9C8A-834C2651E4E0}"/>
                </a:ext>
              </a:extLst>
            </p:cNvPr>
            <p:cNvSpPr>
              <a:spLocks noEditPoints="1"/>
            </p:cNvSpPr>
            <p:nvPr/>
          </p:nvSpPr>
          <p:spPr bwMode="auto">
            <a:xfrm>
              <a:off x="3681" y="2047"/>
              <a:ext cx="898" cy="661"/>
            </a:xfrm>
            <a:custGeom>
              <a:avLst/>
              <a:gdLst>
                <a:gd name="T0" fmla="*/ 121 w 126"/>
                <a:gd name="T1" fmla="*/ 28 h 92"/>
                <a:gd name="T2" fmla="*/ 121 w 126"/>
                <a:gd name="T3" fmla="*/ 20 h 92"/>
                <a:gd name="T4" fmla="*/ 120 w 126"/>
                <a:gd name="T5" fmla="*/ 18 h 92"/>
                <a:gd name="T6" fmla="*/ 112 w 126"/>
                <a:gd name="T7" fmla="*/ 9 h 92"/>
                <a:gd name="T8" fmla="*/ 89 w 126"/>
                <a:gd name="T9" fmla="*/ 0 h 92"/>
                <a:gd name="T10" fmla="*/ 66 w 126"/>
                <a:gd name="T11" fmla="*/ 9 h 92"/>
                <a:gd name="T12" fmla="*/ 62 w 126"/>
                <a:gd name="T13" fmla="*/ 13 h 92"/>
                <a:gd name="T14" fmla="*/ 58 w 126"/>
                <a:gd name="T15" fmla="*/ 9 h 92"/>
                <a:gd name="T16" fmla="*/ 35 w 126"/>
                <a:gd name="T17" fmla="*/ 0 h 92"/>
                <a:gd name="T18" fmla="*/ 12 w 126"/>
                <a:gd name="T19" fmla="*/ 9 h 92"/>
                <a:gd name="T20" fmla="*/ 4 w 126"/>
                <a:gd name="T21" fmla="*/ 18 h 92"/>
                <a:gd name="T22" fmla="*/ 4 w 126"/>
                <a:gd name="T23" fmla="*/ 20 h 92"/>
                <a:gd name="T24" fmla="*/ 4 w 126"/>
                <a:gd name="T25" fmla="*/ 28 h 92"/>
                <a:gd name="T26" fmla="*/ 0 w 126"/>
                <a:gd name="T27" fmla="*/ 28 h 92"/>
                <a:gd name="T28" fmla="*/ 0 w 126"/>
                <a:gd name="T29" fmla="*/ 92 h 92"/>
                <a:gd name="T30" fmla="*/ 126 w 126"/>
                <a:gd name="T31" fmla="*/ 92 h 92"/>
                <a:gd name="T32" fmla="*/ 126 w 126"/>
                <a:gd name="T33" fmla="*/ 28 h 92"/>
                <a:gd name="T34" fmla="*/ 121 w 126"/>
                <a:gd name="T35" fmla="*/ 28 h 92"/>
                <a:gd name="T36" fmla="*/ 22 w 126"/>
                <a:gd name="T37" fmla="*/ 79 h 92"/>
                <a:gd name="T38" fmla="*/ 35 w 126"/>
                <a:gd name="T39" fmla="*/ 75 h 92"/>
                <a:gd name="T40" fmla="*/ 47 w 126"/>
                <a:gd name="T41" fmla="*/ 79 h 92"/>
                <a:gd name="T42" fmla="*/ 22 w 126"/>
                <a:gd name="T43" fmla="*/ 79 h 92"/>
                <a:gd name="T44" fmla="*/ 77 w 126"/>
                <a:gd name="T45" fmla="*/ 79 h 92"/>
                <a:gd name="T46" fmla="*/ 89 w 126"/>
                <a:gd name="T47" fmla="*/ 75 h 92"/>
                <a:gd name="T48" fmla="*/ 102 w 126"/>
                <a:gd name="T49" fmla="*/ 79 h 92"/>
                <a:gd name="T50" fmla="*/ 77 w 126"/>
                <a:gd name="T51" fmla="*/ 79 h 92"/>
                <a:gd name="T52" fmla="*/ 112 w 126"/>
                <a:gd name="T53" fmla="*/ 76 h 92"/>
                <a:gd name="T54" fmla="*/ 89 w 126"/>
                <a:gd name="T55" fmla="*/ 67 h 92"/>
                <a:gd name="T56" fmla="*/ 66 w 126"/>
                <a:gd name="T57" fmla="*/ 76 h 92"/>
                <a:gd name="T58" fmla="*/ 66 w 126"/>
                <a:gd name="T59" fmla="*/ 62 h 92"/>
                <a:gd name="T60" fmla="*/ 58 w 126"/>
                <a:gd name="T61" fmla="*/ 58 h 92"/>
                <a:gd name="T62" fmla="*/ 58 w 126"/>
                <a:gd name="T63" fmla="*/ 76 h 92"/>
                <a:gd name="T64" fmla="*/ 35 w 126"/>
                <a:gd name="T65" fmla="*/ 67 h 92"/>
                <a:gd name="T66" fmla="*/ 35 w 126"/>
                <a:gd name="T67" fmla="*/ 67 h 92"/>
                <a:gd name="T68" fmla="*/ 12 w 126"/>
                <a:gd name="T69" fmla="*/ 76 h 92"/>
                <a:gd name="T70" fmla="*/ 12 w 126"/>
                <a:gd name="T71" fmla="*/ 22 h 92"/>
                <a:gd name="T72" fmla="*/ 18 w 126"/>
                <a:gd name="T73" fmla="*/ 15 h 92"/>
                <a:gd name="T74" fmla="*/ 35 w 126"/>
                <a:gd name="T75" fmla="*/ 8 h 92"/>
                <a:gd name="T76" fmla="*/ 52 w 126"/>
                <a:gd name="T77" fmla="*/ 16 h 92"/>
                <a:gd name="T78" fmla="*/ 57 w 126"/>
                <a:gd name="T79" fmla="*/ 21 h 92"/>
                <a:gd name="T80" fmla="*/ 58 w 126"/>
                <a:gd name="T81" fmla="*/ 22 h 92"/>
                <a:gd name="T82" fmla="*/ 58 w 126"/>
                <a:gd name="T83" fmla="*/ 45 h 92"/>
                <a:gd name="T84" fmla="*/ 66 w 126"/>
                <a:gd name="T85" fmla="*/ 49 h 92"/>
                <a:gd name="T86" fmla="*/ 66 w 126"/>
                <a:gd name="T87" fmla="*/ 22 h 92"/>
                <a:gd name="T88" fmla="*/ 72 w 126"/>
                <a:gd name="T89" fmla="*/ 15 h 92"/>
                <a:gd name="T90" fmla="*/ 89 w 126"/>
                <a:gd name="T91" fmla="*/ 8 h 92"/>
                <a:gd name="T92" fmla="*/ 107 w 126"/>
                <a:gd name="T93" fmla="*/ 16 h 92"/>
                <a:gd name="T94" fmla="*/ 111 w 126"/>
                <a:gd name="T95" fmla="*/ 21 h 92"/>
                <a:gd name="T96" fmla="*/ 112 w 126"/>
                <a:gd name="T97" fmla="*/ 22 h 92"/>
                <a:gd name="T98" fmla="*/ 112 w 126"/>
                <a:gd name="T99" fmla="*/ 7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6" h="92">
                  <a:moveTo>
                    <a:pt x="121" y="28"/>
                  </a:moveTo>
                  <a:cubicBezTo>
                    <a:pt x="121" y="20"/>
                    <a:pt x="121" y="20"/>
                    <a:pt x="121" y="20"/>
                  </a:cubicBezTo>
                  <a:cubicBezTo>
                    <a:pt x="120" y="18"/>
                    <a:pt x="120" y="18"/>
                    <a:pt x="120" y="18"/>
                  </a:cubicBezTo>
                  <a:cubicBezTo>
                    <a:pt x="120" y="18"/>
                    <a:pt x="117" y="14"/>
                    <a:pt x="112" y="9"/>
                  </a:cubicBezTo>
                  <a:cubicBezTo>
                    <a:pt x="107" y="5"/>
                    <a:pt x="99" y="0"/>
                    <a:pt x="89" y="0"/>
                  </a:cubicBezTo>
                  <a:cubicBezTo>
                    <a:pt x="79" y="0"/>
                    <a:pt x="71" y="5"/>
                    <a:pt x="66" y="9"/>
                  </a:cubicBezTo>
                  <a:cubicBezTo>
                    <a:pt x="64" y="11"/>
                    <a:pt x="63" y="12"/>
                    <a:pt x="62" y="13"/>
                  </a:cubicBezTo>
                  <a:cubicBezTo>
                    <a:pt x="61" y="12"/>
                    <a:pt x="60" y="11"/>
                    <a:pt x="58" y="9"/>
                  </a:cubicBezTo>
                  <a:cubicBezTo>
                    <a:pt x="53" y="5"/>
                    <a:pt x="45" y="0"/>
                    <a:pt x="35" y="0"/>
                  </a:cubicBezTo>
                  <a:cubicBezTo>
                    <a:pt x="25" y="0"/>
                    <a:pt x="17" y="5"/>
                    <a:pt x="12" y="9"/>
                  </a:cubicBezTo>
                  <a:cubicBezTo>
                    <a:pt x="7" y="14"/>
                    <a:pt x="4" y="18"/>
                    <a:pt x="4" y="18"/>
                  </a:cubicBezTo>
                  <a:cubicBezTo>
                    <a:pt x="4" y="20"/>
                    <a:pt x="4" y="20"/>
                    <a:pt x="4" y="20"/>
                  </a:cubicBezTo>
                  <a:cubicBezTo>
                    <a:pt x="4" y="28"/>
                    <a:pt x="4" y="28"/>
                    <a:pt x="4" y="28"/>
                  </a:cubicBezTo>
                  <a:cubicBezTo>
                    <a:pt x="0" y="28"/>
                    <a:pt x="0" y="28"/>
                    <a:pt x="0" y="28"/>
                  </a:cubicBezTo>
                  <a:cubicBezTo>
                    <a:pt x="0" y="92"/>
                    <a:pt x="0" y="92"/>
                    <a:pt x="0" y="92"/>
                  </a:cubicBezTo>
                  <a:cubicBezTo>
                    <a:pt x="126" y="92"/>
                    <a:pt x="126" y="92"/>
                    <a:pt x="126" y="92"/>
                  </a:cubicBezTo>
                  <a:cubicBezTo>
                    <a:pt x="126" y="28"/>
                    <a:pt x="126" y="28"/>
                    <a:pt x="126" y="28"/>
                  </a:cubicBezTo>
                  <a:lnTo>
                    <a:pt x="121" y="28"/>
                  </a:lnTo>
                  <a:close/>
                  <a:moveTo>
                    <a:pt x="22" y="79"/>
                  </a:moveTo>
                  <a:cubicBezTo>
                    <a:pt x="26" y="77"/>
                    <a:pt x="30" y="75"/>
                    <a:pt x="35" y="75"/>
                  </a:cubicBezTo>
                  <a:cubicBezTo>
                    <a:pt x="40" y="75"/>
                    <a:pt x="44" y="77"/>
                    <a:pt x="47" y="79"/>
                  </a:cubicBezTo>
                  <a:lnTo>
                    <a:pt x="22" y="79"/>
                  </a:lnTo>
                  <a:close/>
                  <a:moveTo>
                    <a:pt x="77" y="79"/>
                  </a:moveTo>
                  <a:cubicBezTo>
                    <a:pt x="80" y="77"/>
                    <a:pt x="84" y="75"/>
                    <a:pt x="89" y="75"/>
                  </a:cubicBezTo>
                  <a:cubicBezTo>
                    <a:pt x="94" y="75"/>
                    <a:pt x="98" y="77"/>
                    <a:pt x="102" y="79"/>
                  </a:cubicBezTo>
                  <a:lnTo>
                    <a:pt x="77" y="79"/>
                  </a:lnTo>
                  <a:close/>
                  <a:moveTo>
                    <a:pt x="112" y="76"/>
                  </a:moveTo>
                  <a:cubicBezTo>
                    <a:pt x="107" y="71"/>
                    <a:pt x="99" y="67"/>
                    <a:pt x="89" y="67"/>
                  </a:cubicBezTo>
                  <a:cubicBezTo>
                    <a:pt x="79" y="67"/>
                    <a:pt x="71" y="71"/>
                    <a:pt x="66" y="76"/>
                  </a:cubicBezTo>
                  <a:cubicBezTo>
                    <a:pt x="66" y="62"/>
                    <a:pt x="66" y="62"/>
                    <a:pt x="66" y="62"/>
                  </a:cubicBezTo>
                  <a:cubicBezTo>
                    <a:pt x="58" y="58"/>
                    <a:pt x="58" y="58"/>
                    <a:pt x="58" y="58"/>
                  </a:cubicBezTo>
                  <a:cubicBezTo>
                    <a:pt x="58" y="76"/>
                    <a:pt x="58" y="76"/>
                    <a:pt x="58" y="76"/>
                  </a:cubicBezTo>
                  <a:cubicBezTo>
                    <a:pt x="53" y="71"/>
                    <a:pt x="45" y="67"/>
                    <a:pt x="35" y="67"/>
                  </a:cubicBezTo>
                  <a:cubicBezTo>
                    <a:pt x="35" y="67"/>
                    <a:pt x="35" y="67"/>
                    <a:pt x="35" y="67"/>
                  </a:cubicBezTo>
                  <a:cubicBezTo>
                    <a:pt x="25" y="67"/>
                    <a:pt x="17" y="71"/>
                    <a:pt x="12" y="76"/>
                  </a:cubicBezTo>
                  <a:cubicBezTo>
                    <a:pt x="12" y="22"/>
                    <a:pt x="12" y="22"/>
                    <a:pt x="12" y="22"/>
                  </a:cubicBezTo>
                  <a:cubicBezTo>
                    <a:pt x="13" y="20"/>
                    <a:pt x="15" y="18"/>
                    <a:pt x="18" y="15"/>
                  </a:cubicBezTo>
                  <a:cubicBezTo>
                    <a:pt x="22" y="12"/>
                    <a:pt x="27" y="8"/>
                    <a:pt x="35" y="8"/>
                  </a:cubicBezTo>
                  <a:cubicBezTo>
                    <a:pt x="42" y="8"/>
                    <a:pt x="48" y="12"/>
                    <a:pt x="52" y="16"/>
                  </a:cubicBezTo>
                  <a:cubicBezTo>
                    <a:pt x="54" y="17"/>
                    <a:pt x="56" y="19"/>
                    <a:pt x="57" y="21"/>
                  </a:cubicBezTo>
                  <a:cubicBezTo>
                    <a:pt x="57" y="21"/>
                    <a:pt x="58" y="21"/>
                    <a:pt x="58" y="22"/>
                  </a:cubicBezTo>
                  <a:cubicBezTo>
                    <a:pt x="58" y="45"/>
                    <a:pt x="58" y="45"/>
                    <a:pt x="58" y="45"/>
                  </a:cubicBezTo>
                  <a:cubicBezTo>
                    <a:pt x="66" y="49"/>
                    <a:pt x="66" y="49"/>
                    <a:pt x="66" y="49"/>
                  </a:cubicBezTo>
                  <a:cubicBezTo>
                    <a:pt x="66" y="22"/>
                    <a:pt x="66" y="22"/>
                    <a:pt x="66" y="22"/>
                  </a:cubicBezTo>
                  <a:cubicBezTo>
                    <a:pt x="67" y="20"/>
                    <a:pt x="69" y="18"/>
                    <a:pt x="72" y="15"/>
                  </a:cubicBezTo>
                  <a:cubicBezTo>
                    <a:pt x="76" y="12"/>
                    <a:pt x="82" y="8"/>
                    <a:pt x="89" y="8"/>
                  </a:cubicBezTo>
                  <a:cubicBezTo>
                    <a:pt x="97" y="8"/>
                    <a:pt x="103" y="12"/>
                    <a:pt x="107" y="16"/>
                  </a:cubicBezTo>
                  <a:cubicBezTo>
                    <a:pt x="109" y="17"/>
                    <a:pt x="110" y="19"/>
                    <a:pt x="111" y="21"/>
                  </a:cubicBezTo>
                  <a:cubicBezTo>
                    <a:pt x="112" y="21"/>
                    <a:pt x="112" y="21"/>
                    <a:pt x="112" y="22"/>
                  </a:cubicBezTo>
                  <a:lnTo>
                    <a:pt x="112" y="76"/>
                  </a:lnTo>
                  <a:close/>
                </a:path>
              </a:pathLst>
            </a:custGeom>
            <a:grpFill/>
            <a:ln>
              <a:noFill/>
            </a:ln>
          </p:spPr>
          <p:txBody>
            <a:bodyPr lIns="68580" tIns="34290" rIns="68580" bIns="34290"/>
            <a:lstStyle/>
            <a:p>
              <a:pPr eaLnBrk="1" fontAlgn="auto" hangingPunct="1">
                <a:spcBef>
                  <a:spcPts val="0"/>
                </a:spcBef>
                <a:spcAft>
                  <a:spcPts val="0"/>
                </a:spcAft>
                <a:defRPr/>
              </a:pPr>
              <a:endParaRPr lang="zh-CN" altLang="en-US" sz="1350">
                <a:latin typeface="+mn-lt"/>
                <a:ea typeface="+mn-ea"/>
              </a:endParaRPr>
            </a:p>
          </p:txBody>
        </p:sp>
        <p:sp>
          <p:nvSpPr>
            <p:cNvPr id="65" name="Freeform 18">
              <a:extLst>
                <a:ext uri="{FF2B5EF4-FFF2-40B4-BE49-F238E27FC236}">
                  <a16:creationId xmlns:a16="http://schemas.microsoft.com/office/drawing/2014/main" id="{1FD0A971-CFCE-4EDC-BF01-DAF6AD7561DC}"/>
                </a:ext>
              </a:extLst>
            </p:cNvPr>
            <p:cNvSpPr/>
            <p:nvPr/>
          </p:nvSpPr>
          <p:spPr bwMode="auto">
            <a:xfrm>
              <a:off x="4066" y="2384"/>
              <a:ext cx="213" cy="130"/>
            </a:xfrm>
            <a:custGeom>
              <a:avLst/>
              <a:gdLst>
                <a:gd name="T0" fmla="*/ 2 w 30"/>
                <a:gd name="T1" fmla="*/ 0 h 18"/>
                <a:gd name="T2" fmla="*/ 0 w 30"/>
                <a:gd name="T3" fmla="*/ 5 h 18"/>
                <a:gd name="T4" fmla="*/ 25 w 30"/>
                <a:gd name="T5" fmla="*/ 18 h 18"/>
                <a:gd name="T6" fmla="*/ 28 w 30"/>
                <a:gd name="T7" fmla="*/ 12 h 18"/>
                <a:gd name="T8" fmla="*/ 2 w 30"/>
                <a:gd name="T9" fmla="*/ 0 h 18"/>
              </a:gdLst>
              <a:ahLst/>
              <a:cxnLst>
                <a:cxn ang="0">
                  <a:pos x="T0" y="T1"/>
                </a:cxn>
                <a:cxn ang="0">
                  <a:pos x="T2" y="T3"/>
                </a:cxn>
                <a:cxn ang="0">
                  <a:pos x="T4" y="T5"/>
                </a:cxn>
                <a:cxn ang="0">
                  <a:pos x="T6" y="T7"/>
                </a:cxn>
                <a:cxn ang="0">
                  <a:pos x="T8" y="T9"/>
                </a:cxn>
              </a:cxnLst>
              <a:rect l="0" t="0" r="r" b="b"/>
              <a:pathLst>
                <a:path w="30" h="18">
                  <a:moveTo>
                    <a:pt x="2" y="0"/>
                  </a:moveTo>
                  <a:cubicBezTo>
                    <a:pt x="0" y="5"/>
                    <a:pt x="0" y="5"/>
                    <a:pt x="0" y="5"/>
                  </a:cubicBezTo>
                  <a:cubicBezTo>
                    <a:pt x="25" y="18"/>
                    <a:pt x="25" y="18"/>
                    <a:pt x="25" y="18"/>
                  </a:cubicBezTo>
                  <a:cubicBezTo>
                    <a:pt x="30" y="17"/>
                    <a:pt x="28" y="12"/>
                    <a:pt x="28" y="12"/>
                  </a:cubicBezTo>
                  <a:lnTo>
                    <a:pt x="2" y="0"/>
                  </a:lnTo>
                  <a:close/>
                </a:path>
              </a:pathLst>
            </a:custGeom>
            <a:grpFill/>
            <a:ln>
              <a:noFill/>
            </a:ln>
          </p:spPr>
          <p:txBody>
            <a:bodyPr lIns="68580" tIns="34290" rIns="68580" bIns="34290"/>
            <a:lstStyle/>
            <a:p>
              <a:pPr eaLnBrk="1" fontAlgn="auto" hangingPunct="1">
                <a:spcBef>
                  <a:spcPts val="0"/>
                </a:spcBef>
                <a:spcAft>
                  <a:spcPts val="0"/>
                </a:spcAft>
                <a:defRPr/>
              </a:pPr>
              <a:endParaRPr lang="zh-CN" altLang="en-US" sz="1350">
                <a:latin typeface="+mn-lt"/>
                <a:ea typeface="+mn-ea"/>
              </a:endParaRPr>
            </a:p>
          </p:txBody>
        </p:sp>
        <p:sp>
          <p:nvSpPr>
            <p:cNvPr id="66" name="Freeform 19">
              <a:extLst>
                <a:ext uri="{FF2B5EF4-FFF2-40B4-BE49-F238E27FC236}">
                  <a16:creationId xmlns:a16="http://schemas.microsoft.com/office/drawing/2014/main" id="{C2117D48-2D5C-44CB-BB57-E8B17346D3FE}"/>
                </a:ext>
              </a:extLst>
            </p:cNvPr>
            <p:cNvSpPr>
              <a:spLocks noEditPoints="1"/>
            </p:cNvSpPr>
            <p:nvPr/>
          </p:nvSpPr>
          <p:spPr bwMode="auto">
            <a:xfrm>
              <a:off x="3795" y="2190"/>
              <a:ext cx="285" cy="295"/>
            </a:xfrm>
            <a:custGeom>
              <a:avLst/>
              <a:gdLst>
                <a:gd name="T0" fmla="*/ 28 w 40"/>
                <a:gd name="T1" fmla="*/ 4 h 41"/>
                <a:gd name="T2" fmla="*/ 4 w 40"/>
                <a:gd name="T3" fmla="*/ 12 h 41"/>
                <a:gd name="T4" fmla="*/ 12 w 40"/>
                <a:gd name="T5" fmla="*/ 36 h 41"/>
                <a:gd name="T6" fmla="*/ 35 w 40"/>
                <a:gd name="T7" fmla="*/ 30 h 41"/>
                <a:gd name="T8" fmla="*/ 35 w 40"/>
                <a:gd name="T9" fmla="*/ 30 h 41"/>
                <a:gd name="T10" fmla="*/ 37 w 40"/>
                <a:gd name="T11" fmla="*/ 26 h 41"/>
                <a:gd name="T12" fmla="*/ 28 w 40"/>
                <a:gd name="T13" fmla="*/ 4 h 41"/>
                <a:gd name="T14" fmla="*/ 32 w 40"/>
                <a:gd name="T15" fmla="*/ 26 h 41"/>
                <a:gd name="T16" fmla="*/ 14 w 40"/>
                <a:gd name="T17" fmla="*/ 32 h 41"/>
                <a:gd name="T18" fmla="*/ 8 w 40"/>
                <a:gd name="T19" fmla="*/ 14 h 41"/>
                <a:gd name="T20" fmla="*/ 26 w 40"/>
                <a:gd name="T21" fmla="*/ 8 h 41"/>
                <a:gd name="T22" fmla="*/ 32 w 40"/>
                <a:gd name="T23"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 h="41">
                  <a:moveTo>
                    <a:pt x="28" y="4"/>
                  </a:moveTo>
                  <a:cubicBezTo>
                    <a:pt x="19" y="0"/>
                    <a:pt x="9" y="4"/>
                    <a:pt x="4" y="12"/>
                  </a:cubicBezTo>
                  <a:cubicBezTo>
                    <a:pt x="0" y="21"/>
                    <a:pt x="3" y="32"/>
                    <a:pt x="12" y="36"/>
                  </a:cubicBezTo>
                  <a:cubicBezTo>
                    <a:pt x="20" y="41"/>
                    <a:pt x="30" y="38"/>
                    <a:pt x="35" y="30"/>
                  </a:cubicBezTo>
                  <a:cubicBezTo>
                    <a:pt x="35" y="30"/>
                    <a:pt x="35" y="30"/>
                    <a:pt x="35" y="30"/>
                  </a:cubicBezTo>
                  <a:cubicBezTo>
                    <a:pt x="36" y="28"/>
                    <a:pt x="36" y="28"/>
                    <a:pt x="37" y="26"/>
                  </a:cubicBezTo>
                  <a:cubicBezTo>
                    <a:pt x="40" y="18"/>
                    <a:pt x="36" y="9"/>
                    <a:pt x="28" y="4"/>
                  </a:cubicBezTo>
                  <a:close/>
                  <a:moveTo>
                    <a:pt x="32" y="26"/>
                  </a:moveTo>
                  <a:cubicBezTo>
                    <a:pt x="29" y="33"/>
                    <a:pt x="21" y="36"/>
                    <a:pt x="14" y="32"/>
                  </a:cubicBezTo>
                  <a:cubicBezTo>
                    <a:pt x="7" y="29"/>
                    <a:pt x="5" y="21"/>
                    <a:pt x="8" y="14"/>
                  </a:cubicBezTo>
                  <a:cubicBezTo>
                    <a:pt x="11" y="8"/>
                    <a:pt x="19" y="5"/>
                    <a:pt x="26" y="8"/>
                  </a:cubicBezTo>
                  <a:cubicBezTo>
                    <a:pt x="33" y="12"/>
                    <a:pt x="35" y="20"/>
                    <a:pt x="32" y="26"/>
                  </a:cubicBezTo>
                  <a:close/>
                </a:path>
              </a:pathLst>
            </a:custGeom>
            <a:grpFill/>
            <a:ln>
              <a:noFill/>
            </a:ln>
          </p:spPr>
          <p:txBody>
            <a:bodyPr lIns="68580" tIns="34290" rIns="68580" bIns="34290"/>
            <a:lstStyle/>
            <a:p>
              <a:pPr eaLnBrk="1" fontAlgn="auto" hangingPunct="1">
                <a:spcBef>
                  <a:spcPts val="0"/>
                </a:spcBef>
                <a:spcAft>
                  <a:spcPts val="0"/>
                </a:spcAft>
                <a:defRPr/>
              </a:pPr>
              <a:endParaRPr lang="zh-CN" altLang="en-US" sz="1350">
                <a:latin typeface="+mn-lt"/>
                <a:ea typeface="+mn-ea"/>
              </a:endParaRPr>
            </a:p>
          </p:txBody>
        </p:sp>
      </p:grpSp>
      <p:grpSp>
        <p:nvGrpSpPr>
          <p:cNvPr id="4" name="组合 66">
            <a:extLst>
              <a:ext uri="{FF2B5EF4-FFF2-40B4-BE49-F238E27FC236}">
                <a16:creationId xmlns:a16="http://schemas.microsoft.com/office/drawing/2014/main" id="{E0305C99-5A95-46D5-B424-4954FAA3D61A}"/>
              </a:ext>
            </a:extLst>
          </p:cNvPr>
          <p:cNvGrpSpPr/>
          <p:nvPr/>
        </p:nvGrpSpPr>
        <p:grpSpPr>
          <a:xfrm>
            <a:off x="849425" y="5286546"/>
            <a:ext cx="394097" cy="417830"/>
            <a:chOff x="8311249" y="3429000"/>
            <a:chExt cx="525463" cy="557213"/>
          </a:xfrm>
          <a:solidFill>
            <a:srgbClr val="A6A6A6"/>
          </a:solidFill>
        </p:grpSpPr>
        <p:sp>
          <p:nvSpPr>
            <p:cNvPr id="68" name="Freeform 23">
              <a:extLst>
                <a:ext uri="{FF2B5EF4-FFF2-40B4-BE49-F238E27FC236}">
                  <a16:creationId xmlns:a16="http://schemas.microsoft.com/office/drawing/2014/main" id="{E20CDE20-7A99-48F6-A818-52E1F0E3D4FC}"/>
                </a:ext>
              </a:extLst>
            </p:cNvPr>
            <p:cNvSpPr/>
            <p:nvPr/>
          </p:nvSpPr>
          <p:spPr bwMode="auto">
            <a:xfrm>
              <a:off x="8379512" y="3724275"/>
              <a:ext cx="392113" cy="261938"/>
            </a:xfrm>
            <a:custGeom>
              <a:avLst/>
              <a:gdLst>
                <a:gd name="T0" fmla="*/ 74 w 102"/>
                <a:gd name="T1" fmla="*/ 7 h 68"/>
                <a:gd name="T2" fmla="*/ 65 w 102"/>
                <a:gd name="T3" fmla="*/ 0 h 68"/>
                <a:gd name="T4" fmla="*/ 35 w 102"/>
                <a:gd name="T5" fmla="*/ 0 h 68"/>
                <a:gd name="T6" fmla="*/ 16 w 102"/>
                <a:gd name="T7" fmla="*/ 10 h 68"/>
                <a:gd name="T8" fmla="*/ 9 w 102"/>
                <a:gd name="T9" fmla="*/ 15 h 68"/>
                <a:gd name="T10" fmla="*/ 0 w 102"/>
                <a:gd name="T11" fmla="*/ 52 h 68"/>
                <a:gd name="T12" fmla="*/ 3 w 102"/>
                <a:gd name="T13" fmla="*/ 58 h 68"/>
                <a:gd name="T14" fmla="*/ 48 w 102"/>
                <a:gd name="T15" fmla="*/ 67 h 68"/>
                <a:gd name="T16" fmla="*/ 97 w 102"/>
                <a:gd name="T17" fmla="*/ 59 h 68"/>
                <a:gd name="T18" fmla="*/ 100 w 102"/>
                <a:gd name="T19" fmla="*/ 56 h 68"/>
                <a:gd name="T20" fmla="*/ 93 w 102"/>
                <a:gd name="T21" fmla="*/ 18 h 68"/>
                <a:gd name="T22" fmla="*/ 74 w 102"/>
                <a:gd name="T23" fmla="*/ 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2" h="68">
                  <a:moveTo>
                    <a:pt x="74" y="7"/>
                  </a:moveTo>
                  <a:cubicBezTo>
                    <a:pt x="65" y="3"/>
                    <a:pt x="65" y="0"/>
                    <a:pt x="65" y="0"/>
                  </a:cubicBezTo>
                  <a:cubicBezTo>
                    <a:pt x="48" y="34"/>
                    <a:pt x="35" y="0"/>
                    <a:pt x="35" y="0"/>
                  </a:cubicBezTo>
                  <a:cubicBezTo>
                    <a:pt x="34" y="5"/>
                    <a:pt x="16" y="10"/>
                    <a:pt x="16" y="10"/>
                  </a:cubicBezTo>
                  <a:cubicBezTo>
                    <a:pt x="11" y="12"/>
                    <a:pt x="9" y="15"/>
                    <a:pt x="9" y="15"/>
                  </a:cubicBezTo>
                  <a:cubicBezTo>
                    <a:pt x="1" y="27"/>
                    <a:pt x="0" y="52"/>
                    <a:pt x="0" y="52"/>
                  </a:cubicBezTo>
                  <a:cubicBezTo>
                    <a:pt x="0" y="58"/>
                    <a:pt x="3" y="58"/>
                    <a:pt x="3" y="58"/>
                  </a:cubicBezTo>
                  <a:cubicBezTo>
                    <a:pt x="20" y="66"/>
                    <a:pt x="48" y="67"/>
                    <a:pt x="48" y="67"/>
                  </a:cubicBezTo>
                  <a:cubicBezTo>
                    <a:pt x="76" y="68"/>
                    <a:pt x="97" y="59"/>
                    <a:pt x="97" y="59"/>
                  </a:cubicBezTo>
                  <a:cubicBezTo>
                    <a:pt x="100" y="57"/>
                    <a:pt x="100" y="56"/>
                    <a:pt x="100" y="56"/>
                  </a:cubicBezTo>
                  <a:cubicBezTo>
                    <a:pt x="102" y="38"/>
                    <a:pt x="93" y="18"/>
                    <a:pt x="93" y="18"/>
                  </a:cubicBezTo>
                  <a:cubicBezTo>
                    <a:pt x="90" y="12"/>
                    <a:pt x="74" y="7"/>
                    <a:pt x="74" y="7"/>
                  </a:cubicBezTo>
                  <a:close/>
                </a:path>
              </a:pathLst>
            </a:custGeom>
            <a:grpFill/>
            <a:ln>
              <a:noFill/>
            </a:ln>
          </p:spPr>
          <p:txBody>
            <a:bodyPr lIns="68580" tIns="34290" rIns="68580" bIns="34290"/>
            <a:lstStyle/>
            <a:p>
              <a:pPr eaLnBrk="1" fontAlgn="auto" hangingPunct="1">
                <a:spcBef>
                  <a:spcPts val="0"/>
                </a:spcBef>
                <a:spcAft>
                  <a:spcPts val="0"/>
                </a:spcAft>
                <a:defRPr/>
              </a:pPr>
              <a:endParaRPr lang="zh-CN" altLang="en-US" sz="1350">
                <a:latin typeface="+mn-lt"/>
                <a:ea typeface="+mn-ea"/>
              </a:endParaRPr>
            </a:p>
          </p:txBody>
        </p:sp>
        <p:sp>
          <p:nvSpPr>
            <p:cNvPr id="69" name="Freeform 24">
              <a:extLst>
                <a:ext uri="{FF2B5EF4-FFF2-40B4-BE49-F238E27FC236}">
                  <a16:creationId xmlns:a16="http://schemas.microsoft.com/office/drawing/2014/main" id="{C9A94F3A-CCA1-4C06-920F-003DE7FFDCB1}"/>
                </a:ext>
              </a:extLst>
            </p:cNvPr>
            <p:cNvSpPr>
              <a:spLocks noEditPoints="1"/>
            </p:cNvSpPr>
            <p:nvPr/>
          </p:nvSpPr>
          <p:spPr bwMode="auto">
            <a:xfrm>
              <a:off x="8479524" y="3487738"/>
              <a:ext cx="188913" cy="257175"/>
            </a:xfrm>
            <a:custGeom>
              <a:avLst/>
              <a:gdLst>
                <a:gd name="T0" fmla="*/ 4 w 49"/>
                <a:gd name="T1" fmla="*/ 45 h 67"/>
                <a:gd name="T2" fmla="*/ 24 w 49"/>
                <a:gd name="T3" fmla="*/ 67 h 67"/>
                <a:gd name="T4" fmla="*/ 44 w 49"/>
                <a:gd name="T5" fmla="*/ 45 h 67"/>
                <a:gd name="T6" fmla="*/ 46 w 49"/>
                <a:gd name="T7" fmla="*/ 41 h 67"/>
                <a:gd name="T8" fmla="*/ 45 w 49"/>
                <a:gd name="T9" fmla="*/ 34 h 67"/>
                <a:gd name="T10" fmla="*/ 43 w 49"/>
                <a:gd name="T11" fmla="*/ 13 h 67"/>
                <a:gd name="T12" fmla="*/ 33 w 49"/>
                <a:gd name="T13" fmla="*/ 7 h 67"/>
                <a:gd name="T14" fmla="*/ 32 w 49"/>
                <a:gd name="T15" fmla="*/ 7 h 67"/>
                <a:gd name="T16" fmla="*/ 33 w 49"/>
                <a:gd name="T17" fmla="*/ 7 h 67"/>
                <a:gd name="T18" fmla="*/ 32 w 49"/>
                <a:gd name="T19" fmla="*/ 7 h 67"/>
                <a:gd name="T20" fmla="*/ 30 w 49"/>
                <a:gd name="T21" fmla="*/ 6 h 67"/>
                <a:gd name="T22" fmla="*/ 31 w 49"/>
                <a:gd name="T23" fmla="*/ 7 h 67"/>
                <a:gd name="T24" fmla="*/ 31 w 49"/>
                <a:gd name="T25" fmla="*/ 7 h 67"/>
                <a:gd name="T26" fmla="*/ 30 w 49"/>
                <a:gd name="T27" fmla="*/ 5 h 67"/>
                <a:gd name="T28" fmla="*/ 30 w 49"/>
                <a:gd name="T29" fmla="*/ 6 h 67"/>
                <a:gd name="T30" fmla="*/ 26 w 49"/>
                <a:gd name="T31" fmla="*/ 1 h 67"/>
                <a:gd name="T32" fmla="*/ 24 w 49"/>
                <a:gd name="T33" fmla="*/ 3 h 67"/>
                <a:gd name="T34" fmla="*/ 26 w 49"/>
                <a:gd name="T35" fmla="*/ 0 h 67"/>
                <a:gd name="T36" fmla="*/ 23 w 49"/>
                <a:gd name="T37" fmla="*/ 1 h 67"/>
                <a:gd name="T38" fmla="*/ 20 w 49"/>
                <a:gd name="T39" fmla="*/ 5 h 67"/>
                <a:gd name="T40" fmla="*/ 20 w 49"/>
                <a:gd name="T41" fmla="*/ 5 h 67"/>
                <a:gd name="T42" fmla="*/ 21 w 49"/>
                <a:gd name="T43" fmla="*/ 3 h 67"/>
                <a:gd name="T44" fmla="*/ 20 w 49"/>
                <a:gd name="T45" fmla="*/ 5 h 67"/>
                <a:gd name="T46" fmla="*/ 18 w 49"/>
                <a:gd name="T47" fmla="*/ 4 h 67"/>
                <a:gd name="T48" fmla="*/ 20 w 49"/>
                <a:gd name="T49" fmla="*/ 2 h 67"/>
                <a:gd name="T50" fmla="*/ 19 w 49"/>
                <a:gd name="T51" fmla="*/ 4 h 67"/>
                <a:gd name="T52" fmla="*/ 16 w 49"/>
                <a:gd name="T53" fmla="*/ 4 h 67"/>
                <a:gd name="T54" fmla="*/ 3 w 49"/>
                <a:gd name="T55" fmla="*/ 18 h 67"/>
                <a:gd name="T56" fmla="*/ 4 w 49"/>
                <a:gd name="T57" fmla="*/ 35 h 67"/>
                <a:gd name="T58" fmla="*/ 3 w 49"/>
                <a:gd name="T59" fmla="*/ 41 h 67"/>
                <a:gd name="T60" fmla="*/ 4 w 49"/>
                <a:gd name="T61" fmla="*/ 45 h 67"/>
                <a:gd name="T62" fmla="*/ 23 w 49"/>
                <a:gd name="T63" fmla="*/ 2 h 67"/>
                <a:gd name="T64" fmla="*/ 22 w 49"/>
                <a:gd name="T65" fmla="*/ 4 h 67"/>
                <a:gd name="T66" fmla="*/ 22 w 49"/>
                <a:gd name="T67" fmla="*/ 4 h 67"/>
                <a:gd name="T68" fmla="*/ 23 w 49"/>
                <a:gd name="T69"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67">
                  <a:moveTo>
                    <a:pt x="4" y="45"/>
                  </a:moveTo>
                  <a:cubicBezTo>
                    <a:pt x="6" y="55"/>
                    <a:pt x="15" y="67"/>
                    <a:pt x="24" y="67"/>
                  </a:cubicBezTo>
                  <a:cubicBezTo>
                    <a:pt x="33" y="67"/>
                    <a:pt x="43" y="55"/>
                    <a:pt x="44" y="45"/>
                  </a:cubicBezTo>
                  <a:cubicBezTo>
                    <a:pt x="45" y="44"/>
                    <a:pt x="46" y="43"/>
                    <a:pt x="46" y="41"/>
                  </a:cubicBezTo>
                  <a:cubicBezTo>
                    <a:pt x="46" y="41"/>
                    <a:pt x="48" y="34"/>
                    <a:pt x="45" y="34"/>
                  </a:cubicBezTo>
                  <a:cubicBezTo>
                    <a:pt x="46" y="32"/>
                    <a:pt x="49" y="20"/>
                    <a:pt x="43" y="13"/>
                  </a:cubicBezTo>
                  <a:cubicBezTo>
                    <a:pt x="43" y="13"/>
                    <a:pt x="40" y="9"/>
                    <a:pt x="33" y="7"/>
                  </a:cubicBezTo>
                  <a:cubicBezTo>
                    <a:pt x="33" y="7"/>
                    <a:pt x="33" y="7"/>
                    <a:pt x="32" y="7"/>
                  </a:cubicBezTo>
                  <a:cubicBezTo>
                    <a:pt x="32" y="7"/>
                    <a:pt x="33" y="7"/>
                    <a:pt x="33" y="7"/>
                  </a:cubicBezTo>
                  <a:cubicBezTo>
                    <a:pt x="32" y="7"/>
                    <a:pt x="32" y="7"/>
                    <a:pt x="32" y="7"/>
                  </a:cubicBezTo>
                  <a:cubicBezTo>
                    <a:pt x="31" y="6"/>
                    <a:pt x="31" y="6"/>
                    <a:pt x="30" y="6"/>
                  </a:cubicBezTo>
                  <a:cubicBezTo>
                    <a:pt x="30" y="6"/>
                    <a:pt x="31" y="6"/>
                    <a:pt x="31" y="7"/>
                  </a:cubicBezTo>
                  <a:cubicBezTo>
                    <a:pt x="31" y="7"/>
                    <a:pt x="31" y="7"/>
                    <a:pt x="31" y="7"/>
                  </a:cubicBezTo>
                  <a:cubicBezTo>
                    <a:pt x="30" y="6"/>
                    <a:pt x="30" y="6"/>
                    <a:pt x="30" y="5"/>
                  </a:cubicBezTo>
                  <a:cubicBezTo>
                    <a:pt x="30" y="5"/>
                    <a:pt x="30" y="6"/>
                    <a:pt x="30" y="6"/>
                  </a:cubicBezTo>
                  <a:cubicBezTo>
                    <a:pt x="29" y="5"/>
                    <a:pt x="26" y="3"/>
                    <a:pt x="26" y="1"/>
                  </a:cubicBezTo>
                  <a:cubicBezTo>
                    <a:pt x="26" y="1"/>
                    <a:pt x="24" y="1"/>
                    <a:pt x="24" y="3"/>
                  </a:cubicBezTo>
                  <a:cubicBezTo>
                    <a:pt x="24" y="2"/>
                    <a:pt x="25" y="1"/>
                    <a:pt x="26" y="0"/>
                  </a:cubicBezTo>
                  <a:cubicBezTo>
                    <a:pt x="26" y="0"/>
                    <a:pt x="24" y="0"/>
                    <a:pt x="23" y="1"/>
                  </a:cubicBezTo>
                  <a:cubicBezTo>
                    <a:pt x="23" y="2"/>
                    <a:pt x="21" y="3"/>
                    <a:pt x="20" y="5"/>
                  </a:cubicBezTo>
                  <a:cubicBezTo>
                    <a:pt x="20" y="5"/>
                    <a:pt x="20" y="5"/>
                    <a:pt x="20" y="5"/>
                  </a:cubicBezTo>
                  <a:cubicBezTo>
                    <a:pt x="20" y="4"/>
                    <a:pt x="20" y="4"/>
                    <a:pt x="21" y="3"/>
                  </a:cubicBezTo>
                  <a:cubicBezTo>
                    <a:pt x="21" y="3"/>
                    <a:pt x="20" y="4"/>
                    <a:pt x="20" y="5"/>
                  </a:cubicBezTo>
                  <a:cubicBezTo>
                    <a:pt x="18" y="4"/>
                    <a:pt x="18" y="4"/>
                    <a:pt x="18" y="4"/>
                  </a:cubicBezTo>
                  <a:cubicBezTo>
                    <a:pt x="19" y="4"/>
                    <a:pt x="19" y="3"/>
                    <a:pt x="20" y="2"/>
                  </a:cubicBezTo>
                  <a:cubicBezTo>
                    <a:pt x="20" y="2"/>
                    <a:pt x="19" y="3"/>
                    <a:pt x="19" y="4"/>
                  </a:cubicBezTo>
                  <a:cubicBezTo>
                    <a:pt x="19" y="3"/>
                    <a:pt x="19" y="2"/>
                    <a:pt x="16" y="4"/>
                  </a:cubicBezTo>
                  <a:cubicBezTo>
                    <a:pt x="16" y="4"/>
                    <a:pt x="6" y="9"/>
                    <a:pt x="3" y="18"/>
                  </a:cubicBezTo>
                  <a:cubicBezTo>
                    <a:pt x="3" y="18"/>
                    <a:pt x="1" y="22"/>
                    <a:pt x="4" y="35"/>
                  </a:cubicBezTo>
                  <a:cubicBezTo>
                    <a:pt x="0" y="33"/>
                    <a:pt x="3" y="41"/>
                    <a:pt x="3" y="41"/>
                  </a:cubicBezTo>
                  <a:cubicBezTo>
                    <a:pt x="3" y="43"/>
                    <a:pt x="4" y="44"/>
                    <a:pt x="4" y="45"/>
                  </a:cubicBezTo>
                  <a:close/>
                  <a:moveTo>
                    <a:pt x="23" y="2"/>
                  </a:moveTo>
                  <a:cubicBezTo>
                    <a:pt x="23" y="2"/>
                    <a:pt x="22" y="3"/>
                    <a:pt x="22" y="4"/>
                  </a:cubicBezTo>
                  <a:cubicBezTo>
                    <a:pt x="22" y="4"/>
                    <a:pt x="22" y="4"/>
                    <a:pt x="22" y="4"/>
                  </a:cubicBezTo>
                  <a:cubicBezTo>
                    <a:pt x="22" y="3"/>
                    <a:pt x="22" y="3"/>
                    <a:pt x="23" y="2"/>
                  </a:cubicBezTo>
                  <a:close/>
                </a:path>
              </a:pathLst>
            </a:custGeom>
            <a:grpFill/>
            <a:ln>
              <a:noFill/>
            </a:ln>
          </p:spPr>
          <p:txBody>
            <a:bodyPr lIns="68580" tIns="34290" rIns="68580" bIns="34290"/>
            <a:lstStyle/>
            <a:p>
              <a:pPr eaLnBrk="1" fontAlgn="auto" hangingPunct="1">
                <a:spcBef>
                  <a:spcPts val="0"/>
                </a:spcBef>
                <a:spcAft>
                  <a:spcPts val="0"/>
                </a:spcAft>
                <a:defRPr/>
              </a:pPr>
              <a:endParaRPr lang="zh-CN" altLang="en-US" sz="1350">
                <a:latin typeface="+mn-lt"/>
                <a:ea typeface="+mn-ea"/>
              </a:endParaRPr>
            </a:p>
          </p:txBody>
        </p:sp>
        <p:sp>
          <p:nvSpPr>
            <p:cNvPr id="71" name="Freeform 25">
              <a:extLst>
                <a:ext uri="{FF2B5EF4-FFF2-40B4-BE49-F238E27FC236}">
                  <a16:creationId xmlns:a16="http://schemas.microsoft.com/office/drawing/2014/main" id="{94CB6087-8A77-4E3C-8F3D-F5073F033766}"/>
                </a:ext>
              </a:extLst>
            </p:cNvPr>
            <p:cNvSpPr/>
            <p:nvPr/>
          </p:nvSpPr>
          <p:spPr bwMode="auto">
            <a:xfrm>
              <a:off x="8387449" y="3487738"/>
              <a:ext cx="84138" cy="106363"/>
            </a:xfrm>
            <a:custGeom>
              <a:avLst/>
              <a:gdLst>
                <a:gd name="T0" fmla="*/ 3 w 22"/>
                <a:gd name="T1" fmla="*/ 28 h 28"/>
                <a:gd name="T2" fmla="*/ 3 w 22"/>
                <a:gd name="T3" fmla="*/ 28 h 28"/>
                <a:gd name="T4" fmla="*/ 4 w 22"/>
                <a:gd name="T5" fmla="*/ 28 h 28"/>
                <a:gd name="T6" fmla="*/ 4 w 22"/>
                <a:gd name="T7" fmla="*/ 28 h 28"/>
                <a:gd name="T8" fmla="*/ 10 w 22"/>
                <a:gd name="T9" fmla="*/ 27 h 28"/>
                <a:gd name="T10" fmla="*/ 10 w 22"/>
                <a:gd name="T11" fmla="*/ 26 h 28"/>
                <a:gd name="T12" fmla="*/ 21 w 22"/>
                <a:gd name="T13" fmla="*/ 7 h 28"/>
                <a:gd name="T14" fmla="*/ 22 w 22"/>
                <a:gd name="T15" fmla="*/ 7 h 28"/>
                <a:gd name="T16" fmla="*/ 20 w 22"/>
                <a:gd name="T17" fmla="*/ 0 h 28"/>
                <a:gd name="T18" fmla="*/ 20 w 22"/>
                <a:gd name="T19" fmla="*/ 0 h 28"/>
                <a:gd name="T20" fmla="*/ 3 w 22"/>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8">
                  <a:moveTo>
                    <a:pt x="3" y="28"/>
                  </a:moveTo>
                  <a:cubicBezTo>
                    <a:pt x="3" y="28"/>
                    <a:pt x="3" y="28"/>
                    <a:pt x="3" y="28"/>
                  </a:cubicBezTo>
                  <a:cubicBezTo>
                    <a:pt x="3" y="28"/>
                    <a:pt x="3" y="28"/>
                    <a:pt x="4" y="28"/>
                  </a:cubicBezTo>
                  <a:cubicBezTo>
                    <a:pt x="4" y="28"/>
                    <a:pt x="4" y="28"/>
                    <a:pt x="4" y="28"/>
                  </a:cubicBezTo>
                  <a:cubicBezTo>
                    <a:pt x="10" y="27"/>
                    <a:pt x="10" y="27"/>
                    <a:pt x="10" y="27"/>
                  </a:cubicBezTo>
                  <a:cubicBezTo>
                    <a:pt x="10" y="26"/>
                    <a:pt x="10" y="26"/>
                    <a:pt x="10" y="26"/>
                  </a:cubicBezTo>
                  <a:cubicBezTo>
                    <a:pt x="8" y="18"/>
                    <a:pt x="13" y="9"/>
                    <a:pt x="21" y="7"/>
                  </a:cubicBezTo>
                  <a:cubicBezTo>
                    <a:pt x="22" y="7"/>
                    <a:pt x="22" y="7"/>
                    <a:pt x="22" y="7"/>
                  </a:cubicBezTo>
                  <a:cubicBezTo>
                    <a:pt x="20" y="0"/>
                    <a:pt x="20" y="0"/>
                    <a:pt x="20" y="0"/>
                  </a:cubicBezTo>
                  <a:cubicBezTo>
                    <a:pt x="20" y="0"/>
                    <a:pt x="20" y="0"/>
                    <a:pt x="20" y="0"/>
                  </a:cubicBezTo>
                  <a:cubicBezTo>
                    <a:pt x="7" y="3"/>
                    <a:pt x="0" y="15"/>
                    <a:pt x="3" y="28"/>
                  </a:cubicBezTo>
                  <a:close/>
                </a:path>
              </a:pathLst>
            </a:custGeom>
            <a:grpFill/>
            <a:ln>
              <a:noFill/>
            </a:ln>
          </p:spPr>
          <p:txBody>
            <a:bodyPr lIns="68580" tIns="34290" rIns="68580" bIns="34290"/>
            <a:lstStyle/>
            <a:p>
              <a:pPr eaLnBrk="1" fontAlgn="auto" hangingPunct="1">
                <a:spcBef>
                  <a:spcPts val="0"/>
                </a:spcBef>
                <a:spcAft>
                  <a:spcPts val="0"/>
                </a:spcAft>
                <a:defRPr/>
              </a:pPr>
              <a:endParaRPr lang="zh-CN" altLang="en-US" sz="1350">
                <a:latin typeface="+mn-lt"/>
                <a:ea typeface="+mn-ea"/>
              </a:endParaRPr>
            </a:p>
          </p:txBody>
        </p:sp>
        <p:sp>
          <p:nvSpPr>
            <p:cNvPr id="73" name="Freeform 26">
              <a:extLst>
                <a:ext uri="{FF2B5EF4-FFF2-40B4-BE49-F238E27FC236}">
                  <a16:creationId xmlns:a16="http://schemas.microsoft.com/office/drawing/2014/main" id="{8D07DE11-7116-46DF-AFFB-3FBC0F549F28}"/>
                </a:ext>
              </a:extLst>
            </p:cNvPr>
            <p:cNvSpPr/>
            <p:nvPr/>
          </p:nvSpPr>
          <p:spPr bwMode="auto">
            <a:xfrm>
              <a:off x="8311249" y="3429000"/>
              <a:ext cx="122238" cy="161925"/>
            </a:xfrm>
            <a:custGeom>
              <a:avLst/>
              <a:gdLst>
                <a:gd name="T0" fmla="*/ 32 w 32"/>
                <a:gd name="T1" fmla="*/ 8 h 42"/>
                <a:gd name="T2" fmla="*/ 32 w 32"/>
                <a:gd name="T3" fmla="*/ 7 h 42"/>
                <a:gd name="T4" fmla="*/ 30 w 32"/>
                <a:gd name="T5" fmla="*/ 1 h 42"/>
                <a:gd name="T6" fmla="*/ 30 w 32"/>
                <a:gd name="T7" fmla="*/ 0 h 42"/>
                <a:gd name="T8" fmla="*/ 5 w 32"/>
                <a:gd name="T9" fmla="*/ 41 h 42"/>
                <a:gd name="T10" fmla="*/ 5 w 32"/>
                <a:gd name="T11" fmla="*/ 42 h 42"/>
                <a:gd name="T12" fmla="*/ 5 w 32"/>
                <a:gd name="T13" fmla="*/ 42 h 42"/>
                <a:gd name="T14" fmla="*/ 6 w 32"/>
                <a:gd name="T15" fmla="*/ 42 h 42"/>
                <a:gd name="T16" fmla="*/ 12 w 32"/>
                <a:gd name="T17" fmla="*/ 40 h 42"/>
                <a:gd name="T18" fmla="*/ 12 w 32"/>
                <a:gd name="T19" fmla="*/ 40 h 42"/>
                <a:gd name="T20" fmla="*/ 32 w 32"/>
                <a:gd name="T21"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2">
                  <a:moveTo>
                    <a:pt x="32" y="8"/>
                  </a:moveTo>
                  <a:cubicBezTo>
                    <a:pt x="32" y="8"/>
                    <a:pt x="32" y="7"/>
                    <a:pt x="32" y="7"/>
                  </a:cubicBezTo>
                  <a:cubicBezTo>
                    <a:pt x="30" y="1"/>
                    <a:pt x="30" y="1"/>
                    <a:pt x="30" y="1"/>
                  </a:cubicBezTo>
                  <a:cubicBezTo>
                    <a:pt x="30" y="0"/>
                    <a:pt x="30" y="0"/>
                    <a:pt x="30" y="0"/>
                  </a:cubicBezTo>
                  <a:cubicBezTo>
                    <a:pt x="11" y="5"/>
                    <a:pt x="0" y="23"/>
                    <a:pt x="5" y="41"/>
                  </a:cubicBezTo>
                  <a:cubicBezTo>
                    <a:pt x="5" y="42"/>
                    <a:pt x="5" y="42"/>
                    <a:pt x="5" y="42"/>
                  </a:cubicBezTo>
                  <a:cubicBezTo>
                    <a:pt x="5" y="42"/>
                    <a:pt x="5" y="42"/>
                    <a:pt x="5" y="42"/>
                  </a:cubicBezTo>
                  <a:cubicBezTo>
                    <a:pt x="6" y="42"/>
                    <a:pt x="6" y="42"/>
                    <a:pt x="6" y="42"/>
                  </a:cubicBezTo>
                  <a:cubicBezTo>
                    <a:pt x="12" y="40"/>
                    <a:pt x="12" y="40"/>
                    <a:pt x="12" y="40"/>
                  </a:cubicBezTo>
                  <a:cubicBezTo>
                    <a:pt x="12" y="40"/>
                    <a:pt x="12" y="40"/>
                    <a:pt x="12" y="40"/>
                  </a:cubicBezTo>
                  <a:cubicBezTo>
                    <a:pt x="9" y="26"/>
                    <a:pt x="17" y="11"/>
                    <a:pt x="32" y="8"/>
                  </a:cubicBezTo>
                  <a:close/>
                </a:path>
              </a:pathLst>
            </a:custGeom>
            <a:grpFill/>
            <a:ln>
              <a:noFill/>
            </a:ln>
          </p:spPr>
          <p:txBody>
            <a:bodyPr lIns="68580" tIns="34290" rIns="68580" bIns="34290"/>
            <a:lstStyle/>
            <a:p>
              <a:pPr eaLnBrk="1" fontAlgn="auto" hangingPunct="1">
                <a:spcBef>
                  <a:spcPts val="0"/>
                </a:spcBef>
                <a:spcAft>
                  <a:spcPts val="0"/>
                </a:spcAft>
                <a:defRPr/>
              </a:pPr>
              <a:endParaRPr lang="zh-CN" altLang="en-US" sz="1350">
                <a:latin typeface="+mn-lt"/>
                <a:ea typeface="+mn-ea"/>
              </a:endParaRPr>
            </a:p>
          </p:txBody>
        </p:sp>
        <p:sp>
          <p:nvSpPr>
            <p:cNvPr id="74" name="Freeform 27">
              <a:extLst>
                <a:ext uri="{FF2B5EF4-FFF2-40B4-BE49-F238E27FC236}">
                  <a16:creationId xmlns:a16="http://schemas.microsoft.com/office/drawing/2014/main" id="{3EBA8847-6213-48BB-9835-2651EE5065D2}"/>
                </a:ext>
              </a:extLst>
            </p:cNvPr>
            <p:cNvSpPr/>
            <p:nvPr/>
          </p:nvSpPr>
          <p:spPr bwMode="auto">
            <a:xfrm>
              <a:off x="8676374" y="3490913"/>
              <a:ext cx="84138" cy="107950"/>
            </a:xfrm>
            <a:custGeom>
              <a:avLst/>
              <a:gdLst>
                <a:gd name="T0" fmla="*/ 3 w 22"/>
                <a:gd name="T1" fmla="*/ 0 h 28"/>
                <a:gd name="T2" fmla="*/ 2 w 22"/>
                <a:gd name="T3" fmla="*/ 0 h 28"/>
                <a:gd name="T4" fmla="*/ 0 w 22"/>
                <a:gd name="T5" fmla="*/ 7 h 28"/>
                <a:gd name="T6" fmla="*/ 1 w 22"/>
                <a:gd name="T7" fmla="*/ 7 h 28"/>
                <a:gd name="T8" fmla="*/ 12 w 22"/>
                <a:gd name="T9" fmla="*/ 26 h 28"/>
                <a:gd name="T10" fmla="*/ 12 w 22"/>
                <a:gd name="T11" fmla="*/ 26 h 28"/>
                <a:gd name="T12" fmla="*/ 18 w 22"/>
                <a:gd name="T13" fmla="*/ 28 h 28"/>
                <a:gd name="T14" fmla="*/ 18 w 22"/>
                <a:gd name="T15" fmla="*/ 28 h 28"/>
                <a:gd name="T16" fmla="*/ 19 w 22"/>
                <a:gd name="T17" fmla="*/ 27 h 28"/>
                <a:gd name="T18" fmla="*/ 19 w 22"/>
                <a:gd name="T19" fmla="*/ 27 h 28"/>
                <a:gd name="T20" fmla="*/ 3 w 22"/>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8">
                  <a:moveTo>
                    <a:pt x="3" y="0"/>
                  </a:moveTo>
                  <a:cubicBezTo>
                    <a:pt x="2" y="0"/>
                    <a:pt x="2" y="0"/>
                    <a:pt x="2" y="0"/>
                  </a:cubicBezTo>
                  <a:cubicBezTo>
                    <a:pt x="0" y="7"/>
                    <a:pt x="0" y="7"/>
                    <a:pt x="0" y="7"/>
                  </a:cubicBezTo>
                  <a:cubicBezTo>
                    <a:pt x="0" y="7"/>
                    <a:pt x="0" y="7"/>
                    <a:pt x="1" y="7"/>
                  </a:cubicBezTo>
                  <a:cubicBezTo>
                    <a:pt x="9" y="9"/>
                    <a:pt x="14" y="18"/>
                    <a:pt x="12" y="26"/>
                  </a:cubicBezTo>
                  <a:cubicBezTo>
                    <a:pt x="12" y="26"/>
                    <a:pt x="12" y="26"/>
                    <a:pt x="12" y="26"/>
                  </a:cubicBezTo>
                  <a:cubicBezTo>
                    <a:pt x="18" y="28"/>
                    <a:pt x="18" y="28"/>
                    <a:pt x="18" y="28"/>
                  </a:cubicBezTo>
                  <a:cubicBezTo>
                    <a:pt x="18" y="28"/>
                    <a:pt x="18" y="28"/>
                    <a:pt x="18" y="28"/>
                  </a:cubicBezTo>
                  <a:cubicBezTo>
                    <a:pt x="19" y="28"/>
                    <a:pt x="19" y="28"/>
                    <a:pt x="19" y="27"/>
                  </a:cubicBezTo>
                  <a:cubicBezTo>
                    <a:pt x="19" y="27"/>
                    <a:pt x="19" y="27"/>
                    <a:pt x="19" y="27"/>
                  </a:cubicBezTo>
                  <a:cubicBezTo>
                    <a:pt x="22" y="15"/>
                    <a:pt x="15" y="3"/>
                    <a:pt x="3" y="0"/>
                  </a:cubicBezTo>
                  <a:close/>
                </a:path>
              </a:pathLst>
            </a:custGeom>
            <a:grpFill/>
            <a:ln>
              <a:noFill/>
            </a:ln>
          </p:spPr>
          <p:txBody>
            <a:bodyPr lIns="68580" tIns="34290" rIns="68580" bIns="34290"/>
            <a:lstStyle/>
            <a:p>
              <a:pPr eaLnBrk="1" fontAlgn="auto" hangingPunct="1">
                <a:spcBef>
                  <a:spcPts val="0"/>
                </a:spcBef>
                <a:spcAft>
                  <a:spcPts val="0"/>
                </a:spcAft>
                <a:defRPr/>
              </a:pPr>
              <a:endParaRPr lang="zh-CN" altLang="en-US" sz="1350">
                <a:latin typeface="+mn-lt"/>
                <a:ea typeface="+mn-ea"/>
              </a:endParaRPr>
            </a:p>
          </p:txBody>
        </p:sp>
        <p:sp>
          <p:nvSpPr>
            <p:cNvPr id="75" name="Freeform 28">
              <a:extLst>
                <a:ext uri="{FF2B5EF4-FFF2-40B4-BE49-F238E27FC236}">
                  <a16:creationId xmlns:a16="http://schemas.microsoft.com/office/drawing/2014/main" id="{A8B1C632-FA86-4839-89E1-D24BF1AF6B13}"/>
                </a:ext>
              </a:extLst>
            </p:cNvPr>
            <p:cNvSpPr/>
            <p:nvPr/>
          </p:nvSpPr>
          <p:spPr bwMode="auto">
            <a:xfrm>
              <a:off x="8714474" y="3433763"/>
              <a:ext cx="122238" cy="160338"/>
            </a:xfrm>
            <a:custGeom>
              <a:avLst/>
              <a:gdLst>
                <a:gd name="T0" fmla="*/ 2 w 32"/>
                <a:gd name="T1" fmla="*/ 0 h 42"/>
                <a:gd name="T2" fmla="*/ 2 w 32"/>
                <a:gd name="T3" fmla="*/ 0 h 42"/>
                <a:gd name="T4" fmla="*/ 0 w 32"/>
                <a:gd name="T5" fmla="*/ 7 h 42"/>
                <a:gd name="T6" fmla="*/ 1 w 32"/>
                <a:gd name="T7" fmla="*/ 7 h 42"/>
                <a:gd name="T8" fmla="*/ 20 w 32"/>
                <a:gd name="T9" fmla="*/ 39 h 42"/>
                <a:gd name="T10" fmla="*/ 20 w 32"/>
                <a:gd name="T11" fmla="*/ 40 h 42"/>
                <a:gd name="T12" fmla="*/ 27 w 32"/>
                <a:gd name="T13" fmla="*/ 42 h 42"/>
                <a:gd name="T14" fmla="*/ 27 w 32"/>
                <a:gd name="T15" fmla="*/ 42 h 42"/>
                <a:gd name="T16" fmla="*/ 27 w 32"/>
                <a:gd name="T17" fmla="*/ 41 h 42"/>
                <a:gd name="T18" fmla="*/ 27 w 32"/>
                <a:gd name="T19" fmla="*/ 41 h 42"/>
                <a:gd name="T20" fmla="*/ 2 w 32"/>
                <a:gd name="T2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2">
                  <a:moveTo>
                    <a:pt x="2" y="0"/>
                  </a:moveTo>
                  <a:cubicBezTo>
                    <a:pt x="2" y="0"/>
                    <a:pt x="2" y="0"/>
                    <a:pt x="2" y="0"/>
                  </a:cubicBezTo>
                  <a:cubicBezTo>
                    <a:pt x="0" y="7"/>
                    <a:pt x="0" y="7"/>
                    <a:pt x="0" y="7"/>
                  </a:cubicBezTo>
                  <a:cubicBezTo>
                    <a:pt x="0" y="7"/>
                    <a:pt x="0" y="7"/>
                    <a:pt x="1" y="7"/>
                  </a:cubicBezTo>
                  <a:cubicBezTo>
                    <a:pt x="15" y="11"/>
                    <a:pt x="23" y="25"/>
                    <a:pt x="20" y="39"/>
                  </a:cubicBezTo>
                  <a:cubicBezTo>
                    <a:pt x="20" y="40"/>
                    <a:pt x="20" y="40"/>
                    <a:pt x="20" y="40"/>
                  </a:cubicBezTo>
                  <a:cubicBezTo>
                    <a:pt x="27" y="42"/>
                    <a:pt x="27" y="42"/>
                    <a:pt x="27" y="42"/>
                  </a:cubicBezTo>
                  <a:cubicBezTo>
                    <a:pt x="27" y="42"/>
                    <a:pt x="27" y="42"/>
                    <a:pt x="27" y="42"/>
                  </a:cubicBezTo>
                  <a:cubicBezTo>
                    <a:pt x="27" y="42"/>
                    <a:pt x="27" y="42"/>
                    <a:pt x="27" y="41"/>
                  </a:cubicBezTo>
                  <a:cubicBezTo>
                    <a:pt x="27" y="41"/>
                    <a:pt x="27" y="41"/>
                    <a:pt x="27" y="41"/>
                  </a:cubicBezTo>
                  <a:cubicBezTo>
                    <a:pt x="32" y="23"/>
                    <a:pt x="21" y="4"/>
                    <a:pt x="2" y="0"/>
                  </a:cubicBezTo>
                  <a:close/>
                </a:path>
              </a:pathLst>
            </a:custGeom>
            <a:grpFill/>
            <a:ln>
              <a:noFill/>
            </a:ln>
          </p:spPr>
          <p:txBody>
            <a:bodyPr lIns="68580" tIns="34290" rIns="68580" bIns="34290"/>
            <a:lstStyle/>
            <a:p>
              <a:pPr eaLnBrk="1" fontAlgn="auto" hangingPunct="1">
                <a:spcBef>
                  <a:spcPts val="0"/>
                </a:spcBef>
                <a:spcAft>
                  <a:spcPts val="0"/>
                </a:spcAft>
                <a:defRPr/>
              </a:pPr>
              <a:endParaRPr lang="zh-CN" altLang="en-US" sz="1350">
                <a:latin typeface="+mn-lt"/>
                <a:ea typeface="+mn-ea"/>
              </a:endParaRPr>
            </a:p>
          </p:txBody>
        </p:sp>
      </p:grpSp>
      <p:grpSp>
        <p:nvGrpSpPr>
          <p:cNvPr id="5" name="Group 31">
            <a:extLst>
              <a:ext uri="{FF2B5EF4-FFF2-40B4-BE49-F238E27FC236}">
                <a16:creationId xmlns:a16="http://schemas.microsoft.com/office/drawing/2014/main" id="{9A34B31B-281D-45B6-96CF-BE94CDA9E296}"/>
              </a:ext>
            </a:extLst>
          </p:cNvPr>
          <p:cNvGrpSpPr>
            <a:grpSpLocks noChangeAspect="1"/>
          </p:cNvGrpSpPr>
          <p:nvPr/>
        </p:nvGrpSpPr>
        <p:grpSpPr bwMode="auto">
          <a:xfrm>
            <a:off x="849425" y="2281091"/>
            <a:ext cx="396595" cy="423545"/>
            <a:chOff x="3685" y="1995"/>
            <a:chExt cx="307" cy="328"/>
          </a:xfrm>
          <a:solidFill>
            <a:srgbClr val="595E64"/>
          </a:solidFill>
        </p:grpSpPr>
        <p:sp>
          <p:nvSpPr>
            <p:cNvPr id="78" name="Oval 32">
              <a:extLst>
                <a:ext uri="{FF2B5EF4-FFF2-40B4-BE49-F238E27FC236}">
                  <a16:creationId xmlns:a16="http://schemas.microsoft.com/office/drawing/2014/main" id="{DA2E4ACC-F4F2-4AB8-BC9E-6D3095F56514}"/>
                </a:ext>
              </a:extLst>
            </p:cNvPr>
            <p:cNvSpPr>
              <a:spLocks noChangeArrowheads="1"/>
            </p:cNvSpPr>
            <p:nvPr/>
          </p:nvSpPr>
          <p:spPr bwMode="auto">
            <a:xfrm>
              <a:off x="3719" y="2115"/>
              <a:ext cx="53" cy="53"/>
            </a:xfrm>
            <a:prstGeom prst="ellipse">
              <a:avLst/>
            </a:prstGeom>
            <a:grpFill/>
            <a:ln>
              <a:noFill/>
            </a:ln>
          </p:spPr>
          <p:txBody>
            <a:bodyPr lIns="68580" tIns="34290" rIns="68580" bIns="34290"/>
            <a:lstStyle/>
            <a:p>
              <a:pPr eaLnBrk="1" fontAlgn="auto" hangingPunct="1">
                <a:spcBef>
                  <a:spcPts val="0"/>
                </a:spcBef>
                <a:spcAft>
                  <a:spcPts val="0"/>
                </a:spcAft>
                <a:defRPr/>
              </a:pPr>
              <a:endParaRPr lang="zh-CN" altLang="en-US" sz="1350">
                <a:latin typeface="+mn-lt"/>
                <a:ea typeface="+mn-ea"/>
              </a:endParaRPr>
            </a:p>
          </p:txBody>
        </p:sp>
        <p:sp>
          <p:nvSpPr>
            <p:cNvPr id="79" name="Freeform 33">
              <a:extLst>
                <a:ext uri="{FF2B5EF4-FFF2-40B4-BE49-F238E27FC236}">
                  <a16:creationId xmlns:a16="http://schemas.microsoft.com/office/drawing/2014/main" id="{E304E4F1-2404-42C8-B2FB-2235ED6D732E}"/>
                </a:ext>
              </a:extLst>
            </p:cNvPr>
            <p:cNvSpPr>
              <a:spLocks noEditPoints="1"/>
            </p:cNvSpPr>
            <p:nvPr/>
          </p:nvSpPr>
          <p:spPr bwMode="auto">
            <a:xfrm>
              <a:off x="3685" y="1995"/>
              <a:ext cx="307" cy="328"/>
            </a:xfrm>
            <a:custGeom>
              <a:avLst/>
              <a:gdLst>
                <a:gd name="T0" fmla="*/ 127 w 127"/>
                <a:gd name="T1" fmla="*/ 25 h 136"/>
                <a:gd name="T2" fmla="*/ 103 w 127"/>
                <a:gd name="T3" fmla="*/ 0 h 136"/>
                <a:gd name="T4" fmla="*/ 78 w 127"/>
                <a:gd name="T5" fmla="*/ 25 h 136"/>
                <a:gd name="T6" fmla="*/ 80 w 127"/>
                <a:gd name="T7" fmla="*/ 32 h 136"/>
                <a:gd name="T8" fmla="*/ 99 w 127"/>
                <a:gd name="T9" fmla="*/ 84 h 136"/>
                <a:gd name="T10" fmla="*/ 89 w 127"/>
                <a:gd name="T11" fmla="*/ 89 h 136"/>
                <a:gd name="T12" fmla="*/ 89 w 127"/>
                <a:gd name="T13" fmla="*/ 93 h 136"/>
                <a:gd name="T14" fmla="*/ 30 w 127"/>
                <a:gd name="T15" fmla="*/ 121 h 136"/>
                <a:gd name="T16" fmla="*/ 27 w 127"/>
                <a:gd name="T17" fmla="*/ 120 h 136"/>
                <a:gd name="T18" fmla="*/ 48 w 127"/>
                <a:gd name="T19" fmla="*/ 70 h 136"/>
                <a:gd name="T20" fmla="*/ 49 w 127"/>
                <a:gd name="T21" fmla="*/ 61 h 136"/>
                <a:gd name="T22" fmla="*/ 25 w 127"/>
                <a:gd name="T23" fmla="*/ 37 h 136"/>
                <a:gd name="T24" fmla="*/ 0 w 127"/>
                <a:gd name="T25" fmla="*/ 61 h 136"/>
                <a:gd name="T26" fmla="*/ 2 w 127"/>
                <a:gd name="T27" fmla="*/ 69 h 136"/>
                <a:gd name="T28" fmla="*/ 21 w 127"/>
                <a:gd name="T29" fmla="*/ 120 h 136"/>
                <a:gd name="T30" fmla="*/ 10 w 127"/>
                <a:gd name="T31" fmla="*/ 128 h 136"/>
                <a:gd name="T32" fmla="*/ 24 w 127"/>
                <a:gd name="T33" fmla="*/ 136 h 136"/>
                <a:gd name="T34" fmla="*/ 37 w 127"/>
                <a:gd name="T35" fmla="*/ 130 h 136"/>
                <a:gd name="T36" fmla="*/ 37 w 127"/>
                <a:gd name="T37" fmla="*/ 126 h 136"/>
                <a:gd name="T38" fmla="*/ 35 w 127"/>
                <a:gd name="T39" fmla="*/ 124 h 136"/>
                <a:gd name="T40" fmla="*/ 93 w 127"/>
                <a:gd name="T41" fmla="*/ 97 h 136"/>
                <a:gd name="T42" fmla="*/ 102 w 127"/>
                <a:gd name="T43" fmla="*/ 99 h 136"/>
                <a:gd name="T44" fmla="*/ 116 w 127"/>
                <a:gd name="T45" fmla="*/ 92 h 136"/>
                <a:gd name="T46" fmla="*/ 105 w 127"/>
                <a:gd name="T47" fmla="*/ 84 h 136"/>
                <a:gd name="T48" fmla="*/ 126 w 127"/>
                <a:gd name="T49" fmla="*/ 33 h 136"/>
                <a:gd name="T50" fmla="*/ 127 w 127"/>
                <a:gd name="T51" fmla="*/ 25 h 136"/>
                <a:gd name="T52" fmla="*/ 9 w 127"/>
                <a:gd name="T53" fmla="*/ 61 h 136"/>
                <a:gd name="T54" fmla="*/ 25 w 127"/>
                <a:gd name="T55" fmla="*/ 45 h 136"/>
                <a:gd name="T56" fmla="*/ 40 w 127"/>
                <a:gd name="T57" fmla="*/ 61 h 136"/>
                <a:gd name="T58" fmla="*/ 25 w 127"/>
                <a:gd name="T59" fmla="*/ 77 h 136"/>
                <a:gd name="T60" fmla="*/ 9 w 127"/>
                <a:gd name="T61" fmla="*/ 61 h 136"/>
                <a:gd name="T62" fmla="*/ 24 w 127"/>
                <a:gd name="T63" fmla="*/ 133 h 136"/>
                <a:gd name="T64" fmla="*/ 15 w 127"/>
                <a:gd name="T65" fmla="*/ 128 h 136"/>
                <a:gd name="T66" fmla="*/ 22 w 127"/>
                <a:gd name="T67" fmla="*/ 123 h 136"/>
                <a:gd name="T68" fmla="*/ 23 w 127"/>
                <a:gd name="T69" fmla="*/ 128 h 136"/>
                <a:gd name="T70" fmla="*/ 25 w 127"/>
                <a:gd name="T71" fmla="*/ 123 h 136"/>
                <a:gd name="T72" fmla="*/ 32 w 127"/>
                <a:gd name="T73" fmla="*/ 128 h 136"/>
                <a:gd name="T74" fmla="*/ 24 w 127"/>
                <a:gd name="T75" fmla="*/ 133 h 136"/>
                <a:gd name="T76" fmla="*/ 111 w 127"/>
                <a:gd name="T77" fmla="*/ 92 h 136"/>
                <a:gd name="T78" fmla="*/ 102 w 127"/>
                <a:gd name="T79" fmla="*/ 97 h 136"/>
                <a:gd name="T80" fmla="*/ 93 w 127"/>
                <a:gd name="T81" fmla="*/ 92 h 136"/>
                <a:gd name="T82" fmla="*/ 100 w 127"/>
                <a:gd name="T83" fmla="*/ 87 h 136"/>
                <a:gd name="T84" fmla="*/ 101 w 127"/>
                <a:gd name="T85" fmla="*/ 92 h 136"/>
                <a:gd name="T86" fmla="*/ 104 w 127"/>
                <a:gd name="T87" fmla="*/ 87 h 136"/>
                <a:gd name="T88" fmla="*/ 111 w 127"/>
                <a:gd name="T89" fmla="*/ 92 h 136"/>
                <a:gd name="T90" fmla="*/ 103 w 127"/>
                <a:gd name="T91" fmla="*/ 40 h 136"/>
                <a:gd name="T92" fmla="*/ 87 w 127"/>
                <a:gd name="T93" fmla="*/ 25 h 136"/>
                <a:gd name="T94" fmla="*/ 103 w 127"/>
                <a:gd name="T95" fmla="*/ 9 h 136"/>
                <a:gd name="T96" fmla="*/ 119 w 127"/>
                <a:gd name="T97" fmla="*/ 25 h 136"/>
                <a:gd name="T98" fmla="*/ 103 w 127"/>
                <a:gd name="T99" fmla="*/ 4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6">
                  <a:moveTo>
                    <a:pt x="127" y="25"/>
                  </a:moveTo>
                  <a:cubicBezTo>
                    <a:pt x="127" y="11"/>
                    <a:pt x="116" y="0"/>
                    <a:pt x="103" y="0"/>
                  </a:cubicBezTo>
                  <a:cubicBezTo>
                    <a:pt x="89" y="0"/>
                    <a:pt x="78" y="11"/>
                    <a:pt x="78" y="25"/>
                  </a:cubicBezTo>
                  <a:cubicBezTo>
                    <a:pt x="78" y="27"/>
                    <a:pt x="79" y="30"/>
                    <a:pt x="80" y="32"/>
                  </a:cubicBezTo>
                  <a:cubicBezTo>
                    <a:pt x="81" y="37"/>
                    <a:pt x="93" y="69"/>
                    <a:pt x="99" y="84"/>
                  </a:cubicBezTo>
                  <a:cubicBezTo>
                    <a:pt x="94" y="85"/>
                    <a:pt x="90" y="87"/>
                    <a:pt x="89" y="89"/>
                  </a:cubicBezTo>
                  <a:cubicBezTo>
                    <a:pt x="89" y="89"/>
                    <a:pt x="88" y="91"/>
                    <a:pt x="89" y="93"/>
                  </a:cubicBezTo>
                  <a:cubicBezTo>
                    <a:pt x="30" y="121"/>
                    <a:pt x="30" y="121"/>
                    <a:pt x="30" y="121"/>
                  </a:cubicBezTo>
                  <a:cubicBezTo>
                    <a:pt x="29" y="121"/>
                    <a:pt x="28" y="120"/>
                    <a:pt x="27" y="120"/>
                  </a:cubicBezTo>
                  <a:cubicBezTo>
                    <a:pt x="33" y="106"/>
                    <a:pt x="45" y="77"/>
                    <a:pt x="48" y="70"/>
                  </a:cubicBezTo>
                  <a:cubicBezTo>
                    <a:pt x="49" y="67"/>
                    <a:pt x="49" y="64"/>
                    <a:pt x="49" y="61"/>
                  </a:cubicBezTo>
                  <a:cubicBezTo>
                    <a:pt x="49" y="48"/>
                    <a:pt x="38" y="37"/>
                    <a:pt x="25" y="37"/>
                  </a:cubicBezTo>
                  <a:cubicBezTo>
                    <a:pt x="11" y="37"/>
                    <a:pt x="0" y="48"/>
                    <a:pt x="0" y="61"/>
                  </a:cubicBezTo>
                  <a:cubicBezTo>
                    <a:pt x="0" y="64"/>
                    <a:pt x="1" y="66"/>
                    <a:pt x="2" y="69"/>
                  </a:cubicBezTo>
                  <a:cubicBezTo>
                    <a:pt x="3" y="73"/>
                    <a:pt x="15" y="105"/>
                    <a:pt x="21" y="120"/>
                  </a:cubicBezTo>
                  <a:cubicBezTo>
                    <a:pt x="14" y="121"/>
                    <a:pt x="10" y="124"/>
                    <a:pt x="10" y="128"/>
                  </a:cubicBezTo>
                  <a:cubicBezTo>
                    <a:pt x="10" y="132"/>
                    <a:pt x="16" y="136"/>
                    <a:pt x="24" y="136"/>
                  </a:cubicBezTo>
                  <a:cubicBezTo>
                    <a:pt x="30" y="136"/>
                    <a:pt x="36" y="133"/>
                    <a:pt x="37" y="130"/>
                  </a:cubicBezTo>
                  <a:cubicBezTo>
                    <a:pt x="38" y="127"/>
                    <a:pt x="37" y="126"/>
                    <a:pt x="37" y="126"/>
                  </a:cubicBezTo>
                  <a:cubicBezTo>
                    <a:pt x="36" y="125"/>
                    <a:pt x="36" y="125"/>
                    <a:pt x="35" y="124"/>
                  </a:cubicBezTo>
                  <a:cubicBezTo>
                    <a:pt x="93" y="97"/>
                    <a:pt x="93" y="97"/>
                    <a:pt x="93" y="97"/>
                  </a:cubicBezTo>
                  <a:cubicBezTo>
                    <a:pt x="95" y="99"/>
                    <a:pt x="98" y="99"/>
                    <a:pt x="102" y="99"/>
                  </a:cubicBezTo>
                  <a:cubicBezTo>
                    <a:pt x="110" y="99"/>
                    <a:pt x="116" y="96"/>
                    <a:pt x="116" y="92"/>
                  </a:cubicBezTo>
                  <a:cubicBezTo>
                    <a:pt x="116" y="88"/>
                    <a:pt x="111" y="85"/>
                    <a:pt x="105" y="84"/>
                  </a:cubicBezTo>
                  <a:cubicBezTo>
                    <a:pt x="111" y="70"/>
                    <a:pt x="123" y="40"/>
                    <a:pt x="126" y="33"/>
                  </a:cubicBezTo>
                  <a:cubicBezTo>
                    <a:pt x="127" y="30"/>
                    <a:pt x="127" y="28"/>
                    <a:pt x="127" y="25"/>
                  </a:cubicBezTo>
                  <a:close/>
                  <a:moveTo>
                    <a:pt x="9" y="61"/>
                  </a:moveTo>
                  <a:cubicBezTo>
                    <a:pt x="9" y="52"/>
                    <a:pt x="16" y="45"/>
                    <a:pt x="25" y="45"/>
                  </a:cubicBezTo>
                  <a:cubicBezTo>
                    <a:pt x="34" y="45"/>
                    <a:pt x="40" y="52"/>
                    <a:pt x="40" y="61"/>
                  </a:cubicBezTo>
                  <a:cubicBezTo>
                    <a:pt x="40" y="70"/>
                    <a:pt x="34" y="77"/>
                    <a:pt x="25" y="77"/>
                  </a:cubicBezTo>
                  <a:cubicBezTo>
                    <a:pt x="16" y="77"/>
                    <a:pt x="9" y="70"/>
                    <a:pt x="9" y="61"/>
                  </a:cubicBezTo>
                  <a:close/>
                  <a:moveTo>
                    <a:pt x="24" y="133"/>
                  </a:moveTo>
                  <a:cubicBezTo>
                    <a:pt x="19" y="133"/>
                    <a:pt x="15" y="131"/>
                    <a:pt x="15" y="128"/>
                  </a:cubicBezTo>
                  <a:cubicBezTo>
                    <a:pt x="15" y="126"/>
                    <a:pt x="18" y="124"/>
                    <a:pt x="22" y="123"/>
                  </a:cubicBezTo>
                  <a:cubicBezTo>
                    <a:pt x="23" y="126"/>
                    <a:pt x="23" y="128"/>
                    <a:pt x="23" y="128"/>
                  </a:cubicBezTo>
                  <a:cubicBezTo>
                    <a:pt x="23" y="128"/>
                    <a:pt x="24" y="126"/>
                    <a:pt x="25" y="123"/>
                  </a:cubicBezTo>
                  <a:cubicBezTo>
                    <a:pt x="29" y="124"/>
                    <a:pt x="32" y="126"/>
                    <a:pt x="32" y="128"/>
                  </a:cubicBezTo>
                  <a:cubicBezTo>
                    <a:pt x="32" y="131"/>
                    <a:pt x="28" y="133"/>
                    <a:pt x="24" y="133"/>
                  </a:cubicBezTo>
                  <a:close/>
                  <a:moveTo>
                    <a:pt x="111" y="92"/>
                  </a:moveTo>
                  <a:cubicBezTo>
                    <a:pt x="111" y="94"/>
                    <a:pt x="107" y="97"/>
                    <a:pt x="102" y="97"/>
                  </a:cubicBezTo>
                  <a:cubicBezTo>
                    <a:pt x="97" y="97"/>
                    <a:pt x="93" y="94"/>
                    <a:pt x="93" y="92"/>
                  </a:cubicBezTo>
                  <a:cubicBezTo>
                    <a:pt x="93" y="89"/>
                    <a:pt x="96" y="87"/>
                    <a:pt x="100" y="87"/>
                  </a:cubicBezTo>
                  <a:cubicBezTo>
                    <a:pt x="101" y="90"/>
                    <a:pt x="101" y="92"/>
                    <a:pt x="101" y="92"/>
                  </a:cubicBezTo>
                  <a:cubicBezTo>
                    <a:pt x="101" y="92"/>
                    <a:pt x="102" y="90"/>
                    <a:pt x="104" y="87"/>
                  </a:cubicBezTo>
                  <a:cubicBezTo>
                    <a:pt x="108" y="87"/>
                    <a:pt x="111" y="89"/>
                    <a:pt x="111" y="92"/>
                  </a:cubicBezTo>
                  <a:close/>
                  <a:moveTo>
                    <a:pt x="103" y="40"/>
                  </a:moveTo>
                  <a:cubicBezTo>
                    <a:pt x="94" y="40"/>
                    <a:pt x="87" y="33"/>
                    <a:pt x="87" y="25"/>
                  </a:cubicBezTo>
                  <a:cubicBezTo>
                    <a:pt x="87" y="16"/>
                    <a:pt x="94" y="9"/>
                    <a:pt x="103" y="9"/>
                  </a:cubicBezTo>
                  <a:cubicBezTo>
                    <a:pt x="112" y="9"/>
                    <a:pt x="119" y="16"/>
                    <a:pt x="119" y="25"/>
                  </a:cubicBezTo>
                  <a:cubicBezTo>
                    <a:pt x="119" y="33"/>
                    <a:pt x="112" y="40"/>
                    <a:pt x="103" y="40"/>
                  </a:cubicBezTo>
                  <a:close/>
                </a:path>
              </a:pathLst>
            </a:custGeom>
            <a:grpFill/>
            <a:ln>
              <a:noFill/>
            </a:ln>
          </p:spPr>
          <p:txBody>
            <a:bodyPr lIns="68580" tIns="34290" rIns="68580" bIns="34290"/>
            <a:lstStyle/>
            <a:p>
              <a:pPr eaLnBrk="1" fontAlgn="auto" hangingPunct="1">
                <a:spcBef>
                  <a:spcPts val="0"/>
                </a:spcBef>
                <a:spcAft>
                  <a:spcPts val="0"/>
                </a:spcAft>
                <a:defRPr/>
              </a:pPr>
              <a:endParaRPr lang="zh-CN" altLang="en-US" sz="1350">
                <a:latin typeface="+mn-lt"/>
                <a:ea typeface="+mn-ea"/>
              </a:endParaRPr>
            </a:p>
          </p:txBody>
        </p:sp>
        <p:sp>
          <p:nvSpPr>
            <p:cNvPr id="80" name="Oval 34">
              <a:extLst>
                <a:ext uri="{FF2B5EF4-FFF2-40B4-BE49-F238E27FC236}">
                  <a16:creationId xmlns:a16="http://schemas.microsoft.com/office/drawing/2014/main" id="{C43E7C0B-F5F4-4ECF-95D3-7060A6267716}"/>
                </a:ext>
              </a:extLst>
            </p:cNvPr>
            <p:cNvSpPr>
              <a:spLocks noChangeArrowheads="1"/>
            </p:cNvSpPr>
            <p:nvPr/>
          </p:nvSpPr>
          <p:spPr bwMode="auto">
            <a:xfrm>
              <a:off x="3908" y="2026"/>
              <a:ext cx="53" cy="56"/>
            </a:xfrm>
            <a:prstGeom prst="ellipse">
              <a:avLst/>
            </a:prstGeom>
            <a:grpFill/>
            <a:ln>
              <a:noFill/>
            </a:ln>
          </p:spPr>
          <p:txBody>
            <a:bodyPr lIns="68580" tIns="34290" rIns="68580" bIns="34290"/>
            <a:lstStyle/>
            <a:p>
              <a:pPr eaLnBrk="1" fontAlgn="auto" hangingPunct="1">
                <a:spcBef>
                  <a:spcPts val="0"/>
                </a:spcBef>
                <a:spcAft>
                  <a:spcPts val="0"/>
                </a:spcAft>
                <a:defRPr/>
              </a:pPr>
              <a:endParaRPr lang="zh-CN" altLang="en-US" sz="1350">
                <a:latin typeface="+mn-lt"/>
                <a:ea typeface="+mn-ea"/>
              </a:endParaRPr>
            </a:p>
          </p:txBody>
        </p:sp>
      </p:grpSp>
      <p:grpSp>
        <p:nvGrpSpPr>
          <p:cNvPr id="6" name="Group 37">
            <a:extLst>
              <a:ext uri="{FF2B5EF4-FFF2-40B4-BE49-F238E27FC236}">
                <a16:creationId xmlns:a16="http://schemas.microsoft.com/office/drawing/2014/main" id="{92F51D0D-98AD-4043-BE2D-2F16251899C5}"/>
              </a:ext>
            </a:extLst>
          </p:cNvPr>
          <p:cNvGrpSpPr>
            <a:grpSpLocks noChangeAspect="1"/>
          </p:cNvGrpSpPr>
          <p:nvPr/>
        </p:nvGrpSpPr>
        <p:grpSpPr bwMode="auto">
          <a:xfrm>
            <a:off x="849425" y="1276997"/>
            <a:ext cx="369094" cy="369094"/>
            <a:chOff x="1334" y="1874"/>
            <a:chExt cx="310" cy="310"/>
          </a:xfrm>
          <a:solidFill>
            <a:srgbClr val="FDCD5F"/>
          </a:solidFill>
        </p:grpSpPr>
        <p:sp>
          <p:nvSpPr>
            <p:cNvPr id="82" name="Freeform 38">
              <a:extLst>
                <a:ext uri="{FF2B5EF4-FFF2-40B4-BE49-F238E27FC236}">
                  <a16:creationId xmlns:a16="http://schemas.microsoft.com/office/drawing/2014/main" id="{F8DF77C8-C1A3-4737-9FB2-94B90BBC9DF7}"/>
                </a:ext>
              </a:extLst>
            </p:cNvPr>
            <p:cNvSpPr>
              <a:spLocks noEditPoints="1"/>
            </p:cNvSpPr>
            <p:nvPr/>
          </p:nvSpPr>
          <p:spPr bwMode="auto">
            <a:xfrm>
              <a:off x="1499" y="1947"/>
              <a:ext cx="145" cy="237"/>
            </a:xfrm>
            <a:custGeom>
              <a:avLst/>
              <a:gdLst>
                <a:gd name="T0" fmla="*/ 0 w 145"/>
                <a:gd name="T1" fmla="*/ 60 h 237"/>
                <a:gd name="T2" fmla="*/ 0 w 145"/>
                <a:gd name="T3" fmla="*/ 237 h 237"/>
                <a:gd name="T4" fmla="*/ 145 w 145"/>
                <a:gd name="T5" fmla="*/ 176 h 237"/>
                <a:gd name="T6" fmla="*/ 145 w 145"/>
                <a:gd name="T7" fmla="*/ 0 h 237"/>
                <a:gd name="T8" fmla="*/ 0 w 145"/>
                <a:gd name="T9" fmla="*/ 60 h 237"/>
                <a:gd name="T10" fmla="*/ 135 w 145"/>
                <a:gd name="T11" fmla="*/ 14 h 237"/>
                <a:gd name="T12" fmla="*/ 135 w 145"/>
                <a:gd name="T13" fmla="*/ 169 h 237"/>
                <a:gd name="T14" fmla="*/ 10 w 145"/>
                <a:gd name="T15" fmla="*/ 116 h 237"/>
                <a:gd name="T16" fmla="*/ 10 w 145"/>
                <a:gd name="T17" fmla="*/ 68 h 237"/>
                <a:gd name="T18" fmla="*/ 135 w 145"/>
                <a:gd name="T19" fmla="*/ 14 h 237"/>
                <a:gd name="T20" fmla="*/ 10 w 145"/>
                <a:gd name="T21" fmla="*/ 123 h 237"/>
                <a:gd name="T22" fmla="*/ 131 w 145"/>
                <a:gd name="T23" fmla="*/ 174 h 237"/>
                <a:gd name="T24" fmla="*/ 10 w 145"/>
                <a:gd name="T25" fmla="*/ 222 h 237"/>
                <a:gd name="T26" fmla="*/ 10 w 145"/>
                <a:gd name="T27" fmla="*/ 123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5" h="237">
                  <a:moveTo>
                    <a:pt x="0" y="60"/>
                  </a:moveTo>
                  <a:lnTo>
                    <a:pt x="0" y="237"/>
                  </a:lnTo>
                  <a:lnTo>
                    <a:pt x="145" y="176"/>
                  </a:lnTo>
                  <a:lnTo>
                    <a:pt x="145" y="0"/>
                  </a:lnTo>
                  <a:lnTo>
                    <a:pt x="0" y="60"/>
                  </a:lnTo>
                  <a:close/>
                  <a:moveTo>
                    <a:pt x="135" y="14"/>
                  </a:moveTo>
                  <a:lnTo>
                    <a:pt x="135" y="169"/>
                  </a:lnTo>
                  <a:lnTo>
                    <a:pt x="10" y="116"/>
                  </a:lnTo>
                  <a:lnTo>
                    <a:pt x="10" y="68"/>
                  </a:lnTo>
                  <a:lnTo>
                    <a:pt x="135" y="14"/>
                  </a:lnTo>
                  <a:close/>
                  <a:moveTo>
                    <a:pt x="10" y="123"/>
                  </a:moveTo>
                  <a:lnTo>
                    <a:pt x="131" y="174"/>
                  </a:lnTo>
                  <a:lnTo>
                    <a:pt x="10" y="222"/>
                  </a:lnTo>
                  <a:lnTo>
                    <a:pt x="10" y="123"/>
                  </a:lnTo>
                  <a:close/>
                </a:path>
              </a:pathLst>
            </a:custGeom>
            <a:grpFill/>
            <a:ln>
              <a:noFill/>
            </a:ln>
          </p:spPr>
          <p:txBody>
            <a:bodyPr lIns="68580" tIns="34290" rIns="68580" bIns="34290"/>
            <a:lstStyle/>
            <a:p>
              <a:pPr eaLnBrk="1" fontAlgn="auto" hangingPunct="1">
                <a:spcBef>
                  <a:spcPts val="0"/>
                </a:spcBef>
                <a:spcAft>
                  <a:spcPts val="0"/>
                </a:spcAft>
                <a:defRPr/>
              </a:pPr>
              <a:endParaRPr lang="zh-CN" altLang="en-US" sz="1350">
                <a:latin typeface="+mn-lt"/>
                <a:ea typeface="+mn-ea"/>
              </a:endParaRPr>
            </a:p>
          </p:txBody>
        </p:sp>
        <p:sp>
          <p:nvSpPr>
            <p:cNvPr id="83" name="Freeform 39">
              <a:extLst>
                <a:ext uri="{FF2B5EF4-FFF2-40B4-BE49-F238E27FC236}">
                  <a16:creationId xmlns:a16="http://schemas.microsoft.com/office/drawing/2014/main" id="{DA56B627-48D4-48C2-916F-1E2147D01609}"/>
                </a:ext>
              </a:extLst>
            </p:cNvPr>
            <p:cNvSpPr>
              <a:spLocks noEditPoints="1"/>
            </p:cNvSpPr>
            <p:nvPr/>
          </p:nvSpPr>
          <p:spPr bwMode="auto">
            <a:xfrm>
              <a:off x="1334" y="1947"/>
              <a:ext cx="148" cy="237"/>
            </a:xfrm>
            <a:custGeom>
              <a:avLst/>
              <a:gdLst>
                <a:gd name="T0" fmla="*/ 0 w 148"/>
                <a:gd name="T1" fmla="*/ 176 h 237"/>
                <a:gd name="T2" fmla="*/ 148 w 148"/>
                <a:gd name="T3" fmla="*/ 237 h 237"/>
                <a:gd name="T4" fmla="*/ 148 w 148"/>
                <a:gd name="T5" fmla="*/ 60 h 237"/>
                <a:gd name="T6" fmla="*/ 0 w 148"/>
                <a:gd name="T7" fmla="*/ 0 h 237"/>
                <a:gd name="T8" fmla="*/ 0 w 148"/>
                <a:gd name="T9" fmla="*/ 176 h 237"/>
                <a:gd name="T10" fmla="*/ 20 w 148"/>
                <a:gd name="T11" fmla="*/ 174 h 237"/>
                <a:gd name="T12" fmla="*/ 138 w 148"/>
                <a:gd name="T13" fmla="*/ 123 h 237"/>
                <a:gd name="T14" fmla="*/ 138 w 148"/>
                <a:gd name="T15" fmla="*/ 222 h 237"/>
                <a:gd name="T16" fmla="*/ 20 w 148"/>
                <a:gd name="T17" fmla="*/ 174 h 237"/>
                <a:gd name="T18" fmla="*/ 10 w 148"/>
                <a:gd name="T19" fmla="*/ 14 h 237"/>
                <a:gd name="T20" fmla="*/ 138 w 148"/>
                <a:gd name="T21" fmla="*/ 68 h 237"/>
                <a:gd name="T22" fmla="*/ 138 w 148"/>
                <a:gd name="T23" fmla="*/ 116 h 237"/>
                <a:gd name="T24" fmla="*/ 12 w 148"/>
                <a:gd name="T25" fmla="*/ 172 h 237"/>
                <a:gd name="T26" fmla="*/ 10 w 148"/>
                <a:gd name="T27" fmla="*/ 172 h 237"/>
                <a:gd name="T28" fmla="*/ 10 w 148"/>
                <a:gd name="T29" fmla="*/ 1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8" h="237">
                  <a:moveTo>
                    <a:pt x="0" y="176"/>
                  </a:moveTo>
                  <a:lnTo>
                    <a:pt x="148" y="237"/>
                  </a:lnTo>
                  <a:lnTo>
                    <a:pt x="148" y="60"/>
                  </a:lnTo>
                  <a:lnTo>
                    <a:pt x="0" y="0"/>
                  </a:lnTo>
                  <a:lnTo>
                    <a:pt x="0" y="176"/>
                  </a:lnTo>
                  <a:close/>
                  <a:moveTo>
                    <a:pt x="20" y="174"/>
                  </a:moveTo>
                  <a:lnTo>
                    <a:pt x="138" y="123"/>
                  </a:lnTo>
                  <a:lnTo>
                    <a:pt x="138" y="222"/>
                  </a:lnTo>
                  <a:lnTo>
                    <a:pt x="20" y="174"/>
                  </a:lnTo>
                  <a:close/>
                  <a:moveTo>
                    <a:pt x="10" y="14"/>
                  </a:moveTo>
                  <a:lnTo>
                    <a:pt x="138" y="68"/>
                  </a:lnTo>
                  <a:lnTo>
                    <a:pt x="138" y="116"/>
                  </a:lnTo>
                  <a:lnTo>
                    <a:pt x="12" y="172"/>
                  </a:lnTo>
                  <a:lnTo>
                    <a:pt x="10" y="172"/>
                  </a:lnTo>
                  <a:lnTo>
                    <a:pt x="10" y="14"/>
                  </a:lnTo>
                  <a:close/>
                </a:path>
              </a:pathLst>
            </a:custGeom>
            <a:grpFill/>
            <a:ln>
              <a:noFill/>
            </a:ln>
          </p:spPr>
          <p:txBody>
            <a:bodyPr lIns="68580" tIns="34290" rIns="68580" bIns="34290"/>
            <a:lstStyle/>
            <a:p>
              <a:pPr eaLnBrk="1" fontAlgn="auto" hangingPunct="1">
                <a:spcBef>
                  <a:spcPts val="0"/>
                </a:spcBef>
                <a:spcAft>
                  <a:spcPts val="0"/>
                </a:spcAft>
                <a:defRPr/>
              </a:pPr>
              <a:endParaRPr lang="zh-CN" altLang="en-US" sz="1350">
                <a:latin typeface="+mn-lt"/>
                <a:ea typeface="+mn-ea"/>
              </a:endParaRPr>
            </a:p>
          </p:txBody>
        </p:sp>
        <p:sp>
          <p:nvSpPr>
            <p:cNvPr id="84" name="Freeform 40">
              <a:extLst>
                <a:ext uri="{FF2B5EF4-FFF2-40B4-BE49-F238E27FC236}">
                  <a16:creationId xmlns:a16="http://schemas.microsoft.com/office/drawing/2014/main" id="{6B5FC75F-2E5D-4DC2-9D89-C5802F1959C6}"/>
                </a:ext>
              </a:extLst>
            </p:cNvPr>
            <p:cNvSpPr>
              <a:spLocks noEditPoints="1"/>
            </p:cNvSpPr>
            <p:nvPr/>
          </p:nvSpPr>
          <p:spPr bwMode="auto">
            <a:xfrm>
              <a:off x="1344" y="1874"/>
              <a:ext cx="298" cy="119"/>
            </a:xfrm>
            <a:custGeom>
              <a:avLst/>
              <a:gdLst>
                <a:gd name="T0" fmla="*/ 145 w 298"/>
                <a:gd name="T1" fmla="*/ 0 h 119"/>
                <a:gd name="T2" fmla="*/ 0 w 298"/>
                <a:gd name="T3" fmla="*/ 58 h 119"/>
                <a:gd name="T4" fmla="*/ 145 w 298"/>
                <a:gd name="T5" fmla="*/ 119 h 119"/>
                <a:gd name="T6" fmla="*/ 298 w 298"/>
                <a:gd name="T7" fmla="*/ 58 h 119"/>
                <a:gd name="T8" fmla="*/ 145 w 298"/>
                <a:gd name="T9" fmla="*/ 0 h 119"/>
                <a:gd name="T10" fmla="*/ 148 w 298"/>
                <a:gd name="T11" fmla="*/ 10 h 119"/>
                <a:gd name="T12" fmla="*/ 271 w 298"/>
                <a:gd name="T13" fmla="*/ 58 h 119"/>
                <a:gd name="T14" fmla="*/ 148 w 298"/>
                <a:gd name="T15" fmla="*/ 107 h 119"/>
                <a:gd name="T16" fmla="*/ 148 w 298"/>
                <a:gd name="T17" fmla="*/ 10 h 119"/>
                <a:gd name="T18" fmla="*/ 140 w 298"/>
                <a:gd name="T19" fmla="*/ 13 h 119"/>
                <a:gd name="T20" fmla="*/ 140 w 298"/>
                <a:gd name="T21" fmla="*/ 104 h 119"/>
                <a:gd name="T22" fmla="*/ 27 w 298"/>
                <a:gd name="T23" fmla="*/ 58 h 119"/>
                <a:gd name="T24" fmla="*/ 140 w 298"/>
                <a:gd name="T25" fmla="*/ 13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8" h="119">
                  <a:moveTo>
                    <a:pt x="145" y="0"/>
                  </a:moveTo>
                  <a:lnTo>
                    <a:pt x="0" y="58"/>
                  </a:lnTo>
                  <a:lnTo>
                    <a:pt x="145" y="119"/>
                  </a:lnTo>
                  <a:lnTo>
                    <a:pt x="298" y="58"/>
                  </a:lnTo>
                  <a:lnTo>
                    <a:pt x="145" y="0"/>
                  </a:lnTo>
                  <a:close/>
                  <a:moveTo>
                    <a:pt x="148" y="10"/>
                  </a:moveTo>
                  <a:lnTo>
                    <a:pt x="271" y="58"/>
                  </a:lnTo>
                  <a:lnTo>
                    <a:pt x="148" y="107"/>
                  </a:lnTo>
                  <a:lnTo>
                    <a:pt x="148" y="10"/>
                  </a:lnTo>
                  <a:close/>
                  <a:moveTo>
                    <a:pt x="140" y="13"/>
                  </a:moveTo>
                  <a:lnTo>
                    <a:pt x="140" y="104"/>
                  </a:lnTo>
                  <a:lnTo>
                    <a:pt x="27" y="58"/>
                  </a:lnTo>
                  <a:lnTo>
                    <a:pt x="140" y="13"/>
                  </a:lnTo>
                  <a:close/>
                </a:path>
              </a:pathLst>
            </a:custGeom>
            <a:grpFill/>
            <a:ln>
              <a:noFill/>
            </a:ln>
          </p:spPr>
          <p:txBody>
            <a:bodyPr lIns="68580" tIns="34290" rIns="68580" bIns="34290"/>
            <a:lstStyle/>
            <a:p>
              <a:pPr eaLnBrk="1" fontAlgn="auto" hangingPunct="1">
                <a:spcBef>
                  <a:spcPts val="0"/>
                </a:spcBef>
                <a:spcAft>
                  <a:spcPts val="0"/>
                </a:spcAft>
                <a:defRPr/>
              </a:pPr>
              <a:endParaRPr lang="zh-CN" altLang="en-US" sz="1350">
                <a:latin typeface="+mn-lt"/>
                <a:ea typeface="+mn-ea"/>
              </a:endParaRPr>
            </a:p>
          </p:txBody>
        </p:sp>
      </p:grpSp>
      <p:sp>
        <p:nvSpPr>
          <p:cNvPr id="18439" name="文本框 85">
            <a:extLst>
              <a:ext uri="{FF2B5EF4-FFF2-40B4-BE49-F238E27FC236}">
                <a16:creationId xmlns:a16="http://schemas.microsoft.com/office/drawing/2014/main" id="{59FDE3AE-535E-4507-804F-BFDA963D2012}"/>
              </a:ext>
            </a:extLst>
          </p:cNvPr>
          <p:cNvSpPr txBox="1">
            <a:spLocks noChangeArrowheads="1"/>
          </p:cNvSpPr>
          <p:nvPr/>
        </p:nvSpPr>
        <p:spPr bwMode="auto">
          <a:xfrm>
            <a:off x="1727200" y="1220788"/>
            <a:ext cx="71485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400">
                <a:solidFill>
                  <a:srgbClr val="595E64"/>
                </a:solidFill>
                <a:latin typeface="微软雅黑" panose="020B0503020204020204" pitchFamily="34" charset="-122"/>
                <a:ea typeface="微软雅黑" panose="020B0503020204020204" pitchFamily="34" charset="-122"/>
              </a:rPr>
              <a:t>认识到数据在信息社会中的重要价值</a:t>
            </a:r>
          </a:p>
        </p:txBody>
      </p:sp>
      <p:sp>
        <p:nvSpPr>
          <p:cNvPr id="18440" name="文本框 88">
            <a:extLst>
              <a:ext uri="{FF2B5EF4-FFF2-40B4-BE49-F238E27FC236}">
                <a16:creationId xmlns:a16="http://schemas.microsoft.com/office/drawing/2014/main" id="{D4ABF06D-C6F1-4F0C-8F8A-EE3DC26F6AEB}"/>
              </a:ext>
            </a:extLst>
          </p:cNvPr>
          <p:cNvSpPr txBox="1">
            <a:spLocks noChangeArrowheads="1"/>
          </p:cNvSpPr>
          <p:nvPr/>
        </p:nvSpPr>
        <p:spPr bwMode="auto">
          <a:xfrm>
            <a:off x="1727200" y="2178050"/>
            <a:ext cx="62372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400">
                <a:solidFill>
                  <a:srgbClr val="595E64"/>
                </a:solidFill>
                <a:latin typeface="微软雅黑" panose="020B0503020204020204" pitchFamily="34" charset="-122"/>
                <a:ea typeface="微软雅黑" panose="020B0503020204020204" pitchFamily="34" charset="-122"/>
              </a:rPr>
              <a:t>合理处理与应用数据</a:t>
            </a:r>
          </a:p>
        </p:txBody>
      </p:sp>
      <p:sp>
        <p:nvSpPr>
          <p:cNvPr id="18441" name="文本框 91">
            <a:extLst>
              <a:ext uri="{FF2B5EF4-FFF2-40B4-BE49-F238E27FC236}">
                <a16:creationId xmlns:a16="http://schemas.microsoft.com/office/drawing/2014/main" id="{B8EE8534-9A85-4FB7-A440-F37C8E6E010C}"/>
              </a:ext>
            </a:extLst>
          </p:cNvPr>
          <p:cNvSpPr txBox="1">
            <a:spLocks noChangeArrowheads="1"/>
          </p:cNvSpPr>
          <p:nvPr/>
        </p:nvSpPr>
        <p:spPr bwMode="auto">
          <a:xfrm>
            <a:off x="1727200" y="3135313"/>
            <a:ext cx="57054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400">
                <a:solidFill>
                  <a:srgbClr val="595E64"/>
                </a:solidFill>
                <a:latin typeface="微软雅黑" panose="020B0503020204020204" pitchFamily="34" charset="-122"/>
                <a:ea typeface="微软雅黑" panose="020B0503020204020204" pitchFamily="34" charset="-122"/>
              </a:rPr>
              <a:t>掌握算法与程序设计的基本知识</a:t>
            </a:r>
          </a:p>
        </p:txBody>
      </p:sp>
      <p:sp>
        <p:nvSpPr>
          <p:cNvPr id="18442" name="文本框 94">
            <a:extLst>
              <a:ext uri="{FF2B5EF4-FFF2-40B4-BE49-F238E27FC236}">
                <a16:creationId xmlns:a16="http://schemas.microsoft.com/office/drawing/2014/main" id="{E6645264-748E-49BB-9331-D5CDF642B959}"/>
              </a:ext>
            </a:extLst>
          </p:cNvPr>
          <p:cNvSpPr txBox="1">
            <a:spLocks noChangeArrowheads="1"/>
          </p:cNvSpPr>
          <p:nvPr/>
        </p:nvSpPr>
        <p:spPr bwMode="auto">
          <a:xfrm>
            <a:off x="1727200" y="4092575"/>
            <a:ext cx="66452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400">
                <a:solidFill>
                  <a:srgbClr val="595E64"/>
                </a:solidFill>
                <a:latin typeface="微软雅黑" panose="020B0503020204020204" pitchFamily="34" charset="-122"/>
                <a:ea typeface="微软雅黑" panose="020B0503020204020204" pitchFamily="34" charset="-122"/>
              </a:rPr>
              <a:t>运用数字化工具解决生活与学习中的问题</a:t>
            </a:r>
          </a:p>
        </p:txBody>
      </p:sp>
      <p:sp>
        <p:nvSpPr>
          <p:cNvPr id="18443" name="文本框 97">
            <a:extLst>
              <a:ext uri="{FF2B5EF4-FFF2-40B4-BE49-F238E27FC236}">
                <a16:creationId xmlns:a16="http://schemas.microsoft.com/office/drawing/2014/main" id="{47400765-A5FB-4759-BD0F-9F31B4AC64C1}"/>
              </a:ext>
            </a:extLst>
          </p:cNvPr>
          <p:cNvSpPr txBox="1">
            <a:spLocks noChangeArrowheads="1"/>
          </p:cNvSpPr>
          <p:nvPr/>
        </p:nvSpPr>
        <p:spPr bwMode="auto">
          <a:xfrm>
            <a:off x="1727200" y="5051425"/>
            <a:ext cx="54610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400">
                <a:solidFill>
                  <a:srgbClr val="595E64"/>
                </a:solidFill>
                <a:latin typeface="微软雅黑" panose="020B0503020204020204" pitchFamily="34" charset="-122"/>
                <a:ea typeface="微软雅黑" panose="020B0503020204020204" pitchFamily="34" charset="-122"/>
              </a:rPr>
              <a:t>认识到人工智能在信息社会中越来越重要的促进作用</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组合 26">
            <a:extLst>
              <a:ext uri="{FF2B5EF4-FFF2-40B4-BE49-F238E27FC236}">
                <a16:creationId xmlns:a16="http://schemas.microsoft.com/office/drawing/2014/main" id="{7FC40AAD-324E-4602-BE49-9D910912B93A}"/>
              </a:ext>
            </a:extLst>
          </p:cNvPr>
          <p:cNvGrpSpPr>
            <a:grpSpLocks/>
          </p:cNvGrpSpPr>
          <p:nvPr/>
        </p:nvGrpSpPr>
        <p:grpSpPr bwMode="auto">
          <a:xfrm>
            <a:off x="-676275" y="-4760913"/>
            <a:ext cx="10496550" cy="10799763"/>
            <a:chOff x="-901373" y="-7490705"/>
            <a:chExt cx="13994746" cy="14398984"/>
          </a:xfrm>
        </p:grpSpPr>
        <p:sp>
          <p:nvSpPr>
            <p:cNvPr id="13" name="矩形 12">
              <a:extLst>
                <a:ext uri="{FF2B5EF4-FFF2-40B4-BE49-F238E27FC236}">
                  <a16:creationId xmlns:a16="http://schemas.microsoft.com/office/drawing/2014/main" id="{E707158A-A437-4721-B6D9-12B7F6C00D4C}"/>
                </a:ext>
              </a:extLst>
            </p:cNvPr>
            <p:cNvSpPr/>
            <p:nvPr/>
          </p:nvSpPr>
          <p:spPr>
            <a:xfrm>
              <a:off x="285" y="50612"/>
              <a:ext cx="12191430" cy="6857667"/>
            </a:xfrm>
            <a:prstGeom prst="rect">
              <a:avLst/>
            </a:prstGeom>
            <a:solidFill>
              <a:srgbClr val="1B90A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p>
          </p:txBody>
        </p:sp>
        <p:sp>
          <p:nvSpPr>
            <p:cNvPr id="19" name="弦形 18">
              <a:extLst>
                <a:ext uri="{FF2B5EF4-FFF2-40B4-BE49-F238E27FC236}">
                  <a16:creationId xmlns:a16="http://schemas.microsoft.com/office/drawing/2014/main" id="{58545B98-E9D8-4DF7-9B26-D4ED8B49A3ED}"/>
                </a:ext>
              </a:extLst>
            </p:cNvPr>
            <p:cNvSpPr/>
            <p:nvPr/>
          </p:nvSpPr>
          <p:spPr>
            <a:xfrm rot="13350635">
              <a:off x="-901373" y="-7490705"/>
              <a:ext cx="13994746" cy="14310088"/>
            </a:xfrm>
            <a:prstGeom prst="chord">
              <a:avLst>
                <a:gd name="adj1" fmla="val 4600706"/>
                <a:gd name="adj2" fmla="val 1887938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p>
          </p:txBody>
        </p:sp>
      </p:grpSp>
      <p:sp>
        <p:nvSpPr>
          <p:cNvPr id="12" name="等腰三角形 11">
            <a:extLst>
              <a:ext uri="{FF2B5EF4-FFF2-40B4-BE49-F238E27FC236}">
                <a16:creationId xmlns:a16="http://schemas.microsoft.com/office/drawing/2014/main" id="{7919B98F-AD4E-4393-BE6E-1F6D5C5D7300}"/>
              </a:ext>
            </a:extLst>
          </p:cNvPr>
          <p:cNvSpPr/>
          <p:nvPr/>
        </p:nvSpPr>
        <p:spPr>
          <a:xfrm rot="18000000" flipH="1">
            <a:off x="6198394" y="2947194"/>
            <a:ext cx="331787" cy="288925"/>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4" name="等腰三角形 13">
            <a:extLst>
              <a:ext uri="{FF2B5EF4-FFF2-40B4-BE49-F238E27FC236}">
                <a16:creationId xmlns:a16="http://schemas.microsoft.com/office/drawing/2014/main" id="{BF788EC4-2497-4682-A22A-56DB3062546F}"/>
              </a:ext>
            </a:extLst>
          </p:cNvPr>
          <p:cNvSpPr/>
          <p:nvPr/>
        </p:nvSpPr>
        <p:spPr>
          <a:xfrm rot="19813541" flipH="1">
            <a:off x="3702050" y="1973263"/>
            <a:ext cx="331788" cy="288925"/>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5" name="等腰三角形 14">
            <a:extLst>
              <a:ext uri="{FF2B5EF4-FFF2-40B4-BE49-F238E27FC236}">
                <a16:creationId xmlns:a16="http://schemas.microsoft.com/office/drawing/2014/main" id="{3A0E6C7F-D51A-4ECE-94B2-83514BC9C80D}"/>
              </a:ext>
            </a:extLst>
          </p:cNvPr>
          <p:cNvSpPr/>
          <p:nvPr/>
        </p:nvSpPr>
        <p:spPr>
          <a:xfrm rot="18000000" flipH="1">
            <a:off x="2274888" y="5540375"/>
            <a:ext cx="333375" cy="288925"/>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6" name="等腰三角形 15">
            <a:extLst>
              <a:ext uri="{FF2B5EF4-FFF2-40B4-BE49-F238E27FC236}">
                <a16:creationId xmlns:a16="http://schemas.microsoft.com/office/drawing/2014/main" id="{92B35F21-923B-416A-AB0B-E6FA1942AAF6}"/>
              </a:ext>
            </a:extLst>
          </p:cNvPr>
          <p:cNvSpPr/>
          <p:nvPr/>
        </p:nvSpPr>
        <p:spPr>
          <a:xfrm rot="19813541" flipH="1">
            <a:off x="1685925" y="1641475"/>
            <a:ext cx="333375" cy="290513"/>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7" name="等腰三角形 16">
            <a:extLst>
              <a:ext uri="{FF2B5EF4-FFF2-40B4-BE49-F238E27FC236}">
                <a16:creationId xmlns:a16="http://schemas.microsoft.com/office/drawing/2014/main" id="{5A9468E8-D69A-48AC-88AA-3329B877AF17}"/>
              </a:ext>
            </a:extLst>
          </p:cNvPr>
          <p:cNvSpPr/>
          <p:nvPr/>
        </p:nvSpPr>
        <p:spPr>
          <a:xfrm rot="18000000" flipH="1">
            <a:off x="2693194" y="4736306"/>
            <a:ext cx="331788" cy="288925"/>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8" name="等腰三角形 17">
            <a:extLst>
              <a:ext uri="{FF2B5EF4-FFF2-40B4-BE49-F238E27FC236}">
                <a16:creationId xmlns:a16="http://schemas.microsoft.com/office/drawing/2014/main" id="{D5C47568-D2A9-455D-9092-CADCC48ACC7E}"/>
              </a:ext>
            </a:extLst>
          </p:cNvPr>
          <p:cNvSpPr/>
          <p:nvPr/>
        </p:nvSpPr>
        <p:spPr>
          <a:xfrm rot="18000000" flipH="1">
            <a:off x="1018381" y="2729707"/>
            <a:ext cx="333375" cy="290512"/>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3" name="文本框 22">
            <a:extLst>
              <a:ext uri="{FF2B5EF4-FFF2-40B4-BE49-F238E27FC236}">
                <a16:creationId xmlns:a16="http://schemas.microsoft.com/office/drawing/2014/main" id="{98AB5F41-C404-461B-923A-31E8C0C00CC2}"/>
              </a:ext>
            </a:extLst>
          </p:cNvPr>
          <p:cNvSpPr txBox="1"/>
          <p:nvPr/>
        </p:nvSpPr>
        <p:spPr>
          <a:xfrm>
            <a:off x="2847975" y="3092450"/>
            <a:ext cx="3449638" cy="714375"/>
          </a:xfrm>
          <a:prstGeom prst="rect">
            <a:avLst/>
          </a:prstGeom>
          <a:noFill/>
        </p:spPr>
        <p:txBody>
          <a:bodyPr>
            <a:spAutoFit/>
          </a:bodyPr>
          <a:lstStyle/>
          <a:p>
            <a:pPr algn="dist" eaLnBrk="1" fontAlgn="auto" hangingPunct="1">
              <a:spcBef>
                <a:spcPts val="0"/>
              </a:spcBef>
              <a:spcAft>
                <a:spcPts val="0"/>
              </a:spcAft>
              <a:defRPr/>
            </a:pPr>
            <a:r>
              <a:rPr lang="en-US" sz="4050" b="1" dirty="0">
                <a:solidFill>
                  <a:srgbClr val="595E64"/>
                </a:solidFill>
                <a:latin typeface="微软雅黑" panose="020B0503020204020204" pitchFamily="34" charset="-122"/>
                <a:ea typeface="微软雅黑" panose="020B0503020204020204" pitchFamily="34" charset="-122"/>
              </a:rPr>
              <a:t>THANKS</a:t>
            </a:r>
          </a:p>
        </p:txBody>
      </p:sp>
      <p:grpSp>
        <p:nvGrpSpPr>
          <p:cNvPr id="19466" name="组合 2">
            <a:extLst>
              <a:ext uri="{FF2B5EF4-FFF2-40B4-BE49-F238E27FC236}">
                <a16:creationId xmlns:a16="http://schemas.microsoft.com/office/drawing/2014/main" id="{3432FF6A-C17E-4CA8-BD6A-A79ABEEFEAB3}"/>
              </a:ext>
            </a:extLst>
          </p:cNvPr>
          <p:cNvGrpSpPr>
            <a:grpSpLocks/>
          </p:cNvGrpSpPr>
          <p:nvPr/>
        </p:nvGrpSpPr>
        <p:grpSpPr bwMode="auto">
          <a:xfrm>
            <a:off x="1319213" y="3363913"/>
            <a:ext cx="901700" cy="622300"/>
            <a:chOff x="1720243" y="1975504"/>
            <a:chExt cx="1202722" cy="831130"/>
          </a:xfrm>
        </p:grpSpPr>
        <p:sp>
          <p:nvSpPr>
            <p:cNvPr id="7" name="等腰三角形 6">
              <a:extLst>
                <a:ext uri="{FF2B5EF4-FFF2-40B4-BE49-F238E27FC236}">
                  <a16:creationId xmlns:a16="http://schemas.microsoft.com/office/drawing/2014/main" id="{9259626D-6B60-4AFF-82DD-679E00332EB6}"/>
                </a:ext>
              </a:extLst>
            </p:cNvPr>
            <p:cNvSpPr/>
            <p:nvPr/>
          </p:nvSpPr>
          <p:spPr>
            <a:xfrm rot="19813541" flipH="1">
              <a:off x="2099269" y="1975504"/>
              <a:ext cx="444668" cy="385882"/>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8" name="等腰三角形 7">
              <a:extLst>
                <a:ext uri="{FF2B5EF4-FFF2-40B4-BE49-F238E27FC236}">
                  <a16:creationId xmlns:a16="http://schemas.microsoft.com/office/drawing/2014/main" id="{E6741CA7-F646-4988-A919-F0E8F057F740}"/>
                </a:ext>
              </a:extLst>
            </p:cNvPr>
            <p:cNvSpPr/>
            <p:nvPr/>
          </p:nvSpPr>
          <p:spPr>
            <a:xfrm rot="19813541" flipH="1">
              <a:off x="2099269" y="2420752"/>
              <a:ext cx="444668" cy="385882"/>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9" name="等腰三角形 8">
              <a:extLst>
                <a:ext uri="{FF2B5EF4-FFF2-40B4-BE49-F238E27FC236}">
                  <a16:creationId xmlns:a16="http://schemas.microsoft.com/office/drawing/2014/main" id="{D3C55C13-51F7-4F96-B7DA-6CAA1B195774}"/>
                </a:ext>
              </a:extLst>
            </p:cNvPr>
            <p:cNvSpPr/>
            <p:nvPr/>
          </p:nvSpPr>
          <p:spPr>
            <a:xfrm rot="19813541" flipH="1">
              <a:off x="2480413" y="2198127"/>
              <a:ext cx="442552" cy="385882"/>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37" name="等腰三角形 36">
              <a:extLst>
                <a:ext uri="{FF2B5EF4-FFF2-40B4-BE49-F238E27FC236}">
                  <a16:creationId xmlns:a16="http://schemas.microsoft.com/office/drawing/2014/main" id="{17661DD4-4FB8-4EC4-BA4B-4BCC9713C5C8}"/>
                </a:ext>
              </a:extLst>
            </p:cNvPr>
            <p:cNvSpPr/>
            <p:nvPr/>
          </p:nvSpPr>
          <p:spPr>
            <a:xfrm rot="19813541" flipH="1">
              <a:off x="1720243" y="2198127"/>
              <a:ext cx="442550" cy="385882"/>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grpSp>
      <p:grpSp>
        <p:nvGrpSpPr>
          <p:cNvPr id="19467" name="组合 25">
            <a:extLst>
              <a:ext uri="{FF2B5EF4-FFF2-40B4-BE49-F238E27FC236}">
                <a16:creationId xmlns:a16="http://schemas.microsoft.com/office/drawing/2014/main" id="{DAB5A636-5657-47C9-B087-98DCCAECD0C4}"/>
              </a:ext>
            </a:extLst>
          </p:cNvPr>
          <p:cNvGrpSpPr>
            <a:grpSpLocks/>
          </p:cNvGrpSpPr>
          <p:nvPr/>
        </p:nvGrpSpPr>
        <p:grpSpPr bwMode="auto">
          <a:xfrm flipH="1">
            <a:off x="6923088" y="3363913"/>
            <a:ext cx="901700" cy="622300"/>
            <a:chOff x="1720243" y="1975504"/>
            <a:chExt cx="1202722" cy="831130"/>
          </a:xfrm>
        </p:grpSpPr>
        <p:sp>
          <p:nvSpPr>
            <p:cNvPr id="28" name="等腰三角形 27">
              <a:extLst>
                <a:ext uri="{FF2B5EF4-FFF2-40B4-BE49-F238E27FC236}">
                  <a16:creationId xmlns:a16="http://schemas.microsoft.com/office/drawing/2014/main" id="{220674F0-68E2-40A4-9B1C-652549C04BAD}"/>
                </a:ext>
              </a:extLst>
            </p:cNvPr>
            <p:cNvSpPr/>
            <p:nvPr/>
          </p:nvSpPr>
          <p:spPr>
            <a:xfrm rot="19813541" flipH="1">
              <a:off x="2099270" y="1975504"/>
              <a:ext cx="444668" cy="385882"/>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9" name="等腰三角形 28">
              <a:extLst>
                <a:ext uri="{FF2B5EF4-FFF2-40B4-BE49-F238E27FC236}">
                  <a16:creationId xmlns:a16="http://schemas.microsoft.com/office/drawing/2014/main" id="{16241C59-774B-4DB3-AE43-A6235C8F8C1C}"/>
                </a:ext>
              </a:extLst>
            </p:cNvPr>
            <p:cNvSpPr/>
            <p:nvPr/>
          </p:nvSpPr>
          <p:spPr>
            <a:xfrm rot="19813541" flipH="1">
              <a:off x="2099270" y="2420752"/>
              <a:ext cx="444668" cy="385882"/>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30" name="等腰三角形 29">
              <a:extLst>
                <a:ext uri="{FF2B5EF4-FFF2-40B4-BE49-F238E27FC236}">
                  <a16:creationId xmlns:a16="http://schemas.microsoft.com/office/drawing/2014/main" id="{52564C1B-257A-4148-871D-C36831F72244}"/>
                </a:ext>
              </a:extLst>
            </p:cNvPr>
            <p:cNvSpPr/>
            <p:nvPr/>
          </p:nvSpPr>
          <p:spPr>
            <a:xfrm rot="19813541" flipH="1">
              <a:off x="2480415" y="2198127"/>
              <a:ext cx="442550" cy="385882"/>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38" name="等腰三角形 37">
              <a:extLst>
                <a:ext uri="{FF2B5EF4-FFF2-40B4-BE49-F238E27FC236}">
                  <a16:creationId xmlns:a16="http://schemas.microsoft.com/office/drawing/2014/main" id="{6102DEF5-EB39-4A37-A774-963D297E8C35}"/>
                </a:ext>
              </a:extLst>
            </p:cNvPr>
            <p:cNvSpPr/>
            <p:nvPr/>
          </p:nvSpPr>
          <p:spPr>
            <a:xfrm rot="19813541" flipH="1">
              <a:off x="1720243" y="2198127"/>
              <a:ext cx="442552" cy="385882"/>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grpSp>
      <p:sp>
        <p:nvSpPr>
          <p:cNvPr id="31" name="等腰三角形 30">
            <a:extLst>
              <a:ext uri="{FF2B5EF4-FFF2-40B4-BE49-F238E27FC236}">
                <a16:creationId xmlns:a16="http://schemas.microsoft.com/office/drawing/2014/main" id="{AA86F55C-5614-44AA-AB27-D9B46B737650}"/>
              </a:ext>
            </a:extLst>
          </p:cNvPr>
          <p:cNvSpPr/>
          <p:nvPr/>
        </p:nvSpPr>
        <p:spPr>
          <a:xfrm rot="6300000" flipH="1">
            <a:off x="8012113" y="4716463"/>
            <a:ext cx="333375" cy="288925"/>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32" name="等腰三角形 31">
            <a:extLst>
              <a:ext uri="{FF2B5EF4-FFF2-40B4-BE49-F238E27FC236}">
                <a16:creationId xmlns:a16="http://schemas.microsoft.com/office/drawing/2014/main" id="{1F711DD7-107C-4CBB-BC08-207E390B9906}"/>
              </a:ext>
            </a:extLst>
          </p:cNvPr>
          <p:cNvSpPr/>
          <p:nvPr/>
        </p:nvSpPr>
        <p:spPr>
          <a:xfrm rot="21257021" flipH="1">
            <a:off x="452438" y="4932363"/>
            <a:ext cx="333375" cy="28892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33" name="等腰三角形 32">
            <a:extLst>
              <a:ext uri="{FF2B5EF4-FFF2-40B4-BE49-F238E27FC236}">
                <a16:creationId xmlns:a16="http://schemas.microsoft.com/office/drawing/2014/main" id="{DA971FFA-2173-4C71-95B1-AFA8842EC146}"/>
              </a:ext>
            </a:extLst>
          </p:cNvPr>
          <p:cNvSpPr/>
          <p:nvPr/>
        </p:nvSpPr>
        <p:spPr>
          <a:xfrm rot="1539679" flipH="1">
            <a:off x="809625" y="5029200"/>
            <a:ext cx="333375" cy="290513"/>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34" name="等腰三角形 33">
            <a:extLst>
              <a:ext uri="{FF2B5EF4-FFF2-40B4-BE49-F238E27FC236}">
                <a16:creationId xmlns:a16="http://schemas.microsoft.com/office/drawing/2014/main" id="{D0549C00-F08B-49A8-8E1C-055796EF1F59}"/>
              </a:ext>
            </a:extLst>
          </p:cNvPr>
          <p:cNvSpPr/>
          <p:nvPr/>
        </p:nvSpPr>
        <p:spPr>
          <a:xfrm rot="20540864" flipH="1">
            <a:off x="1387475" y="5567363"/>
            <a:ext cx="331788" cy="290512"/>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35" name="等腰三角形 34">
            <a:extLst>
              <a:ext uri="{FF2B5EF4-FFF2-40B4-BE49-F238E27FC236}">
                <a16:creationId xmlns:a16="http://schemas.microsoft.com/office/drawing/2014/main" id="{E6BF2CC5-FA70-42BD-8BB5-B5BAA788BF18}"/>
              </a:ext>
            </a:extLst>
          </p:cNvPr>
          <p:cNvSpPr/>
          <p:nvPr/>
        </p:nvSpPr>
        <p:spPr>
          <a:xfrm rot="20540864" flipH="1">
            <a:off x="7246938" y="5567363"/>
            <a:ext cx="331787" cy="29051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36" name="等腰三角形 35">
            <a:extLst>
              <a:ext uri="{FF2B5EF4-FFF2-40B4-BE49-F238E27FC236}">
                <a16:creationId xmlns:a16="http://schemas.microsoft.com/office/drawing/2014/main" id="{7F28D4B2-7EE4-4DB8-99DA-B6035CAB8945}"/>
              </a:ext>
            </a:extLst>
          </p:cNvPr>
          <p:cNvSpPr/>
          <p:nvPr/>
        </p:nvSpPr>
        <p:spPr>
          <a:xfrm flipH="1">
            <a:off x="8497888" y="5483225"/>
            <a:ext cx="333375" cy="288925"/>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文本框 40">
            <a:extLst>
              <a:ext uri="{FF2B5EF4-FFF2-40B4-BE49-F238E27FC236}">
                <a16:creationId xmlns:a16="http://schemas.microsoft.com/office/drawing/2014/main" id="{83EA6088-E75C-403B-8D3D-4757708C6B4B}"/>
              </a:ext>
            </a:extLst>
          </p:cNvPr>
          <p:cNvSpPr txBox="1">
            <a:spLocks noChangeArrowheads="1"/>
          </p:cNvSpPr>
          <p:nvPr/>
        </p:nvSpPr>
        <p:spPr bwMode="auto">
          <a:xfrm>
            <a:off x="1443038" y="4811713"/>
            <a:ext cx="27559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800">
                <a:solidFill>
                  <a:srgbClr val="595E64"/>
                </a:solidFill>
                <a:latin typeface="微软雅黑" panose="020B0503020204020204" pitchFamily="34" charset="-122"/>
                <a:ea typeface="微软雅黑" panose="020B0503020204020204" pitchFamily="34" charset="-122"/>
              </a:rPr>
              <a:t>手机</a:t>
            </a:r>
            <a:r>
              <a:rPr lang="en-US" altLang="zh-CN" sz="1800">
                <a:solidFill>
                  <a:srgbClr val="595E64"/>
                </a:solidFill>
                <a:latin typeface="微软雅黑" panose="020B0503020204020204" pitchFamily="34" charset="-122"/>
                <a:ea typeface="微软雅黑" panose="020B0503020204020204" pitchFamily="34" charset="-122"/>
              </a:rPr>
              <a:t>/</a:t>
            </a:r>
            <a:r>
              <a:rPr lang="zh-CN" altLang="en-US" sz="1800">
                <a:solidFill>
                  <a:srgbClr val="595E64"/>
                </a:solidFill>
                <a:latin typeface="微软雅黑" panose="020B0503020204020204" pitchFamily="34" charset="-122"/>
                <a:ea typeface="微软雅黑" panose="020B0503020204020204" pitchFamily="34" charset="-122"/>
              </a:rPr>
              <a:t>手环记录数据</a:t>
            </a:r>
          </a:p>
        </p:txBody>
      </p:sp>
      <p:sp>
        <p:nvSpPr>
          <p:cNvPr id="21507" name="文本框 41">
            <a:extLst>
              <a:ext uri="{FF2B5EF4-FFF2-40B4-BE49-F238E27FC236}">
                <a16:creationId xmlns:a16="http://schemas.microsoft.com/office/drawing/2014/main" id="{0657BF7D-DB4C-484F-BA9E-8829692D022A}"/>
              </a:ext>
            </a:extLst>
          </p:cNvPr>
          <p:cNvSpPr txBox="1">
            <a:spLocks noChangeArrowheads="1"/>
          </p:cNvSpPr>
          <p:nvPr/>
        </p:nvSpPr>
        <p:spPr bwMode="auto">
          <a:xfrm>
            <a:off x="5641975" y="5468938"/>
            <a:ext cx="2754313"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solidFill>
                  <a:srgbClr val="595E64"/>
                </a:solidFill>
                <a:latin typeface="微软雅黑" panose="020B0503020204020204" pitchFamily="34" charset="-122"/>
                <a:ea typeface="微软雅黑" panose="020B0503020204020204" pitchFamily="34" charset="-122"/>
              </a:rPr>
              <a:t>TEXT HERE|TEXT HERE</a:t>
            </a:r>
          </a:p>
          <a:p>
            <a:pPr eaLnBrk="1" hangingPunct="1">
              <a:lnSpc>
                <a:spcPct val="100000"/>
              </a:lnSpc>
              <a:spcBef>
                <a:spcPct val="0"/>
              </a:spcBef>
              <a:buFontTx/>
              <a:buNone/>
            </a:pPr>
            <a:r>
              <a:rPr lang="en-US" altLang="zh-CN" sz="1800">
                <a:solidFill>
                  <a:srgbClr val="595E64"/>
                </a:solidFill>
                <a:latin typeface="微软雅黑" panose="020B0503020204020204" pitchFamily="34" charset="-122"/>
                <a:ea typeface="微软雅黑" panose="020B0503020204020204" pitchFamily="34" charset="-122"/>
              </a:rPr>
              <a:t>TEXT HERE|TEXT HERE</a:t>
            </a:r>
          </a:p>
        </p:txBody>
      </p:sp>
      <p:pic>
        <p:nvPicPr>
          <p:cNvPr id="21508" name="图片 1">
            <a:extLst>
              <a:ext uri="{FF2B5EF4-FFF2-40B4-BE49-F238E27FC236}">
                <a16:creationId xmlns:a16="http://schemas.microsoft.com/office/drawing/2014/main" id="{1CE5D26D-0F85-43C8-B458-F054A8C317E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670050"/>
            <a:ext cx="441960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图片 2">
            <a:extLst>
              <a:ext uri="{FF2B5EF4-FFF2-40B4-BE49-F238E27FC236}">
                <a16:creationId xmlns:a16="http://schemas.microsoft.com/office/drawing/2014/main" id="{E5FDB740-C2A4-41A3-88D2-8378BB07C89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57850" y="798513"/>
            <a:ext cx="2584450" cy="461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0" name="文本框 3">
            <a:extLst>
              <a:ext uri="{FF2B5EF4-FFF2-40B4-BE49-F238E27FC236}">
                <a16:creationId xmlns:a16="http://schemas.microsoft.com/office/drawing/2014/main" id="{AD16ABA9-03D6-404E-9C4F-DCE5D3F73886}"/>
              </a:ext>
            </a:extLst>
          </p:cNvPr>
          <p:cNvSpPr txBox="1">
            <a:spLocks noChangeArrowheads="1"/>
          </p:cNvSpPr>
          <p:nvPr/>
        </p:nvSpPr>
        <p:spPr bwMode="auto">
          <a:xfrm>
            <a:off x="520700" y="196850"/>
            <a:ext cx="28654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2400">
                <a:solidFill>
                  <a:schemeClr val="bg1"/>
                </a:solidFill>
                <a:latin typeface="微软雅黑" panose="020B0503020204020204" pitchFamily="34" charset="-122"/>
                <a:ea typeface="微软雅黑" panose="020B0503020204020204" pitchFamily="34" charset="-122"/>
              </a:rPr>
              <a:t>发现</a:t>
            </a:r>
            <a:r>
              <a:rPr lang="zh-CN" altLang="en-US" sz="2400">
                <a:solidFill>
                  <a:schemeClr val="bg1"/>
                </a:solidFill>
                <a:latin typeface="微软雅黑" panose="020B0503020204020204" pitchFamily="34" charset="-122"/>
                <a:ea typeface="微软雅黑" panose="020B0503020204020204" pitchFamily="34" charset="-122"/>
              </a:rPr>
              <a:t>身边的数据</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4D55057-8032-45EA-BAF8-69A7443F9CAA}"/>
              </a:ext>
            </a:extLst>
          </p:cNvPr>
          <p:cNvSpPr/>
          <p:nvPr/>
        </p:nvSpPr>
        <p:spPr>
          <a:xfrm>
            <a:off x="0" y="857250"/>
            <a:ext cx="2708275" cy="51435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6147" name="文本框 5">
            <a:extLst>
              <a:ext uri="{FF2B5EF4-FFF2-40B4-BE49-F238E27FC236}">
                <a16:creationId xmlns:a16="http://schemas.microsoft.com/office/drawing/2014/main" id="{BDC7C4AD-2662-4BE8-8BB4-52B5EC92BDDF}"/>
              </a:ext>
            </a:extLst>
          </p:cNvPr>
          <p:cNvSpPr txBox="1">
            <a:spLocks noChangeArrowheads="1"/>
          </p:cNvSpPr>
          <p:nvPr/>
        </p:nvSpPr>
        <p:spPr bwMode="auto">
          <a:xfrm>
            <a:off x="755650" y="2820988"/>
            <a:ext cx="11969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600" b="1">
                <a:solidFill>
                  <a:schemeClr val="bg1"/>
                </a:solidFill>
                <a:latin typeface="微软雅黑" panose="020B0503020204020204" pitchFamily="34" charset="-122"/>
                <a:ea typeface="微软雅黑" panose="020B0503020204020204" pitchFamily="34" charset="-122"/>
              </a:rPr>
              <a:t>目录</a:t>
            </a:r>
          </a:p>
        </p:txBody>
      </p:sp>
      <p:grpSp>
        <p:nvGrpSpPr>
          <p:cNvPr id="7" name="组合 22">
            <a:extLst>
              <a:ext uri="{FF2B5EF4-FFF2-40B4-BE49-F238E27FC236}">
                <a16:creationId xmlns:a16="http://schemas.microsoft.com/office/drawing/2014/main" id="{2EEDD79C-E56C-4E9A-A0DD-B21CEED57112}"/>
              </a:ext>
            </a:extLst>
          </p:cNvPr>
          <p:cNvGrpSpPr/>
          <p:nvPr/>
        </p:nvGrpSpPr>
        <p:grpSpPr>
          <a:xfrm>
            <a:off x="1880272" y="2942914"/>
            <a:ext cx="349016" cy="352411"/>
            <a:chOff x="2099842" y="1975504"/>
            <a:chExt cx="823123" cy="831130"/>
          </a:xfrm>
          <a:solidFill>
            <a:schemeClr val="bg1"/>
          </a:solidFill>
        </p:grpSpPr>
        <p:sp>
          <p:nvSpPr>
            <p:cNvPr id="24" name="等腰三角形 23">
              <a:extLst>
                <a:ext uri="{FF2B5EF4-FFF2-40B4-BE49-F238E27FC236}">
                  <a16:creationId xmlns:a16="http://schemas.microsoft.com/office/drawing/2014/main" id="{EFB0DE16-E0FC-4738-A6AC-6E87D44628DE}"/>
                </a:ext>
              </a:extLst>
            </p:cNvPr>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5" name="等腰三角形 24">
              <a:extLst>
                <a:ext uri="{FF2B5EF4-FFF2-40B4-BE49-F238E27FC236}">
                  <a16:creationId xmlns:a16="http://schemas.microsoft.com/office/drawing/2014/main" id="{2BB8D845-E3CB-492E-B6D2-CB6CD7D60156}"/>
                </a:ext>
              </a:extLst>
            </p:cNvPr>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6" name="等腰三角形 25">
              <a:extLst>
                <a:ext uri="{FF2B5EF4-FFF2-40B4-BE49-F238E27FC236}">
                  <a16:creationId xmlns:a16="http://schemas.microsoft.com/office/drawing/2014/main" id="{04D4D781-8A78-479C-83AE-641296F32799}"/>
                </a:ext>
              </a:extLst>
            </p:cNvPr>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grpSp>
      <p:sp>
        <p:nvSpPr>
          <p:cNvPr id="8" name="等腰三角形 7">
            <a:extLst>
              <a:ext uri="{FF2B5EF4-FFF2-40B4-BE49-F238E27FC236}">
                <a16:creationId xmlns:a16="http://schemas.microsoft.com/office/drawing/2014/main" id="{FE35293C-81AE-4507-BCE1-37DDCDFE8206}"/>
              </a:ext>
            </a:extLst>
          </p:cNvPr>
          <p:cNvSpPr/>
          <p:nvPr/>
        </p:nvSpPr>
        <p:spPr>
          <a:xfrm rot="5400000" flipH="1">
            <a:off x="3198813" y="1576388"/>
            <a:ext cx="388937" cy="338137"/>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6150" name="文本框 14">
            <a:extLst>
              <a:ext uri="{FF2B5EF4-FFF2-40B4-BE49-F238E27FC236}">
                <a16:creationId xmlns:a16="http://schemas.microsoft.com/office/drawing/2014/main" id="{6DD9F6B9-224F-4F46-A38B-BB3D57A7C8BB}"/>
              </a:ext>
            </a:extLst>
          </p:cNvPr>
          <p:cNvSpPr txBox="1">
            <a:spLocks noChangeArrowheads="1"/>
          </p:cNvSpPr>
          <p:nvPr/>
        </p:nvSpPr>
        <p:spPr bwMode="auto">
          <a:xfrm>
            <a:off x="3748088" y="1525588"/>
            <a:ext cx="14493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400" b="1">
                <a:solidFill>
                  <a:srgbClr val="595E64"/>
                </a:solidFill>
                <a:latin typeface="微软雅黑" panose="020B0503020204020204" pitchFamily="34" charset="-122"/>
                <a:ea typeface="微软雅黑" panose="020B0503020204020204" pitchFamily="34" charset="-122"/>
              </a:rPr>
              <a:t>第一部分</a:t>
            </a:r>
          </a:p>
        </p:txBody>
      </p:sp>
      <p:sp>
        <p:nvSpPr>
          <p:cNvPr id="6151" name="文本框 18">
            <a:extLst>
              <a:ext uri="{FF2B5EF4-FFF2-40B4-BE49-F238E27FC236}">
                <a16:creationId xmlns:a16="http://schemas.microsoft.com/office/drawing/2014/main" id="{48AFE31F-75F8-4394-819D-7A436E0079C7}"/>
              </a:ext>
            </a:extLst>
          </p:cNvPr>
          <p:cNvSpPr txBox="1">
            <a:spLocks noChangeArrowheads="1"/>
          </p:cNvSpPr>
          <p:nvPr/>
        </p:nvSpPr>
        <p:spPr bwMode="auto">
          <a:xfrm>
            <a:off x="5197475" y="2555875"/>
            <a:ext cx="33274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400">
                <a:solidFill>
                  <a:srgbClr val="595E64"/>
                </a:solidFill>
                <a:latin typeface="微软雅黑" panose="020B0503020204020204" pitchFamily="34" charset="-122"/>
                <a:ea typeface="微软雅黑" panose="020B0503020204020204" pitchFamily="34" charset="-122"/>
                <a:sym typeface="+mn-ea"/>
              </a:rPr>
              <a:t>正确认识信息技术</a:t>
            </a:r>
          </a:p>
        </p:txBody>
      </p:sp>
      <p:sp>
        <p:nvSpPr>
          <p:cNvPr id="6152" name="文本框 15">
            <a:extLst>
              <a:ext uri="{FF2B5EF4-FFF2-40B4-BE49-F238E27FC236}">
                <a16:creationId xmlns:a16="http://schemas.microsoft.com/office/drawing/2014/main" id="{F873CC30-61AC-4786-B650-FBD1CAA58CC1}"/>
              </a:ext>
            </a:extLst>
          </p:cNvPr>
          <p:cNvSpPr txBox="1">
            <a:spLocks noChangeArrowheads="1"/>
          </p:cNvSpPr>
          <p:nvPr/>
        </p:nvSpPr>
        <p:spPr bwMode="auto">
          <a:xfrm>
            <a:off x="3748088" y="2566988"/>
            <a:ext cx="14493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400" b="1">
                <a:solidFill>
                  <a:srgbClr val="595E64"/>
                </a:solidFill>
                <a:latin typeface="微软雅黑" panose="020B0503020204020204" pitchFamily="34" charset="-122"/>
                <a:ea typeface="微软雅黑" panose="020B0503020204020204" pitchFamily="34" charset="-122"/>
              </a:rPr>
              <a:t>第二部分</a:t>
            </a:r>
          </a:p>
        </p:txBody>
      </p:sp>
      <p:sp>
        <p:nvSpPr>
          <p:cNvPr id="6153" name="文本框 19">
            <a:extLst>
              <a:ext uri="{FF2B5EF4-FFF2-40B4-BE49-F238E27FC236}">
                <a16:creationId xmlns:a16="http://schemas.microsoft.com/office/drawing/2014/main" id="{BC448552-DDBC-4DE0-B83D-53FFBF5B5913}"/>
              </a:ext>
            </a:extLst>
          </p:cNvPr>
          <p:cNvSpPr txBox="1">
            <a:spLocks noChangeArrowheads="1"/>
          </p:cNvSpPr>
          <p:nvPr/>
        </p:nvSpPr>
        <p:spPr bwMode="auto">
          <a:xfrm>
            <a:off x="5197475" y="3595688"/>
            <a:ext cx="3327400"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400">
                <a:solidFill>
                  <a:srgbClr val="595E64"/>
                </a:solidFill>
                <a:latin typeface="微软雅黑" panose="020B0503020204020204" pitchFamily="34" charset="-122"/>
                <a:ea typeface="微软雅黑" panose="020B0503020204020204" pitchFamily="34" charset="-122"/>
                <a:sym typeface="+mn-ea"/>
              </a:rPr>
              <a:t>Moodle平台简介</a:t>
            </a:r>
          </a:p>
        </p:txBody>
      </p:sp>
      <p:sp>
        <p:nvSpPr>
          <p:cNvPr id="27" name="等腰三角形 26">
            <a:extLst>
              <a:ext uri="{FF2B5EF4-FFF2-40B4-BE49-F238E27FC236}">
                <a16:creationId xmlns:a16="http://schemas.microsoft.com/office/drawing/2014/main" id="{7A26893E-0526-405C-B23B-12EE53DC6E6D}"/>
              </a:ext>
            </a:extLst>
          </p:cNvPr>
          <p:cNvSpPr/>
          <p:nvPr/>
        </p:nvSpPr>
        <p:spPr>
          <a:xfrm rot="5400000" flipH="1">
            <a:off x="3198813" y="2617788"/>
            <a:ext cx="388937" cy="338137"/>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6155" name="文本框 16">
            <a:extLst>
              <a:ext uri="{FF2B5EF4-FFF2-40B4-BE49-F238E27FC236}">
                <a16:creationId xmlns:a16="http://schemas.microsoft.com/office/drawing/2014/main" id="{CACD1663-097C-4211-A2AA-C9646FD22979}"/>
              </a:ext>
            </a:extLst>
          </p:cNvPr>
          <p:cNvSpPr txBox="1">
            <a:spLocks noChangeArrowheads="1"/>
          </p:cNvSpPr>
          <p:nvPr/>
        </p:nvSpPr>
        <p:spPr bwMode="auto">
          <a:xfrm>
            <a:off x="3748088" y="3608388"/>
            <a:ext cx="14493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400" b="1">
                <a:solidFill>
                  <a:srgbClr val="595E64"/>
                </a:solidFill>
                <a:latin typeface="微软雅黑" panose="020B0503020204020204" pitchFamily="34" charset="-122"/>
                <a:ea typeface="微软雅黑" panose="020B0503020204020204" pitchFamily="34" charset="-122"/>
              </a:rPr>
              <a:t>第三部分</a:t>
            </a:r>
          </a:p>
        </p:txBody>
      </p:sp>
      <p:sp>
        <p:nvSpPr>
          <p:cNvPr id="6156" name="文本框 20">
            <a:extLst>
              <a:ext uri="{FF2B5EF4-FFF2-40B4-BE49-F238E27FC236}">
                <a16:creationId xmlns:a16="http://schemas.microsoft.com/office/drawing/2014/main" id="{3C279A8E-F41D-4699-AB41-A75BC7CB9469}"/>
              </a:ext>
            </a:extLst>
          </p:cNvPr>
          <p:cNvSpPr txBox="1">
            <a:spLocks noChangeArrowheads="1"/>
          </p:cNvSpPr>
          <p:nvPr/>
        </p:nvSpPr>
        <p:spPr bwMode="auto">
          <a:xfrm>
            <a:off x="5197475" y="4637088"/>
            <a:ext cx="36877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400">
                <a:solidFill>
                  <a:srgbClr val="595E64"/>
                </a:solidFill>
                <a:latin typeface="微软雅黑" panose="020B0503020204020204" pitchFamily="34" charset="-122"/>
                <a:ea typeface="微软雅黑" panose="020B0503020204020204" pitchFamily="34" charset="-122"/>
                <a:sym typeface="+mn-ea"/>
              </a:rPr>
              <a:t>必修</a:t>
            </a:r>
            <a:r>
              <a:rPr lang="en-US" altLang="zh-CN" sz="2400">
                <a:solidFill>
                  <a:srgbClr val="595E64"/>
                </a:solidFill>
                <a:latin typeface="微软雅黑" panose="020B0503020204020204" pitchFamily="34" charset="-122"/>
                <a:ea typeface="微软雅黑" panose="020B0503020204020204" pitchFamily="34" charset="-122"/>
                <a:sym typeface="+mn-ea"/>
              </a:rPr>
              <a:t>1  </a:t>
            </a:r>
            <a:r>
              <a:rPr lang="zh-CN" altLang="en-US" sz="2400">
                <a:solidFill>
                  <a:srgbClr val="595E64"/>
                </a:solidFill>
                <a:latin typeface="微软雅黑" panose="020B0503020204020204" pitchFamily="34" charset="-122"/>
                <a:ea typeface="微软雅黑" panose="020B0503020204020204" pitchFamily="34" charset="-122"/>
                <a:sym typeface="+mn-ea"/>
              </a:rPr>
              <a:t>数据与计算</a:t>
            </a:r>
          </a:p>
        </p:txBody>
      </p:sp>
      <p:sp>
        <p:nvSpPr>
          <p:cNvPr id="29" name="等腰三角形 28">
            <a:extLst>
              <a:ext uri="{FF2B5EF4-FFF2-40B4-BE49-F238E27FC236}">
                <a16:creationId xmlns:a16="http://schemas.microsoft.com/office/drawing/2014/main" id="{E84E803C-DDC2-4793-8E31-FF460A9CCA81}"/>
              </a:ext>
            </a:extLst>
          </p:cNvPr>
          <p:cNvSpPr/>
          <p:nvPr/>
        </p:nvSpPr>
        <p:spPr>
          <a:xfrm rot="5400000" flipH="1">
            <a:off x="3198019" y="3658394"/>
            <a:ext cx="390525" cy="338137"/>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 name="等腰三角形 1">
            <a:extLst>
              <a:ext uri="{FF2B5EF4-FFF2-40B4-BE49-F238E27FC236}">
                <a16:creationId xmlns:a16="http://schemas.microsoft.com/office/drawing/2014/main" id="{15E61DD6-DC5F-47CA-BF1B-4726DAC0A868}"/>
              </a:ext>
            </a:extLst>
          </p:cNvPr>
          <p:cNvSpPr/>
          <p:nvPr/>
        </p:nvSpPr>
        <p:spPr>
          <a:xfrm rot="5400000" flipH="1">
            <a:off x="3213894" y="4664869"/>
            <a:ext cx="388937" cy="339725"/>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6159" name="文本框 3">
            <a:extLst>
              <a:ext uri="{FF2B5EF4-FFF2-40B4-BE49-F238E27FC236}">
                <a16:creationId xmlns:a16="http://schemas.microsoft.com/office/drawing/2014/main" id="{AC2CFEFF-1B8E-4003-8E78-C59EE1E62272}"/>
              </a:ext>
            </a:extLst>
          </p:cNvPr>
          <p:cNvSpPr txBox="1">
            <a:spLocks noChangeArrowheads="1"/>
          </p:cNvSpPr>
          <p:nvPr/>
        </p:nvSpPr>
        <p:spPr bwMode="auto">
          <a:xfrm>
            <a:off x="3763963" y="4614863"/>
            <a:ext cx="14493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400" b="1">
                <a:solidFill>
                  <a:srgbClr val="595E64"/>
                </a:solidFill>
                <a:latin typeface="微软雅黑" panose="020B0503020204020204" pitchFamily="34" charset="-122"/>
                <a:ea typeface="微软雅黑" panose="020B0503020204020204" pitchFamily="34" charset="-122"/>
              </a:rPr>
              <a:t>第四部分</a:t>
            </a:r>
          </a:p>
        </p:txBody>
      </p:sp>
      <p:sp>
        <p:nvSpPr>
          <p:cNvPr id="6160" name="文本框 4">
            <a:extLst>
              <a:ext uri="{FF2B5EF4-FFF2-40B4-BE49-F238E27FC236}">
                <a16:creationId xmlns:a16="http://schemas.microsoft.com/office/drawing/2014/main" id="{BC233C10-B360-49B1-976E-9521F6395FD5}"/>
              </a:ext>
            </a:extLst>
          </p:cNvPr>
          <p:cNvSpPr txBox="1">
            <a:spLocks noChangeArrowheads="1"/>
          </p:cNvSpPr>
          <p:nvPr/>
        </p:nvSpPr>
        <p:spPr bwMode="auto">
          <a:xfrm>
            <a:off x="5213350" y="1539875"/>
            <a:ext cx="33258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400">
                <a:solidFill>
                  <a:srgbClr val="595E64"/>
                </a:solidFill>
                <a:latin typeface="微软雅黑" panose="020B0503020204020204" pitchFamily="34" charset="-122"/>
                <a:ea typeface="微软雅黑" panose="020B0503020204020204" pitchFamily="34" charset="-122"/>
                <a:sym typeface="+mn-ea"/>
              </a:rPr>
              <a:t>机房使用规章制度</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408A944-5069-4AB1-AAD6-993B77EB170A}"/>
              </a:ext>
            </a:extLst>
          </p:cNvPr>
          <p:cNvSpPr/>
          <p:nvPr/>
        </p:nvSpPr>
        <p:spPr>
          <a:xfrm>
            <a:off x="0" y="857250"/>
            <a:ext cx="1517650" cy="51435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7171" name="文本框 5">
            <a:extLst>
              <a:ext uri="{FF2B5EF4-FFF2-40B4-BE49-F238E27FC236}">
                <a16:creationId xmlns:a16="http://schemas.microsoft.com/office/drawing/2014/main" id="{DCCCDB6B-9A1E-4B2A-8DC6-DEAF790C5B95}"/>
              </a:ext>
            </a:extLst>
          </p:cNvPr>
          <p:cNvSpPr txBox="1">
            <a:spLocks noChangeArrowheads="1"/>
          </p:cNvSpPr>
          <p:nvPr/>
        </p:nvSpPr>
        <p:spPr bwMode="auto">
          <a:xfrm>
            <a:off x="347663" y="2274888"/>
            <a:ext cx="649287" cy="230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600" b="1">
                <a:solidFill>
                  <a:schemeClr val="bg1"/>
                </a:solidFill>
                <a:latin typeface="微软雅黑" panose="020B0503020204020204" pitchFamily="34" charset="-122"/>
                <a:ea typeface="微软雅黑" panose="020B0503020204020204" pitchFamily="34" charset="-122"/>
              </a:rPr>
              <a:t>第一部分</a:t>
            </a:r>
          </a:p>
        </p:txBody>
      </p:sp>
      <p:grpSp>
        <p:nvGrpSpPr>
          <p:cNvPr id="2" name="组合 22">
            <a:extLst>
              <a:ext uri="{FF2B5EF4-FFF2-40B4-BE49-F238E27FC236}">
                <a16:creationId xmlns:a16="http://schemas.microsoft.com/office/drawing/2014/main" id="{95227C7B-06AF-4C8F-880B-60F6BFD5C8A7}"/>
              </a:ext>
            </a:extLst>
          </p:cNvPr>
          <p:cNvGrpSpPr/>
          <p:nvPr/>
        </p:nvGrpSpPr>
        <p:grpSpPr>
          <a:xfrm>
            <a:off x="1024292" y="3163894"/>
            <a:ext cx="349016" cy="352411"/>
            <a:chOff x="2099842" y="1975504"/>
            <a:chExt cx="823123" cy="831130"/>
          </a:xfrm>
          <a:solidFill>
            <a:schemeClr val="bg1"/>
          </a:solidFill>
        </p:grpSpPr>
        <p:sp>
          <p:nvSpPr>
            <p:cNvPr id="24" name="等腰三角形 23">
              <a:extLst>
                <a:ext uri="{FF2B5EF4-FFF2-40B4-BE49-F238E27FC236}">
                  <a16:creationId xmlns:a16="http://schemas.microsoft.com/office/drawing/2014/main" id="{BFC172B0-F3BC-4BF5-90CF-B2D71F4DFD8C}"/>
                </a:ext>
              </a:extLst>
            </p:cNvPr>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5" name="等腰三角形 24">
              <a:extLst>
                <a:ext uri="{FF2B5EF4-FFF2-40B4-BE49-F238E27FC236}">
                  <a16:creationId xmlns:a16="http://schemas.microsoft.com/office/drawing/2014/main" id="{A465689E-7703-44E8-94E6-84A80589E3A8}"/>
                </a:ext>
              </a:extLst>
            </p:cNvPr>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6" name="等腰三角形 25">
              <a:extLst>
                <a:ext uri="{FF2B5EF4-FFF2-40B4-BE49-F238E27FC236}">
                  <a16:creationId xmlns:a16="http://schemas.microsoft.com/office/drawing/2014/main" id="{D76EE3AE-D8FA-47A7-A92D-FDA7A0F4C876}"/>
                </a:ext>
              </a:extLst>
            </p:cNvPr>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grpSp>
      <p:grpSp>
        <p:nvGrpSpPr>
          <p:cNvPr id="7173" name="组合 1">
            <a:extLst>
              <a:ext uri="{FF2B5EF4-FFF2-40B4-BE49-F238E27FC236}">
                <a16:creationId xmlns:a16="http://schemas.microsoft.com/office/drawing/2014/main" id="{82A8785E-1EE9-49CF-871E-DFC85D7EC185}"/>
              </a:ext>
            </a:extLst>
          </p:cNvPr>
          <p:cNvGrpSpPr>
            <a:grpSpLocks/>
          </p:cNvGrpSpPr>
          <p:nvPr/>
        </p:nvGrpSpPr>
        <p:grpSpPr bwMode="auto">
          <a:xfrm>
            <a:off x="2805113" y="958850"/>
            <a:ext cx="3502025" cy="460375"/>
            <a:chOff x="4585515" y="1054863"/>
            <a:chExt cx="4669155" cy="613833"/>
          </a:xfrm>
        </p:grpSpPr>
        <p:sp>
          <p:nvSpPr>
            <p:cNvPr id="8" name="等腰三角形 7">
              <a:extLst>
                <a:ext uri="{FF2B5EF4-FFF2-40B4-BE49-F238E27FC236}">
                  <a16:creationId xmlns:a16="http://schemas.microsoft.com/office/drawing/2014/main" id="{35B94FCF-A5E7-44B6-BD1C-A92E8D600128}"/>
                </a:ext>
              </a:extLst>
            </p:cNvPr>
            <p:cNvSpPr/>
            <p:nvPr/>
          </p:nvSpPr>
          <p:spPr>
            <a:xfrm rot="5400000" flipH="1">
              <a:off x="4551638" y="1120490"/>
              <a:ext cx="520700" cy="452946"/>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7176" name="文本框 14">
              <a:extLst>
                <a:ext uri="{FF2B5EF4-FFF2-40B4-BE49-F238E27FC236}">
                  <a16:creationId xmlns:a16="http://schemas.microsoft.com/office/drawing/2014/main" id="{78FCF3B6-8094-45CC-87AF-F4CD2114D439}"/>
                </a:ext>
              </a:extLst>
            </p:cNvPr>
            <p:cNvSpPr txBox="1">
              <a:spLocks noChangeArrowheads="1"/>
            </p:cNvSpPr>
            <p:nvPr/>
          </p:nvSpPr>
          <p:spPr bwMode="auto">
            <a:xfrm>
              <a:off x="5285285" y="1054863"/>
              <a:ext cx="3969385" cy="613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400" b="1">
                  <a:solidFill>
                    <a:srgbClr val="595E64"/>
                  </a:solidFill>
                  <a:latin typeface="微软雅黑" panose="020B0503020204020204" pitchFamily="34" charset="-122"/>
                  <a:ea typeface="微软雅黑" panose="020B0503020204020204" pitchFamily="34" charset="-122"/>
                </a:rPr>
                <a:t>机房使用规章制度</a:t>
              </a:r>
            </a:p>
          </p:txBody>
        </p:sp>
      </p:grpSp>
      <p:sp>
        <p:nvSpPr>
          <p:cNvPr id="7174" name="文本框 4">
            <a:extLst>
              <a:ext uri="{FF2B5EF4-FFF2-40B4-BE49-F238E27FC236}">
                <a16:creationId xmlns:a16="http://schemas.microsoft.com/office/drawing/2014/main" id="{782A7F82-16C7-47F8-81B7-01879A6D4008}"/>
              </a:ext>
            </a:extLst>
          </p:cNvPr>
          <p:cNvSpPr txBox="1">
            <a:spLocks noChangeArrowheads="1"/>
          </p:cNvSpPr>
          <p:nvPr/>
        </p:nvSpPr>
        <p:spPr bwMode="auto">
          <a:xfrm>
            <a:off x="1771650" y="1495425"/>
            <a:ext cx="7089775" cy="498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61925"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ts val="600"/>
              </a:spcBef>
              <a:buFont typeface="Wingdings" panose="05000000000000000000" pitchFamily="2" charset="2"/>
              <a:buChar char="u"/>
            </a:pPr>
            <a:r>
              <a:rPr lang="zh-CN" altLang="en-US" sz="2400">
                <a:solidFill>
                  <a:srgbClr val="595E64"/>
                </a:solidFill>
                <a:latin typeface="微软雅黑" panose="020B0503020204020204" pitchFamily="34" charset="-122"/>
                <a:ea typeface="微软雅黑" panose="020B0503020204020204" pitchFamily="34" charset="-122"/>
              </a:rPr>
              <a:t>按指定座位号就座(学号与座位号对应)；</a:t>
            </a:r>
          </a:p>
          <a:p>
            <a:pPr eaLnBrk="1" hangingPunct="1">
              <a:lnSpc>
                <a:spcPct val="150000"/>
              </a:lnSpc>
              <a:spcBef>
                <a:spcPts val="600"/>
              </a:spcBef>
              <a:buFont typeface="Wingdings" panose="05000000000000000000" pitchFamily="2" charset="2"/>
              <a:buChar char="u"/>
            </a:pPr>
            <a:r>
              <a:rPr lang="zh-CN" altLang="en-US" sz="2400">
                <a:solidFill>
                  <a:srgbClr val="595E64"/>
                </a:solidFill>
                <a:latin typeface="微软雅黑" panose="020B0503020204020204" pitchFamily="34" charset="-122"/>
                <a:ea typeface="微软雅黑" panose="020B0503020204020204" pitchFamily="34" charset="-122"/>
              </a:rPr>
              <a:t>记得带上课本、笔；</a:t>
            </a:r>
          </a:p>
          <a:p>
            <a:pPr eaLnBrk="1" hangingPunct="1">
              <a:lnSpc>
                <a:spcPct val="150000"/>
              </a:lnSpc>
              <a:spcBef>
                <a:spcPts val="600"/>
              </a:spcBef>
              <a:buFont typeface="Wingdings" panose="05000000000000000000" pitchFamily="2" charset="2"/>
              <a:buChar char="u"/>
            </a:pPr>
            <a:r>
              <a:rPr lang="zh-CN" altLang="en-US" sz="2400">
                <a:solidFill>
                  <a:srgbClr val="595E64"/>
                </a:solidFill>
                <a:latin typeface="微软雅黑" panose="020B0503020204020204" pitchFamily="34" charset="-122"/>
                <a:ea typeface="微软雅黑" panose="020B0503020204020204" pitchFamily="34" charset="-122"/>
              </a:rPr>
              <a:t>有事需请假，由班长报备，不得无故旷课；</a:t>
            </a:r>
          </a:p>
          <a:p>
            <a:pPr eaLnBrk="1" hangingPunct="1">
              <a:lnSpc>
                <a:spcPct val="150000"/>
              </a:lnSpc>
              <a:spcBef>
                <a:spcPts val="600"/>
              </a:spcBef>
              <a:buFont typeface="Wingdings" panose="05000000000000000000" pitchFamily="2" charset="2"/>
              <a:buChar char="u"/>
            </a:pPr>
            <a:r>
              <a:rPr lang="zh-CN" altLang="en-US" sz="2400">
                <a:solidFill>
                  <a:srgbClr val="595E64"/>
                </a:solidFill>
                <a:latin typeface="微软雅黑" panose="020B0503020204020204" pitchFamily="34" charset="-122"/>
                <a:ea typeface="微软雅黑" panose="020B0503020204020204" pitchFamily="34" charset="-122"/>
              </a:rPr>
              <a:t>保持机房清洁、爱护公物；</a:t>
            </a:r>
          </a:p>
          <a:p>
            <a:pPr eaLnBrk="1" hangingPunct="1">
              <a:lnSpc>
                <a:spcPct val="150000"/>
              </a:lnSpc>
              <a:spcBef>
                <a:spcPts val="600"/>
              </a:spcBef>
              <a:buFont typeface="Wingdings" panose="05000000000000000000" pitchFamily="2" charset="2"/>
              <a:buChar char="u"/>
            </a:pPr>
            <a:r>
              <a:rPr lang="zh-CN" altLang="en-US" sz="2400">
                <a:solidFill>
                  <a:srgbClr val="595E64"/>
                </a:solidFill>
                <a:latin typeface="微软雅黑" panose="020B0503020204020204" pitchFamily="34" charset="-122"/>
                <a:ea typeface="微软雅黑" panose="020B0503020204020204" pitchFamily="34" charset="-122"/>
              </a:rPr>
              <a:t>正确使用电脑，发现问题及时汇报；</a:t>
            </a:r>
          </a:p>
          <a:p>
            <a:pPr eaLnBrk="1" hangingPunct="1">
              <a:lnSpc>
                <a:spcPct val="150000"/>
              </a:lnSpc>
              <a:spcBef>
                <a:spcPts val="600"/>
              </a:spcBef>
              <a:buFont typeface="Wingdings" panose="05000000000000000000" pitchFamily="2" charset="2"/>
              <a:buChar char="u"/>
            </a:pPr>
            <a:r>
              <a:rPr lang="zh-CN" altLang="en-US" sz="2400">
                <a:solidFill>
                  <a:srgbClr val="595E64"/>
                </a:solidFill>
                <a:latin typeface="微软雅黑" panose="020B0503020204020204" pitchFamily="34" charset="-122"/>
                <a:ea typeface="微软雅黑" panose="020B0503020204020204" pitchFamily="34" charset="-122"/>
              </a:rPr>
              <a:t>未经许可，不能携带U盘、手机等通讯连接设备；</a:t>
            </a:r>
          </a:p>
          <a:p>
            <a:pPr eaLnBrk="1" hangingPunct="1">
              <a:lnSpc>
                <a:spcPct val="150000"/>
              </a:lnSpc>
              <a:spcBef>
                <a:spcPts val="600"/>
              </a:spcBef>
              <a:buFont typeface="Wingdings" panose="05000000000000000000" pitchFamily="2" charset="2"/>
              <a:buChar char="u"/>
            </a:pPr>
            <a:r>
              <a:rPr lang="zh-CN" altLang="en-US" sz="2400">
                <a:solidFill>
                  <a:srgbClr val="595E64"/>
                </a:solidFill>
                <a:latin typeface="微软雅黑" panose="020B0503020204020204" pitchFamily="34" charset="-122"/>
                <a:ea typeface="微软雅黑" panose="020B0503020204020204" pitchFamily="34" charset="-122"/>
              </a:rPr>
              <a:t>课后及时关闭应用程序，并将</a:t>
            </a:r>
            <a:r>
              <a:rPr lang="zh-CN" altLang="en-US" sz="2400">
                <a:solidFill>
                  <a:srgbClr val="595E64"/>
                </a:solidFill>
                <a:latin typeface="微软雅黑" panose="020B0503020204020204" pitchFamily="34" charset="-122"/>
                <a:ea typeface="微软雅黑" panose="020B0503020204020204" pitchFamily="34" charset="-122"/>
                <a:sym typeface="+mn-ea"/>
              </a:rPr>
              <a:t>鼠标、</a:t>
            </a:r>
            <a:r>
              <a:rPr lang="zh-CN" altLang="en-US" sz="2400">
                <a:solidFill>
                  <a:srgbClr val="595E64"/>
                </a:solidFill>
                <a:latin typeface="微软雅黑" panose="020B0503020204020204" pitchFamily="34" charset="-122"/>
                <a:ea typeface="微软雅黑" panose="020B0503020204020204" pitchFamily="34" charset="-122"/>
              </a:rPr>
              <a:t>键盘、板凳归位。</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83F220E-F8CC-42E8-923D-BFAEB0E37376}"/>
              </a:ext>
            </a:extLst>
          </p:cNvPr>
          <p:cNvSpPr/>
          <p:nvPr/>
        </p:nvSpPr>
        <p:spPr>
          <a:xfrm>
            <a:off x="0" y="857250"/>
            <a:ext cx="2708275" cy="51435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8195" name="文本框 5">
            <a:extLst>
              <a:ext uri="{FF2B5EF4-FFF2-40B4-BE49-F238E27FC236}">
                <a16:creationId xmlns:a16="http://schemas.microsoft.com/office/drawing/2014/main" id="{FCCF01DA-1900-42FC-B012-986C5324B4CD}"/>
              </a:ext>
            </a:extLst>
          </p:cNvPr>
          <p:cNvSpPr txBox="1">
            <a:spLocks noChangeArrowheads="1"/>
          </p:cNvSpPr>
          <p:nvPr/>
        </p:nvSpPr>
        <p:spPr bwMode="auto">
          <a:xfrm>
            <a:off x="755650" y="2489200"/>
            <a:ext cx="1196975"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600" b="1">
                <a:solidFill>
                  <a:schemeClr val="bg1"/>
                </a:solidFill>
                <a:latin typeface="微软雅黑" panose="020B0503020204020204" pitchFamily="34" charset="-122"/>
                <a:ea typeface="微软雅黑" panose="020B0503020204020204" pitchFamily="34" charset="-122"/>
              </a:rPr>
              <a:t>第二部分</a:t>
            </a:r>
          </a:p>
        </p:txBody>
      </p:sp>
      <p:grpSp>
        <p:nvGrpSpPr>
          <p:cNvPr id="2" name="组合 22">
            <a:extLst>
              <a:ext uri="{FF2B5EF4-FFF2-40B4-BE49-F238E27FC236}">
                <a16:creationId xmlns:a16="http://schemas.microsoft.com/office/drawing/2014/main" id="{EE10587D-872F-4241-9F20-0FD66A0C12C8}"/>
              </a:ext>
            </a:extLst>
          </p:cNvPr>
          <p:cNvGrpSpPr/>
          <p:nvPr/>
        </p:nvGrpSpPr>
        <p:grpSpPr>
          <a:xfrm>
            <a:off x="1880272" y="2928944"/>
            <a:ext cx="349016" cy="352411"/>
            <a:chOff x="2099842" y="1975504"/>
            <a:chExt cx="823123" cy="831130"/>
          </a:xfrm>
          <a:solidFill>
            <a:schemeClr val="bg1"/>
          </a:solidFill>
        </p:grpSpPr>
        <p:sp>
          <p:nvSpPr>
            <p:cNvPr id="24" name="等腰三角形 23">
              <a:extLst>
                <a:ext uri="{FF2B5EF4-FFF2-40B4-BE49-F238E27FC236}">
                  <a16:creationId xmlns:a16="http://schemas.microsoft.com/office/drawing/2014/main" id="{C8D6AABD-D0F2-4969-8D2E-843242948595}"/>
                </a:ext>
              </a:extLst>
            </p:cNvPr>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5" name="等腰三角形 24">
              <a:extLst>
                <a:ext uri="{FF2B5EF4-FFF2-40B4-BE49-F238E27FC236}">
                  <a16:creationId xmlns:a16="http://schemas.microsoft.com/office/drawing/2014/main" id="{B8AE014E-D99A-4167-8328-BE8299AB14FD}"/>
                </a:ext>
              </a:extLst>
            </p:cNvPr>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6" name="等腰三角形 25">
              <a:extLst>
                <a:ext uri="{FF2B5EF4-FFF2-40B4-BE49-F238E27FC236}">
                  <a16:creationId xmlns:a16="http://schemas.microsoft.com/office/drawing/2014/main" id="{5AC1B864-3064-42C8-BE1D-74C10521541A}"/>
                </a:ext>
              </a:extLst>
            </p:cNvPr>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grpSp>
      <p:grpSp>
        <p:nvGrpSpPr>
          <p:cNvPr id="8197" name="组合 1">
            <a:extLst>
              <a:ext uri="{FF2B5EF4-FFF2-40B4-BE49-F238E27FC236}">
                <a16:creationId xmlns:a16="http://schemas.microsoft.com/office/drawing/2014/main" id="{0EB9688A-6891-40D0-8A70-EF0306EA9345}"/>
              </a:ext>
            </a:extLst>
          </p:cNvPr>
          <p:cNvGrpSpPr>
            <a:grpSpLocks/>
          </p:cNvGrpSpPr>
          <p:nvPr/>
        </p:nvGrpSpPr>
        <p:grpSpPr bwMode="auto">
          <a:xfrm>
            <a:off x="3438525" y="2859088"/>
            <a:ext cx="3502025" cy="460375"/>
            <a:chOff x="4585515" y="1054863"/>
            <a:chExt cx="4669155" cy="613833"/>
          </a:xfrm>
        </p:grpSpPr>
        <p:sp>
          <p:nvSpPr>
            <p:cNvPr id="8" name="等腰三角形 7">
              <a:extLst>
                <a:ext uri="{FF2B5EF4-FFF2-40B4-BE49-F238E27FC236}">
                  <a16:creationId xmlns:a16="http://schemas.microsoft.com/office/drawing/2014/main" id="{0B6587D9-ABA2-41A6-9F31-D6721CAECA8E}"/>
                </a:ext>
              </a:extLst>
            </p:cNvPr>
            <p:cNvSpPr/>
            <p:nvPr/>
          </p:nvSpPr>
          <p:spPr>
            <a:xfrm rot="5400000" flipH="1">
              <a:off x="4551638" y="1120489"/>
              <a:ext cx="520700" cy="452946"/>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8205" name="文本框 14">
              <a:extLst>
                <a:ext uri="{FF2B5EF4-FFF2-40B4-BE49-F238E27FC236}">
                  <a16:creationId xmlns:a16="http://schemas.microsoft.com/office/drawing/2014/main" id="{3CB37D4F-8905-4651-A836-35E8549F502A}"/>
                </a:ext>
              </a:extLst>
            </p:cNvPr>
            <p:cNvSpPr txBox="1">
              <a:spLocks noChangeArrowheads="1"/>
            </p:cNvSpPr>
            <p:nvPr/>
          </p:nvSpPr>
          <p:spPr bwMode="auto">
            <a:xfrm>
              <a:off x="5285285" y="1054863"/>
              <a:ext cx="3969385" cy="613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400" b="1">
                  <a:solidFill>
                    <a:srgbClr val="595E64"/>
                  </a:solidFill>
                  <a:latin typeface="微软雅黑" panose="020B0503020204020204" pitchFamily="34" charset="-122"/>
                  <a:ea typeface="微软雅黑" panose="020B0503020204020204" pitchFamily="34" charset="-122"/>
                  <a:sym typeface="+mn-ea"/>
                </a:rPr>
                <a:t>正确认识信息技术</a:t>
              </a:r>
              <a:endParaRPr lang="zh-CN" altLang="en-US" sz="2400" b="1">
                <a:solidFill>
                  <a:srgbClr val="595E64"/>
                </a:solidFill>
                <a:latin typeface="微软雅黑" panose="020B0503020204020204" pitchFamily="34" charset="-122"/>
                <a:ea typeface="微软雅黑" panose="020B0503020204020204" pitchFamily="34" charset="-122"/>
              </a:endParaRPr>
            </a:p>
          </p:txBody>
        </p:sp>
      </p:grpSp>
      <p:grpSp>
        <p:nvGrpSpPr>
          <p:cNvPr id="8198" name="组合 3">
            <a:extLst>
              <a:ext uri="{FF2B5EF4-FFF2-40B4-BE49-F238E27FC236}">
                <a16:creationId xmlns:a16="http://schemas.microsoft.com/office/drawing/2014/main" id="{22A90EBE-A757-4BF9-8C99-22C82A6D3DA9}"/>
              </a:ext>
            </a:extLst>
          </p:cNvPr>
          <p:cNvGrpSpPr>
            <a:grpSpLocks/>
          </p:cNvGrpSpPr>
          <p:nvPr/>
        </p:nvGrpSpPr>
        <p:grpSpPr bwMode="auto">
          <a:xfrm>
            <a:off x="4062413" y="3679825"/>
            <a:ext cx="3902075" cy="414338"/>
            <a:chOff x="6594354" y="4489777"/>
            <a:chExt cx="5201920" cy="552027"/>
          </a:xfrm>
        </p:grpSpPr>
        <p:sp>
          <p:nvSpPr>
            <p:cNvPr id="31" name="等腰三角形 30">
              <a:extLst>
                <a:ext uri="{FF2B5EF4-FFF2-40B4-BE49-F238E27FC236}">
                  <a16:creationId xmlns:a16="http://schemas.microsoft.com/office/drawing/2014/main" id="{A3C75921-F1EF-47F7-A46C-F4BF616AEEFD}"/>
                </a:ext>
              </a:extLst>
            </p:cNvPr>
            <p:cNvSpPr/>
            <p:nvPr/>
          </p:nvSpPr>
          <p:spPr>
            <a:xfrm rot="5400000" flipH="1">
              <a:off x="6561708" y="4524539"/>
              <a:ext cx="518185" cy="452893"/>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8203" name="文本框 32">
              <a:extLst>
                <a:ext uri="{FF2B5EF4-FFF2-40B4-BE49-F238E27FC236}">
                  <a16:creationId xmlns:a16="http://schemas.microsoft.com/office/drawing/2014/main" id="{6E30676F-00A4-4720-A903-D36C4EB6EF01}"/>
                </a:ext>
              </a:extLst>
            </p:cNvPr>
            <p:cNvSpPr txBox="1">
              <a:spLocks noChangeArrowheads="1"/>
            </p:cNvSpPr>
            <p:nvPr/>
          </p:nvSpPr>
          <p:spPr bwMode="auto">
            <a:xfrm>
              <a:off x="7217501" y="4489777"/>
              <a:ext cx="4578773" cy="552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100">
                  <a:solidFill>
                    <a:srgbClr val="595E64"/>
                  </a:solidFill>
                  <a:latin typeface="微软雅黑" panose="020B0503020204020204" pitchFamily="34" charset="-122"/>
                  <a:ea typeface="微软雅黑" panose="020B0503020204020204" pitchFamily="34" charset="-122"/>
                </a:rPr>
                <a:t>高二学段第一学年</a:t>
              </a:r>
              <a:r>
                <a:rPr lang="zh-CN" altLang="en-US" sz="2100" b="1">
                  <a:solidFill>
                    <a:srgbClr val="595E64"/>
                  </a:solidFill>
                  <a:latin typeface="微软雅黑" panose="020B0503020204020204" pitchFamily="34" charset="-122"/>
                  <a:ea typeface="微软雅黑" panose="020B0503020204020204" pitchFamily="34" charset="-122"/>
                </a:rPr>
                <a:t>会考</a:t>
              </a:r>
            </a:p>
          </p:txBody>
        </p:sp>
      </p:grpSp>
      <p:grpSp>
        <p:nvGrpSpPr>
          <p:cNvPr id="8199" name="组合 33">
            <a:extLst>
              <a:ext uri="{FF2B5EF4-FFF2-40B4-BE49-F238E27FC236}">
                <a16:creationId xmlns:a16="http://schemas.microsoft.com/office/drawing/2014/main" id="{2BFF99AC-3854-4299-86ED-DFDF12F63C96}"/>
              </a:ext>
            </a:extLst>
          </p:cNvPr>
          <p:cNvGrpSpPr>
            <a:grpSpLocks/>
          </p:cNvGrpSpPr>
          <p:nvPr/>
        </p:nvGrpSpPr>
        <p:grpSpPr bwMode="auto">
          <a:xfrm>
            <a:off x="4062413" y="4491038"/>
            <a:ext cx="4592637" cy="414337"/>
            <a:chOff x="6594354" y="4489777"/>
            <a:chExt cx="6123094" cy="552027"/>
          </a:xfrm>
        </p:grpSpPr>
        <p:sp>
          <p:nvSpPr>
            <p:cNvPr id="35" name="等腰三角形 34">
              <a:extLst>
                <a:ext uri="{FF2B5EF4-FFF2-40B4-BE49-F238E27FC236}">
                  <a16:creationId xmlns:a16="http://schemas.microsoft.com/office/drawing/2014/main" id="{4FDD420A-D48E-4E67-83AE-733573A874B7}"/>
                </a:ext>
              </a:extLst>
            </p:cNvPr>
            <p:cNvSpPr/>
            <p:nvPr/>
          </p:nvSpPr>
          <p:spPr>
            <a:xfrm rot="5400000" flipH="1">
              <a:off x="6561729" y="4524517"/>
              <a:ext cx="518188" cy="452935"/>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8201" name="文本框 35">
              <a:extLst>
                <a:ext uri="{FF2B5EF4-FFF2-40B4-BE49-F238E27FC236}">
                  <a16:creationId xmlns:a16="http://schemas.microsoft.com/office/drawing/2014/main" id="{664768E7-A506-438D-BE69-8E21B4DF2F0D}"/>
                </a:ext>
              </a:extLst>
            </p:cNvPr>
            <p:cNvSpPr txBox="1">
              <a:spLocks noChangeArrowheads="1"/>
            </p:cNvSpPr>
            <p:nvPr/>
          </p:nvSpPr>
          <p:spPr bwMode="auto">
            <a:xfrm>
              <a:off x="7217501" y="4489777"/>
              <a:ext cx="5499947" cy="552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100">
                  <a:solidFill>
                    <a:srgbClr val="595E64"/>
                  </a:solidFill>
                  <a:latin typeface="微软雅黑" panose="020B0503020204020204" pitchFamily="34" charset="-122"/>
                  <a:ea typeface="微软雅黑" panose="020B0503020204020204" pitchFamily="34" charset="-122"/>
                </a:rPr>
                <a:t>信息时代的进程</a:t>
              </a:r>
            </a:p>
          </p:txBody>
        </p:sp>
      </p:gr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DB0C3B1-04BB-4093-9D14-835ABBFC137B}"/>
              </a:ext>
            </a:extLst>
          </p:cNvPr>
          <p:cNvSpPr txBox="1"/>
          <p:nvPr/>
        </p:nvSpPr>
        <p:spPr>
          <a:xfrm>
            <a:off x="742950" y="2501900"/>
            <a:ext cx="7870825" cy="2473882"/>
          </a:xfrm>
          <a:prstGeom prst="rect">
            <a:avLst/>
          </a:prstGeom>
          <a:noFill/>
        </p:spPr>
        <p:txBody>
          <a:bodyPr>
            <a:spAutoFit/>
          </a:bodyPr>
          <a:lstStyle/>
          <a:p>
            <a:pPr indent="609600" eaLnBrk="1" fontAlgn="auto" hangingPunct="1">
              <a:lnSpc>
                <a:spcPct val="150000"/>
              </a:lnSpc>
              <a:spcBef>
                <a:spcPts val="1800"/>
              </a:spcBef>
              <a:spcAft>
                <a:spcPts val="0"/>
              </a:spcAft>
              <a:defRPr/>
              <a:extLst>
                <a:ext uri="{35155182-B16C-46BC-9424-99874614C6A1}"/>
              </a:extLst>
            </a:pPr>
            <a:r>
              <a:rPr lang="zh-CN" altLang="en-US" sz="2400" dirty="0">
                <a:solidFill>
                  <a:srgbClr val="0070C0"/>
                </a:solidFill>
                <a:latin typeface="微软雅黑" panose="020B0503020204020204" pitchFamily="34" charset="-122"/>
                <a:ea typeface="微软雅黑" panose="020B0503020204020204" pitchFamily="34" charset="-122"/>
              </a:rPr>
              <a:t>信息技术学业水平合格性考试科目合格</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是高中教育学校应届毕业生、及社会往届考生</a:t>
            </a:r>
            <a:r>
              <a:rPr lang="zh-CN" altLang="en-US" sz="2400" dirty="0">
                <a:solidFill>
                  <a:srgbClr val="0070C0"/>
                </a:solidFill>
                <a:latin typeface="微软雅黑" panose="020B0503020204020204" pitchFamily="34" charset="-122"/>
                <a:ea typeface="微软雅黑" panose="020B0503020204020204" pitchFamily="34" charset="-122"/>
              </a:rPr>
              <a:t>填报志愿必须满足的条件</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p>
          <a:p>
            <a:pPr indent="609600" eaLnBrk="1" fontAlgn="auto" hangingPunct="1">
              <a:lnSpc>
                <a:spcPct val="150000"/>
              </a:lnSpc>
              <a:spcBef>
                <a:spcPts val="1800"/>
              </a:spcBef>
              <a:spcAft>
                <a:spcPts val="0"/>
              </a:spcAft>
              <a:defRPr/>
              <a:extLst>
                <a:ext uri="{35155182-B16C-46BC-9424-99874614C6A1}"/>
              </a:extLst>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信息技术学业水平合格性考试是普通高中学业水平合格性考试的组成部分，也是</a:t>
            </a:r>
            <a:r>
              <a:rPr lang="zh-CN" altLang="en-US" sz="2400" dirty="0">
                <a:solidFill>
                  <a:srgbClr val="0070C0"/>
                </a:solidFill>
                <a:latin typeface="微软雅黑" panose="020B0503020204020204" pitchFamily="34" charset="-122"/>
                <a:ea typeface="微软雅黑" panose="020B0503020204020204" pitchFamily="34" charset="-122"/>
              </a:rPr>
              <a:t>高校录取的参考之一</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
        <p:nvSpPr>
          <p:cNvPr id="9219" name="文本框 32">
            <a:extLst>
              <a:ext uri="{FF2B5EF4-FFF2-40B4-BE49-F238E27FC236}">
                <a16:creationId xmlns:a16="http://schemas.microsoft.com/office/drawing/2014/main" id="{8E371DF5-509E-477F-B50F-18085D4F51CB}"/>
              </a:ext>
            </a:extLst>
          </p:cNvPr>
          <p:cNvSpPr txBox="1">
            <a:spLocks noChangeArrowheads="1"/>
          </p:cNvSpPr>
          <p:nvPr/>
        </p:nvSpPr>
        <p:spPr bwMode="auto">
          <a:xfrm>
            <a:off x="493713" y="180975"/>
            <a:ext cx="3433762"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100" b="1">
                <a:solidFill>
                  <a:schemeClr val="bg1"/>
                </a:solidFill>
                <a:latin typeface="微软雅黑" panose="020B0503020204020204" pitchFamily="34" charset="-122"/>
                <a:ea typeface="微软雅黑" panose="020B0503020204020204" pitchFamily="34" charset="-122"/>
              </a:rPr>
              <a:t>信息技术学科重要性</a:t>
            </a:r>
          </a:p>
        </p:txBody>
      </p:sp>
      <p:sp>
        <p:nvSpPr>
          <p:cNvPr id="6" name="文本框 5">
            <a:extLst>
              <a:ext uri="{FF2B5EF4-FFF2-40B4-BE49-F238E27FC236}">
                <a16:creationId xmlns:a16="http://schemas.microsoft.com/office/drawing/2014/main" id="{CEC2691A-19C7-4C05-B2E7-F9D9DBF6A91D}"/>
              </a:ext>
            </a:extLst>
          </p:cNvPr>
          <p:cNvSpPr txBox="1"/>
          <p:nvPr/>
        </p:nvSpPr>
        <p:spPr>
          <a:xfrm>
            <a:off x="2346325" y="1522413"/>
            <a:ext cx="5416868" cy="461665"/>
          </a:xfrm>
          <a:prstGeom prst="rect">
            <a:avLst/>
          </a:prstGeom>
          <a:noFill/>
        </p:spPr>
        <p:txBody>
          <a:bodyPr wrap="none">
            <a:spAutoFit/>
          </a:bodyPr>
          <a:lstStyle/>
          <a:p>
            <a:pPr eaLnBrk="1" fontAlgn="auto" hangingPunct="1">
              <a:spcBef>
                <a:spcPts val="0"/>
              </a:spcBef>
              <a:spcAft>
                <a:spcPts val="0"/>
              </a:spcAft>
              <a:defRPr/>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高二学段第一学年</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学业水平合格性考试</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信息时代的进程.mp4">
            <a:hlinkClick r:id="" action="ppaction://media"/>
            <a:extLst>
              <a:ext uri="{FF2B5EF4-FFF2-40B4-BE49-F238E27FC236}">
                <a16:creationId xmlns:a16="http://schemas.microsoft.com/office/drawing/2014/main" id="{DCC34004-543F-4563-8A02-CF5F296175A1}"/>
              </a:ext>
            </a:extLst>
          </p:cNvPr>
          <p:cNvPicPr>
            <a:picLocks noChangeAspect="1" noChangeArrowheads="1"/>
          </p:cNvPicPr>
          <p:nvPr>
            <a:videoFile r:link="rId2"/>
            <p:extLst>
              <p:ext uri="{DAA4B4D4-6D71-4841-9C94-3DE7FCFB9230}">
                <p14:media xmlns:p14="http://schemas.microsoft.com/office/powerpoint/2010/main" r:link="rId1"/>
              </p:ext>
            </p:extLst>
          </p:nvPr>
        </p:nvPicPr>
        <p:blipFill>
          <a:blip r:embed="rId4">
            <a:extLst>
              <a:ext uri="{28A0092B-C50C-407E-A947-70E740481C1C}">
                <a14:useLocalDpi xmlns:a14="http://schemas.microsoft.com/office/drawing/2010/main" val="0"/>
              </a:ext>
            </a:extLst>
          </a:blip>
          <a:srcRect/>
          <a:stretch>
            <a:fillRect/>
          </a:stretch>
        </p:blipFill>
        <p:spPr bwMode="auto">
          <a:xfrm>
            <a:off x="1588" y="569913"/>
            <a:ext cx="9142412" cy="514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mediacall" presetSubtype="0" fill="hold" nodeType="clickEffect">
                                  <p:stCondLst>
                                    <p:cond delay="0"/>
                                  </p:stCondLst>
                                  <p:childTnLst>
                                    <p:cmd type="call" cmd="playFrom(0.0)">
                                      <p:cBhvr>
                                        <p:cTn id="6" dur="413107"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EF1E8B0-B60C-4586-AA2D-7469793123B2}"/>
              </a:ext>
            </a:extLst>
          </p:cNvPr>
          <p:cNvSpPr txBox="1"/>
          <p:nvPr/>
        </p:nvSpPr>
        <p:spPr>
          <a:xfrm>
            <a:off x="1171575" y="2724150"/>
            <a:ext cx="6842125" cy="1752600"/>
          </a:xfrm>
          <a:prstGeom prst="rect">
            <a:avLst/>
          </a:prstGeom>
          <a:noFill/>
        </p:spPr>
        <p:txBody>
          <a:bodyPr>
            <a:spAutoFit/>
          </a:bodyPr>
          <a:lstStyle/>
          <a:p>
            <a:pPr eaLnBrk="1" fontAlgn="auto" hangingPunct="1">
              <a:spcBef>
                <a:spcPts val="0"/>
              </a:spcBef>
              <a:spcAft>
                <a:spcPts val="0"/>
              </a:spcAft>
              <a:defRPr/>
            </a:pPr>
            <a:r>
              <a:rPr lang="en-US" altLang="zh-CN" sz="2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Q</a:t>
            </a:r>
            <a:r>
              <a:rPr lang="zh-CN" altLang="en-US" sz="2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：通过观看视频，谈一谈你有什么感悟？</a:t>
            </a:r>
          </a:p>
          <a:p>
            <a:pPr eaLnBrk="1" fontAlgn="auto" hangingPunct="1">
              <a:spcBef>
                <a:spcPts val="0"/>
              </a:spcBef>
              <a:spcAft>
                <a:spcPts val="0"/>
              </a:spcAft>
              <a:defRPr/>
            </a:pPr>
            <a:endParaRPr lang="zh-CN" altLang="en-US" sz="2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endParaRPr>
          </a:p>
          <a:p>
            <a:pPr eaLnBrk="1" fontAlgn="auto" hangingPunct="1">
              <a:spcBef>
                <a:spcPts val="0"/>
              </a:spcBef>
              <a:spcAft>
                <a:spcPts val="0"/>
              </a:spcAft>
              <a:defRPr/>
            </a:pPr>
            <a:endParaRPr lang="zh-CN" altLang="en-US" sz="2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endParaRPr>
          </a:p>
          <a:p>
            <a:pPr algn="r" eaLnBrk="1" fontAlgn="auto" hangingPunct="1">
              <a:spcBef>
                <a:spcPts val="0"/>
              </a:spcBef>
              <a:spcAft>
                <a:spcPts val="0"/>
              </a:spcAft>
              <a:defRPr/>
            </a:pPr>
            <a:endParaRPr lang="en-US" altLang="zh-CN" sz="2400" dirty="0">
              <a:solidFill>
                <a:schemeClr val="bg2">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a:extLst>
              <a:ext uri="{FF2B5EF4-FFF2-40B4-BE49-F238E27FC236}">
                <a16:creationId xmlns:a16="http://schemas.microsoft.com/office/drawing/2014/main" id="{2C1A8FE6-906F-4C35-8A48-1110F740C354}"/>
              </a:ext>
            </a:extLst>
          </p:cNvPr>
          <p:cNvSpPr txBox="1"/>
          <p:nvPr/>
        </p:nvSpPr>
        <p:spPr>
          <a:xfrm>
            <a:off x="5611813" y="3524250"/>
            <a:ext cx="2293937" cy="398463"/>
          </a:xfrm>
          <a:prstGeom prst="rect">
            <a:avLst/>
          </a:prstGeom>
          <a:noFill/>
        </p:spPr>
        <p:txBody>
          <a:bodyPr wrap="none">
            <a:spAutoFit/>
          </a:bodyPr>
          <a:lstStyle/>
          <a:p>
            <a:pPr algn="r" eaLnBrk="1" fontAlgn="auto" hangingPunct="1">
              <a:spcBef>
                <a:spcPts val="0"/>
              </a:spcBef>
              <a:spcAft>
                <a:spcPts val="0"/>
              </a:spcAft>
              <a:defRPr/>
            </a:pPr>
            <a:r>
              <a:rPr lang="zh-CN" altLang="en-US" sz="2000">
                <a:solidFill>
                  <a:schemeClr val="bg2">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大数据  人工智能</a:t>
            </a:r>
            <a:r>
              <a:rPr lang="en-US" altLang="zh-CN" sz="2000">
                <a:solidFill>
                  <a:schemeClr val="bg2">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文本框 2">
            <a:extLst>
              <a:ext uri="{FF2B5EF4-FFF2-40B4-BE49-F238E27FC236}">
                <a16:creationId xmlns:a16="http://schemas.microsoft.com/office/drawing/2014/main" id="{1DA18302-49C2-40FB-8479-A06F0EA833EC}"/>
              </a:ext>
            </a:extLst>
          </p:cNvPr>
          <p:cNvSpPr txBox="1">
            <a:spLocks noChangeArrowheads="1"/>
          </p:cNvSpPr>
          <p:nvPr/>
        </p:nvSpPr>
        <p:spPr bwMode="auto">
          <a:xfrm>
            <a:off x="377825" y="1638300"/>
            <a:ext cx="7751763"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a:solidFill>
                  <a:srgbClr val="767171"/>
                </a:solidFill>
                <a:latin typeface="楷体" panose="02010609060101010101" pitchFamily="49" charset="-122"/>
                <a:sym typeface="+mn-ea"/>
              </a:rPr>
              <a:t>人工智能</a:t>
            </a:r>
            <a:r>
              <a:rPr lang="en-US" altLang="zh-CN" sz="2400">
                <a:solidFill>
                  <a:srgbClr val="767171"/>
                </a:solidFill>
                <a:latin typeface="楷体" panose="02010609060101010101" pitchFamily="49" charset="-122"/>
                <a:sym typeface="+mn-ea"/>
              </a:rPr>
              <a:t>AI</a:t>
            </a:r>
            <a:r>
              <a:rPr lang="zh-CN" altLang="en-US" sz="2400">
                <a:solidFill>
                  <a:srgbClr val="767171"/>
                </a:solidFill>
                <a:latin typeface="楷体" panose="02010609060101010101" pitchFamily="49" charset="-122"/>
                <a:sym typeface="+mn-ea"/>
              </a:rPr>
              <a:t>：</a:t>
            </a:r>
          </a:p>
          <a:p>
            <a:r>
              <a:rPr lang="zh-CN" altLang="en-US" sz="2400">
                <a:solidFill>
                  <a:srgbClr val="767171"/>
                </a:solidFill>
                <a:latin typeface="楷体" panose="02010609060101010101" pitchFamily="49" charset="-122"/>
                <a:sym typeface="+mn-ea"/>
              </a:rPr>
              <a:t>    人脸识别（火车、上班签到、支付宝）</a:t>
            </a:r>
          </a:p>
          <a:p>
            <a:r>
              <a:rPr lang="zh-CN" altLang="en-US" sz="2400">
                <a:solidFill>
                  <a:srgbClr val="767171"/>
                </a:solidFill>
                <a:latin typeface="楷体" panose="02010609060101010101" pitchFamily="49" charset="-122"/>
                <a:sym typeface="+mn-ea"/>
              </a:rPr>
              <a:t>    无人驾驶</a:t>
            </a:r>
          </a:p>
          <a:p>
            <a:r>
              <a:rPr lang="zh-CN" altLang="en-US" sz="2400">
                <a:solidFill>
                  <a:srgbClr val="767171"/>
                </a:solidFill>
                <a:latin typeface="楷体" panose="02010609060101010101" pitchFamily="49" charset="-122"/>
                <a:sym typeface="+mn-ea"/>
              </a:rPr>
              <a:t>    医疗（医学影像）、教育</a:t>
            </a:r>
          </a:p>
          <a:p>
            <a:r>
              <a:rPr lang="zh-CN" altLang="en-US" sz="2400">
                <a:solidFill>
                  <a:srgbClr val="767171"/>
                </a:solidFill>
                <a:latin typeface="楷体" panose="02010609060101010101" pitchFamily="49" charset="-122"/>
                <a:sym typeface="+mn-ea"/>
              </a:rPr>
              <a:t>    银行机器人</a:t>
            </a:r>
          </a:p>
          <a:p>
            <a:r>
              <a:rPr lang="zh-CN" altLang="en-US" sz="2400">
                <a:solidFill>
                  <a:srgbClr val="767171"/>
                </a:solidFill>
                <a:latin typeface="楷体" panose="02010609060101010101" pitchFamily="49" charset="-122"/>
                <a:sym typeface="+mn-ea"/>
              </a:rPr>
              <a:t>    天猫精灵</a:t>
            </a:r>
          </a:p>
          <a:p>
            <a:r>
              <a:rPr lang="zh-CN" altLang="en-US" sz="2400">
                <a:solidFill>
                  <a:srgbClr val="767171"/>
                </a:solidFill>
                <a:latin typeface="楷体" panose="02010609060101010101" pitchFamily="49" charset="-122"/>
                <a:sym typeface="+mn-ea"/>
              </a:rPr>
              <a:t>大数据：</a:t>
            </a:r>
          </a:p>
          <a:p>
            <a:r>
              <a:rPr lang="zh-CN" altLang="en-US" sz="2400">
                <a:solidFill>
                  <a:srgbClr val="767171"/>
                </a:solidFill>
                <a:latin typeface="楷体" panose="02010609060101010101" pitchFamily="49" charset="-122"/>
                <a:sym typeface="+mn-ea"/>
              </a:rPr>
              <a:t>    精准推荐</a:t>
            </a:r>
          </a:p>
          <a:p>
            <a:r>
              <a:rPr lang="zh-CN" altLang="en-US" sz="2400">
                <a:solidFill>
                  <a:srgbClr val="767171"/>
                </a:solidFill>
                <a:latin typeface="楷体" panose="02010609060101010101" pitchFamily="49" charset="-122"/>
                <a:sym typeface="+mn-ea"/>
              </a:rPr>
              <a:t>    预测交通状况  导航规划路线</a:t>
            </a:r>
          </a:p>
          <a:p>
            <a:r>
              <a:rPr lang="zh-CN" altLang="en-US" sz="2400">
                <a:solidFill>
                  <a:srgbClr val="767171"/>
                </a:solidFill>
                <a:latin typeface="楷体" panose="02010609060101010101" pitchFamily="49" charset="-122"/>
                <a:sym typeface="+mn-ea"/>
              </a:rPr>
              <a:t>    行程卡</a:t>
            </a:r>
          </a:p>
          <a:p>
            <a:r>
              <a:rPr lang="zh-CN" altLang="en-US" sz="2400">
                <a:solidFill>
                  <a:srgbClr val="767171"/>
                </a:solidFill>
                <a:latin typeface="楷体" panose="02010609060101010101" pitchFamily="49" charset="-122"/>
                <a:sym typeface="+mn-ea"/>
              </a:rPr>
              <a:t>虚拟现实：</a:t>
            </a:r>
            <a:r>
              <a:rPr lang="en-US" altLang="zh-CN" sz="2400">
                <a:solidFill>
                  <a:srgbClr val="767171"/>
                </a:solidFill>
                <a:latin typeface="楷体" panose="02010609060101010101" pitchFamily="49" charset="-122"/>
                <a:sym typeface="+mn-ea"/>
              </a:rPr>
              <a:t>···</a:t>
            </a:r>
          </a:p>
        </p:txBody>
      </p:sp>
      <p:pic>
        <p:nvPicPr>
          <p:cNvPr id="34821" name="图片 34820" descr="timg?image&amp;quality=80&amp;size=b9999_10000&amp;sec=1598987259607&amp;di=f4d9bf95cd3a86509a0cbc849ce7bf5b&amp;imgtype=0&amp;src=http%3A%2F%2Fwww">
            <a:extLst>
              <a:ext uri="{FF2B5EF4-FFF2-40B4-BE49-F238E27FC236}">
                <a16:creationId xmlns:a16="http://schemas.microsoft.com/office/drawing/2014/main" id="{8656B6CD-6AD4-4ED6-B3E8-767DF4939F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5200" y="2544763"/>
            <a:ext cx="3940175" cy="242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图片 34822" descr="timg?image&amp;quality=80&amp;size=b9999_10000&amp;sec=1598987402713&amp;di=68659dd8b9ab33b65ba2d488b616d914&amp;imgtype=0&amp;src=http%3A%2F%2Fwww">
            <a:extLst>
              <a:ext uri="{FF2B5EF4-FFF2-40B4-BE49-F238E27FC236}">
                <a16:creationId xmlns:a16="http://schemas.microsoft.com/office/drawing/2014/main" id="{AA2D72ED-8625-40D2-86F1-5143F78CAA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1375" y="2546350"/>
            <a:ext cx="5505450" cy="281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5" name="图片 34824" descr="timg?image&amp;quality=80&amp;size=b9999_10000&amp;sec=1598987699252&amp;di=68483fe95dc682131d5dbc690e8a5424&amp;imgtype=0&amp;src=http%3A%2F%2F5b0988e595225">
            <a:extLst>
              <a:ext uri="{FF2B5EF4-FFF2-40B4-BE49-F238E27FC236}">
                <a16:creationId xmlns:a16="http://schemas.microsoft.com/office/drawing/2014/main" id="{6835F56D-28DF-487E-9230-5F21E8D4D5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0450" y="2452688"/>
            <a:ext cx="5086350"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7" name="图片 34826" descr="u=2190426610,3487566484&amp;fm=26&amp;gp=0">
            <a:extLst>
              <a:ext uri="{FF2B5EF4-FFF2-40B4-BE49-F238E27FC236}">
                <a16:creationId xmlns:a16="http://schemas.microsoft.com/office/drawing/2014/main" id="{F372BB9D-AA36-43E4-B02B-388D14D15F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6988" y="1147763"/>
            <a:ext cx="4762500" cy="467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9" name="图片 34828" descr="timg?image&amp;quality=80&amp;size=b9999_10000&amp;sec=1598987873030&amp;di=15b185b6e4ae604656a412615d8a561a&amp;imgtype=0&amp;src=http%3A%2F%2F5b0988e595225">
            <a:extLst>
              <a:ext uri="{FF2B5EF4-FFF2-40B4-BE49-F238E27FC236}">
                <a16:creationId xmlns:a16="http://schemas.microsoft.com/office/drawing/2014/main" id="{C8041161-E739-4CDE-9D9F-618E348E32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6238" y="2082800"/>
            <a:ext cx="5465762" cy="364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4821"/>
                                        </p:tgtEl>
                                        <p:attrNameLst>
                                          <p:attrName>style.visibility</p:attrName>
                                        </p:attrNameLst>
                                      </p:cBhvr>
                                      <p:to>
                                        <p:strVal val="visible"/>
                                      </p:to>
                                    </p:set>
                                    <p:anim calcmode="lin" valueType="num">
                                      <p:cBhvr additive="base">
                                        <p:cTn id="7" dur="500" fill="hold"/>
                                        <p:tgtEl>
                                          <p:spTgt spid="34821"/>
                                        </p:tgtEl>
                                        <p:attrNameLst>
                                          <p:attrName>ppt_x</p:attrName>
                                        </p:attrNameLst>
                                      </p:cBhvr>
                                      <p:tavLst>
                                        <p:tav tm="0">
                                          <p:val>
                                            <p:strVal val="#ppt_x"/>
                                          </p:val>
                                        </p:tav>
                                        <p:tav tm="100000">
                                          <p:val>
                                            <p:strVal val="#ppt_x"/>
                                          </p:val>
                                        </p:tav>
                                      </p:tavLst>
                                    </p:anim>
                                    <p:anim calcmode="lin" valueType="num">
                                      <p:cBhvr additive="base">
                                        <p:cTn id="8" dur="500" fill="hold"/>
                                        <p:tgtEl>
                                          <p:spTgt spid="3482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xit" presetSubtype="0" fill="hold" nodeType="clickEffect">
                                  <p:stCondLst>
                                    <p:cond delay="0"/>
                                  </p:stCondLst>
                                  <p:childTnLst>
                                    <p:set>
                                      <p:cBhvr>
                                        <p:cTn id="12" dur="1" fill="hold">
                                          <p:stCondLst>
                                            <p:cond delay="0"/>
                                          </p:stCondLst>
                                        </p:cTn>
                                        <p:tgtEl>
                                          <p:spTgt spid="34821"/>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4823"/>
                                        </p:tgtEl>
                                        <p:attrNameLst>
                                          <p:attrName>style.visibility</p:attrName>
                                        </p:attrNameLst>
                                      </p:cBhvr>
                                      <p:to>
                                        <p:strVal val="visible"/>
                                      </p:to>
                                    </p:set>
                                    <p:anim calcmode="lin" valueType="num">
                                      <p:cBhvr additive="base">
                                        <p:cTn id="17" dur="500" fill="hold"/>
                                        <p:tgtEl>
                                          <p:spTgt spid="34823"/>
                                        </p:tgtEl>
                                        <p:attrNameLst>
                                          <p:attrName>ppt_x</p:attrName>
                                        </p:attrNameLst>
                                      </p:cBhvr>
                                      <p:tavLst>
                                        <p:tav tm="0">
                                          <p:val>
                                            <p:strVal val="#ppt_x"/>
                                          </p:val>
                                        </p:tav>
                                        <p:tav tm="100000">
                                          <p:val>
                                            <p:strVal val="#ppt_x"/>
                                          </p:val>
                                        </p:tav>
                                      </p:tavLst>
                                    </p:anim>
                                    <p:anim calcmode="lin" valueType="num">
                                      <p:cBhvr additive="base">
                                        <p:cTn id="18" dur="500" fill="hold"/>
                                        <p:tgtEl>
                                          <p:spTgt spid="34823"/>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nodeType="clickEffect">
                                  <p:stCondLst>
                                    <p:cond delay="0"/>
                                  </p:stCondLst>
                                  <p:childTnLst>
                                    <p:set>
                                      <p:cBhvr>
                                        <p:cTn id="22" dur="1" fill="hold">
                                          <p:stCondLst>
                                            <p:cond delay="0"/>
                                          </p:stCondLst>
                                        </p:cTn>
                                        <p:tgtEl>
                                          <p:spTgt spid="34823"/>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34825"/>
                                        </p:tgtEl>
                                        <p:attrNameLst>
                                          <p:attrName>style.visibility</p:attrName>
                                        </p:attrNameLst>
                                      </p:cBhvr>
                                      <p:to>
                                        <p:strVal val="visible"/>
                                      </p:to>
                                    </p:set>
                                    <p:anim calcmode="lin" valueType="num">
                                      <p:cBhvr additive="base">
                                        <p:cTn id="27" dur="500" fill="hold"/>
                                        <p:tgtEl>
                                          <p:spTgt spid="34825"/>
                                        </p:tgtEl>
                                        <p:attrNameLst>
                                          <p:attrName>ppt_x</p:attrName>
                                        </p:attrNameLst>
                                      </p:cBhvr>
                                      <p:tavLst>
                                        <p:tav tm="0">
                                          <p:val>
                                            <p:strVal val="#ppt_x"/>
                                          </p:val>
                                        </p:tav>
                                        <p:tav tm="100000">
                                          <p:val>
                                            <p:strVal val="#ppt_x"/>
                                          </p:val>
                                        </p:tav>
                                      </p:tavLst>
                                    </p:anim>
                                    <p:anim calcmode="lin" valueType="num">
                                      <p:cBhvr additive="base">
                                        <p:cTn id="28" dur="500" fill="hold"/>
                                        <p:tgtEl>
                                          <p:spTgt spid="34825"/>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xit" presetSubtype="0" fill="hold" nodeType="clickEffect">
                                  <p:stCondLst>
                                    <p:cond delay="0"/>
                                  </p:stCondLst>
                                  <p:childTnLst>
                                    <p:set>
                                      <p:cBhvr>
                                        <p:cTn id="32" dur="1" fill="hold">
                                          <p:stCondLst>
                                            <p:cond delay="0"/>
                                          </p:stCondLst>
                                        </p:cTn>
                                        <p:tgtEl>
                                          <p:spTgt spid="34825"/>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4827"/>
                                        </p:tgtEl>
                                        <p:attrNameLst>
                                          <p:attrName>style.visibility</p:attrName>
                                        </p:attrNameLst>
                                      </p:cBhvr>
                                      <p:to>
                                        <p:strVal val="visible"/>
                                      </p:to>
                                    </p:set>
                                    <p:anim calcmode="lin" valueType="num">
                                      <p:cBhvr additive="base">
                                        <p:cTn id="37" dur="500" fill="hold"/>
                                        <p:tgtEl>
                                          <p:spTgt spid="34827"/>
                                        </p:tgtEl>
                                        <p:attrNameLst>
                                          <p:attrName>ppt_x</p:attrName>
                                        </p:attrNameLst>
                                      </p:cBhvr>
                                      <p:tavLst>
                                        <p:tav tm="0">
                                          <p:val>
                                            <p:strVal val="#ppt_x"/>
                                          </p:val>
                                        </p:tav>
                                        <p:tav tm="100000">
                                          <p:val>
                                            <p:strVal val="#ppt_x"/>
                                          </p:val>
                                        </p:tav>
                                      </p:tavLst>
                                    </p:anim>
                                    <p:anim calcmode="lin" valueType="num">
                                      <p:cBhvr additive="base">
                                        <p:cTn id="38" dur="500" fill="hold"/>
                                        <p:tgtEl>
                                          <p:spTgt spid="34827"/>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xit" presetSubtype="0" fill="hold" nodeType="clickEffect">
                                  <p:stCondLst>
                                    <p:cond delay="0"/>
                                  </p:stCondLst>
                                  <p:childTnLst>
                                    <p:set>
                                      <p:cBhvr>
                                        <p:cTn id="42" dur="1" fill="hold">
                                          <p:stCondLst>
                                            <p:cond delay="0"/>
                                          </p:stCondLst>
                                        </p:cTn>
                                        <p:tgtEl>
                                          <p:spTgt spid="34827"/>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34829"/>
                                        </p:tgtEl>
                                        <p:attrNameLst>
                                          <p:attrName>style.visibility</p:attrName>
                                        </p:attrNameLst>
                                      </p:cBhvr>
                                      <p:to>
                                        <p:strVal val="visible"/>
                                      </p:to>
                                    </p:set>
                                    <p:anim calcmode="lin" valueType="num">
                                      <p:cBhvr additive="base">
                                        <p:cTn id="47" dur="500" fill="hold"/>
                                        <p:tgtEl>
                                          <p:spTgt spid="34829"/>
                                        </p:tgtEl>
                                        <p:attrNameLst>
                                          <p:attrName>ppt_x</p:attrName>
                                        </p:attrNameLst>
                                      </p:cBhvr>
                                      <p:tavLst>
                                        <p:tav tm="0">
                                          <p:val>
                                            <p:strVal val="#ppt_x"/>
                                          </p:val>
                                        </p:tav>
                                        <p:tav tm="100000">
                                          <p:val>
                                            <p:strVal val="#ppt_x"/>
                                          </p:val>
                                        </p:tav>
                                      </p:tavLst>
                                    </p:anim>
                                    <p:anim calcmode="lin" valueType="num">
                                      <p:cBhvr additive="base">
                                        <p:cTn id="48" dur="500" fill="hold"/>
                                        <p:tgtEl>
                                          <p:spTgt spid="34829"/>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xit" presetSubtype="0" fill="hold" nodeType="clickEffect">
                                  <p:stCondLst>
                                    <p:cond delay="0"/>
                                  </p:stCondLst>
                                  <p:childTnLst>
                                    <p:set>
                                      <p:cBhvr>
                                        <p:cTn id="52" dur="1" fill="hold">
                                          <p:stCondLst>
                                            <p:cond delay="0"/>
                                          </p:stCondLst>
                                        </p:cTn>
                                        <p:tgtEl>
                                          <p:spTgt spid="348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3BF2948-C303-4B4E-8494-DD8C401B725D}"/>
              </a:ext>
            </a:extLst>
          </p:cNvPr>
          <p:cNvSpPr/>
          <p:nvPr/>
        </p:nvSpPr>
        <p:spPr>
          <a:xfrm>
            <a:off x="0" y="857250"/>
            <a:ext cx="2708275" cy="51435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2291" name="文本框 5">
            <a:extLst>
              <a:ext uri="{FF2B5EF4-FFF2-40B4-BE49-F238E27FC236}">
                <a16:creationId xmlns:a16="http://schemas.microsoft.com/office/drawing/2014/main" id="{8B48E379-B5DB-48DE-981F-A184435B4E11}"/>
              </a:ext>
            </a:extLst>
          </p:cNvPr>
          <p:cNvSpPr txBox="1">
            <a:spLocks noChangeArrowheads="1"/>
          </p:cNvSpPr>
          <p:nvPr/>
        </p:nvSpPr>
        <p:spPr bwMode="auto">
          <a:xfrm>
            <a:off x="755650" y="2489200"/>
            <a:ext cx="1196975"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600" b="1">
                <a:solidFill>
                  <a:schemeClr val="bg1"/>
                </a:solidFill>
                <a:latin typeface="微软雅黑" panose="020B0503020204020204" pitchFamily="34" charset="-122"/>
                <a:ea typeface="微软雅黑" panose="020B0503020204020204" pitchFamily="34" charset="-122"/>
              </a:rPr>
              <a:t>第三部分</a:t>
            </a:r>
          </a:p>
        </p:txBody>
      </p:sp>
      <p:grpSp>
        <p:nvGrpSpPr>
          <p:cNvPr id="2" name="组合 22">
            <a:extLst>
              <a:ext uri="{FF2B5EF4-FFF2-40B4-BE49-F238E27FC236}">
                <a16:creationId xmlns:a16="http://schemas.microsoft.com/office/drawing/2014/main" id="{86FB89F9-CF59-4127-8243-B10638FB0AEA}"/>
              </a:ext>
            </a:extLst>
          </p:cNvPr>
          <p:cNvGrpSpPr/>
          <p:nvPr/>
        </p:nvGrpSpPr>
        <p:grpSpPr>
          <a:xfrm>
            <a:off x="1880272" y="2928944"/>
            <a:ext cx="349016" cy="352411"/>
            <a:chOff x="2099842" y="1975504"/>
            <a:chExt cx="823123" cy="831130"/>
          </a:xfrm>
          <a:solidFill>
            <a:schemeClr val="bg1"/>
          </a:solidFill>
        </p:grpSpPr>
        <p:sp>
          <p:nvSpPr>
            <p:cNvPr id="24" name="等腰三角形 23">
              <a:extLst>
                <a:ext uri="{FF2B5EF4-FFF2-40B4-BE49-F238E27FC236}">
                  <a16:creationId xmlns:a16="http://schemas.microsoft.com/office/drawing/2014/main" id="{50A9E698-788E-4BAC-9C2D-6363BDAAF29F}"/>
                </a:ext>
              </a:extLst>
            </p:cNvPr>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5" name="等腰三角形 24">
              <a:extLst>
                <a:ext uri="{FF2B5EF4-FFF2-40B4-BE49-F238E27FC236}">
                  <a16:creationId xmlns:a16="http://schemas.microsoft.com/office/drawing/2014/main" id="{A8080AE7-E4F8-4B18-A623-7B5A93AC8934}"/>
                </a:ext>
              </a:extLst>
            </p:cNvPr>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6" name="等腰三角形 25">
              <a:extLst>
                <a:ext uri="{FF2B5EF4-FFF2-40B4-BE49-F238E27FC236}">
                  <a16:creationId xmlns:a16="http://schemas.microsoft.com/office/drawing/2014/main" id="{F7EFFC65-3204-4DDA-9956-043F48494DE6}"/>
                </a:ext>
              </a:extLst>
            </p:cNvPr>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grpSp>
      <p:grpSp>
        <p:nvGrpSpPr>
          <p:cNvPr id="12293" name="组合 1">
            <a:extLst>
              <a:ext uri="{FF2B5EF4-FFF2-40B4-BE49-F238E27FC236}">
                <a16:creationId xmlns:a16="http://schemas.microsoft.com/office/drawing/2014/main" id="{D85F0F62-8A1F-4330-BE51-24EA1B1B0CDB}"/>
              </a:ext>
            </a:extLst>
          </p:cNvPr>
          <p:cNvGrpSpPr>
            <a:grpSpLocks/>
          </p:cNvGrpSpPr>
          <p:nvPr/>
        </p:nvGrpSpPr>
        <p:grpSpPr bwMode="auto">
          <a:xfrm>
            <a:off x="3438525" y="2859088"/>
            <a:ext cx="3705225" cy="460375"/>
            <a:chOff x="4585515" y="1054863"/>
            <a:chExt cx="4940300" cy="613833"/>
          </a:xfrm>
        </p:grpSpPr>
        <p:sp>
          <p:nvSpPr>
            <p:cNvPr id="8" name="等腰三角形 7">
              <a:extLst>
                <a:ext uri="{FF2B5EF4-FFF2-40B4-BE49-F238E27FC236}">
                  <a16:creationId xmlns:a16="http://schemas.microsoft.com/office/drawing/2014/main" id="{12045D4D-1C6D-4C94-A4F3-8BAB50E2B9A3}"/>
                </a:ext>
              </a:extLst>
            </p:cNvPr>
            <p:cNvSpPr/>
            <p:nvPr/>
          </p:nvSpPr>
          <p:spPr>
            <a:xfrm rot="5400000" flipH="1">
              <a:off x="4551648" y="1120479"/>
              <a:ext cx="520700" cy="452967"/>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2304" name="文本框 14">
              <a:extLst>
                <a:ext uri="{FF2B5EF4-FFF2-40B4-BE49-F238E27FC236}">
                  <a16:creationId xmlns:a16="http://schemas.microsoft.com/office/drawing/2014/main" id="{280DD5EA-A4F5-49EA-BAFC-26BDEAB94B15}"/>
                </a:ext>
              </a:extLst>
            </p:cNvPr>
            <p:cNvSpPr txBox="1">
              <a:spLocks noChangeArrowheads="1"/>
            </p:cNvSpPr>
            <p:nvPr/>
          </p:nvSpPr>
          <p:spPr bwMode="auto">
            <a:xfrm>
              <a:off x="5285285" y="1054863"/>
              <a:ext cx="4240530" cy="613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400" b="1">
                  <a:solidFill>
                    <a:srgbClr val="595E64"/>
                  </a:solidFill>
                  <a:latin typeface="微软雅黑" panose="020B0503020204020204" pitchFamily="34" charset="-122"/>
                  <a:ea typeface="微软雅黑" panose="020B0503020204020204" pitchFamily="34" charset="-122"/>
                  <a:sym typeface="+mn-ea"/>
                </a:rPr>
                <a:t>Moodle平台简介</a:t>
              </a:r>
              <a:endParaRPr lang="zh-CN" altLang="en-US" sz="2400" b="1">
                <a:solidFill>
                  <a:srgbClr val="595E64"/>
                </a:solidFill>
                <a:latin typeface="微软雅黑" panose="020B0503020204020204" pitchFamily="34" charset="-122"/>
                <a:ea typeface="微软雅黑" panose="020B0503020204020204" pitchFamily="34" charset="-122"/>
              </a:endParaRPr>
            </a:p>
          </p:txBody>
        </p:sp>
      </p:grpSp>
      <p:grpSp>
        <p:nvGrpSpPr>
          <p:cNvPr id="12294" name="组合 3">
            <a:extLst>
              <a:ext uri="{FF2B5EF4-FFF2-40B4-BE49-F238E27FC236}">
                <a16:creationId xmlns:a16="http://schemas.microsoft.com/office/drawing/2014/main" id="{3DFA49EC-0CAC-47D4-9F70-0884CB8F869F}"/>
              </a:ext>
            </a:extLst>
          </p:cNvPr>
          <p:cNvGrpSpPr>
            <a:grpSpLocks/>
          </p:cNvGrpSpPr>
          <p:nvPr/>
        </p:nvGrpSpPr>
        <p:grpSpPr bwMode="auto">
          <a:xfrm>
            <a:off x="4062413" y="3513138"/>
            <a:ext cx="3211512" cy="414337"/>
            <a:chOff x="6594354" y="4489777"/>
            <a:chExt cx="4281169" cy="552027"/>
          </a:xfrm>
        </p:grpSpPr>
        <p:sp>
          <p:nvSpPr>
            <p:cNvPr id="31" name="等腰三角形 30">
              <a:extLst>
                <a:ext uri="{FF2B5EF4-FFF2-40B4-BE49-F238E27FC236}">
                  <a16:creationId xmlns:a16="http://schemas.microsoft.com/office/drawing/2014/main" id="{1DDFBECD-8741-495A-9D4B-EEDE397E0105}"/>
                </a:ext>
              </a:extLst>
            </p:cNvPr>
            <p:cNvSpPr/>
            <p:nvPr/>
          </p:nvSpPr>
          <p:spPr>
            <a:xfrm rot="5400000" flipH="1">
              <a:off x="6561699" y="4524546"/>
              <a:ext cx="518188" cy="452877"/>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2302" name="文本框 32">
              <a:extLst>
                <a:ext uri="{FF2B5EF4-FFF2-40B4-BE49-F238E27FC236}">
                  <a16:creationId xmlns:a16="http://schemas.microsoft.com/office/drawing/2014/main" id="{8ECEFF06-1A97-41F4-AA42-702239192720}"/>
                </a:ext>
              </a:extLst>
            </p:cNvPr>
            <p:cNvSpPr txBox="1">
              <a:spLocks noChangeArrowheads="1"/>
            </p:cNvSpPr>
            <p:nvPr/>
          </p:nvSpPr>
          <p:spPr bwMode="auto">
            <a:xfrm>
              <a:off x="7217923" y="4489777"/>
              <a:ext cx="3657600" cy="552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100">
                  <a:solidFill>
                    <a:srgbClr val="595E64"/>
                  </a:solidFill>
                  <a:latin typeface="微软雅黑" panose="020B0503020204020204" pitchFamily="34" charset="-122"/>
                  <a:ea typeface="微软雅黑" panose="020B0503020204020204" pitchFamily="34" charset="-122"/>
                </a:rPr>
                <a:t>资源共享</a:t>
              </a:r>
            </a:p>
          </p:txBody>
        </p:sp>
      </p:grpSp>
      <p:grpSp>
        <p:nvGrpSpPr>
          <p:cNvPr id="12295" name="组合 33">
            <a:extLst>
              <a:ext uri="{FF2B5EF4-FFF2-40B4-BE49-F238E27FC236}">
                <a16:creationId xmlns:a16="http://schemas.microsoft.com/office/drawing/2014/main" id="{0481AFA4-96C3-4AD7-98A7-A578C6534F57}"/>
              </a:ext>
            </a:extLst>
          </p:cNvPr>
          <p:cNvGrpSpPr>
            <a:grpSpLocks/>
          </p:cNvGrpSpPr>
          <p:nvPr/>
        </p:nvGrpSpPr>
        <p:grpSpPr bwMode="auto">
          <a:xfrm>
            <a:off x="4062413" y="4225925"/>
            <a:ext cx="3211512" cy="414338"/>
            <a:chOff x="6594354" y="4489777"/>
            <a:chExt cx="4281169" cy="552027"/>
          </a:xfrm>
        </p:grpSpPr>
        <p:sp>
          <p:nvSpPr>
            <p:cNvPr id="35" name="等腰三角形 34">
              <a:extLst>
                <a:ext uri="{FF2B5EF4-FFF2-40B4-BE49-F238E27FC236}">
                  <a16:creationId xmlns:a16="http://schemas.microsoft.com/office/drawing/2014/main" id="{7B48DE44-5EF9-4D1C-BB32-FEA9446EC77F}"/>
                </a:ext>
              </a:extLst>
            </p:cNvPr>
            <p:cNvSpPr/>
            <p:nvPr/>
          </p:nvSpPr>
          <p:spPr>
            <a:xfrm rot="5400000" flipH="1">
              <a:off x="6561700" y="4524547"/>
              <a:ext cx="518185" cy="452877"/>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2300" name="文本框 35">
              <a:extLst>
                <a:ext uri="{FF2B5EF4-FFF2-40B4-BE49-F238E27FC236}">
                  <a16:creationId xmlns:a16="http://schemas.microsoft.com/office/drawing/2014/main" id="{4D74704F-8EE5-4E20-9C1A-45011017D2BB}"/>
                </a:ext>
              </a:extLst>
            </p:cNvPr>
            <p:cNvSpPr txBox="1">
              <a:spLocks noChangeArrowheads="1"/>
            </p:cNvSpPr>
            <p:nvPr/>
          </p:nvSpPr>
          <p:spPr bwMode="auto">
            <a:xfrm>
              <a:off x="7217923" y="4489777"/>
              <a:ext cx="3657600" cy="552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100">
                  <a:solidFill>
                    <a:srgbClr val="595E64"/>
                  </a:solidFill>
                  <a:latin typeface="微软雅黑" panose="020B0503020204020204" pitchFamily="34" charset="-122"/>
                  <a:ea typeface="微软雅黑" panose="020B0503020204020204" pitchFamily="34" charset="-122"/>
                </a:rPr>
                <a:t>作业练习</a:t>
              </a:r>
            </a:p>
          </p:txBody>
        </p:sp>
      </p:grpSp>
      <p:grpSp>
        <p:nvGrpSpPr>
          <p:cNvPr id="12296" name="组合 36">
            <a:extLst>
              <a:ext uri="{FF2B5EF4-FFF2-40B4-BE49-F238E27FC236}">
                <a16:creationId xmlns:a16="http://schemas.microsoft.com/office/drawing/2014/main" id="{A0717109-D354-47C8-809F-D0BC76DE70E3}"/>
              </a:ext>
            </a:extLst>
          </p:cNvPr>
          <p:cNvGrpSpPr>
            <a:grpSpLocks/>
          </p:cNvGrpSpPr>
          <p:nvPr/>
        </p:nvGrpSpPr>
        <p:grpSpPr bwMode="auto">
          <a:xfrm>
            <a:off x="4062413" y="4938713"/>
            <a:ext cx="3211512" cy="414337"/>
            <a:chOff x="6594354" y="4489777"/>
            <a:chExt cx="4281169" cy="552027"/>
          </a:xfrm>
        </p:grpSpPr>
        <p:sp>
          <p:nvSpPr>
            <p:cNvPr id="38" name="等腰三角形 37">
              <a:extLst>
                <a:ext uri="{FF2B5EF4-FFF2-40B4-BE49-F238E27FC236}">
                  <a16:creationId xmlns:a16="http://schemas.microsoft.com/office/drawing/2014/main" id="{10B51A0B-3DDD-41C2-8232-DAA8EB8FB4F8}"/>
                </a:ext>
              </a:extLst>
            </p:cNvPr>
            <p:cNvSpPr/>
            <p:nvPr/>
          </p:nvSpPr>
          <p:spPr>
            <a:xfrm rot="5400000" flipH="1">
              <a:off x="6561699" y="4524546"/>
              <a:ext cx="518188" cy="452877"/>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2298" name="文本框 38">
              <a:extLst>
                <a:ext uri="{FF2B5EF4-FFF2-40B4-BE49-F238E27FC236}">
                  <a16:creationId xmlns:a16="http://schemas.microsoft.com/office/drawing/2014/main" id="{F1145A52-7E3A-4B66-B7DE-8421D4AF00EC}"/>
                </a:ext>
              </a:extLst>
            </p:cNvPr>
            <p:cNvSpPr txBox="1">
              <a:spLocks noChangeArrowheads="1"/>
            </p:cNvSpPr>
            <p:nvPr/>
          </p:nvSpPr>
          <p:spPr bwMode="auto">
            <a:xfrm>
              <a:off x="7217923" y="4489777"/>
              <a:ext cx="3657600" cy="552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100">
                  <a:solidFill>
                    <a:srgbClr val="595E64"/>
                  </a:solidFill>
                  <a:latin typeface="微软雅黑" panose="020B0503020204020204" pitchFamily="34" charset="-122"/>
                  <a:ea typeface="微软雅黑" panose="020B0503020204020204" pitchFamily="34" charset="-122"/>
                </a:rPr>
                <a:t>过程性评价</a:t>
              </a:r>
            </a:p>
          </p:txBody>
        </p:sp>
      </p:grpSp>
    </p:spTree>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9735,&quot;width&quot;:1449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418</Words>
  <Application>Microsoft Office PowerPoint</Application>
  <PresentationFormat>全屏显示(4:3)</PresentationFormat>
  <Paragraphs>68</Paragraphs>
  <Slides>19</Slides>
  <Notes>2</Notes>
  <HiddenSlides>0</HiddenSlides>
  <MMClips>1</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楷体</vt:lpstr>
      <vt:lpstr>微软雅黑</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学虹夜雨</dc:creator>
  <cp:lastModifiedBy>学虹 夜雨</cp:lastModifiedBy>
  <cp:revision>205</cp:revision>
  <dcterms:created xsi:type="dcterms:W3CDTF">2014-10-16T08:35:00Z</dcterms:created>
  <dcterms:modified xsi:type="dcterms:W3CDTF">2021-06-23T07:01:33Z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2052-11.1.0.9828</vt:lpwstr>
  </property>
</Properties>
</file>