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75" r:id="rId3"/>
    <p:sldId id="259" r:id="rId4"/>
    <p:sldId id="272" r:id="rId5"/>
    <p:sldId id="278" r:id="rId6"/>
    <p:sldId id="273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2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2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1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1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7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7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4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6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3E0A-5185-492B-B29B-1A8F1F2179A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0BBB-C529-4D75-87E0-30223A562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92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26B49-79BD-4326-810A-C8243CD1923C}"/>
              </a:ext>
            </a:extLst>
          </p:cNvPr>
          <p:cNvSpPr txBox="1"/>
          <p:nvPr/>
        </p:nvSpPr>
        <p:spPr>
          <a:xfrm>
            <a:off x="1782233" y="2751891"/>
            <a:ext cx="8627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2021 </a:t>
            </a:r>
            <a:r>
              <a:rPr lang="en-US" altLang="ko-KR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Smarcle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겨울방학 프로그램 설명회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6496C-8F9C-4FF4-B4F4-2ACF38F66113}"/>
              </a:ext>
            </a:extLst>
          </p:cNvPr>
          <p:cNvSpPr txBox="1"/>
          <p:nvPr/>
        </p:nvSpPr>
        <p:spPr>
          <a:xfrm>
            <a:off x="10703319" y="6581001"/>
            <a:ext cx="1590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ghoon99@kakao.com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B7C5D-497E-420A-AE50-1315B477D744}"/>
              </a:ext>
            </a:extLst>
          </p:cNvPr>
          <p:cNvSpPr txBox="1"/>
          <p:nvPr/>
        </p:nvSpPr>
        <p:spPr>
          <a:xfrm>
            <a:off x="5516033" y="3105834"/>
            <a:ext cx="168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83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1D80A-D0F3-4C46-865E-30BB3A35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겨울방학 프로그램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!!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75C1A-2263-42C3-B2F0-AAC3C473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모두의 딥러닝 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인공지능 스터디</a:t>
            </a:r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) </a:t>
            </a:r>
          </a:p>
          <a:p>
            <a:endParaRPr lang="en-US" altLang="ko-K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팀</a:t>
            </a:r>
            <a:r>
              <a:rPr lang="en-US" altLang="ko-KR" dirty="0"/>
              <a:t>/</a:t>
            </a:r>
            <a:r>
              <a:rPr lang="ko-KR" altLang="en-US" dirty="0"/>
              <a:t>개인 프로젝트 지원 행사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3. GE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관련 진행 상황과 계획 </a:t>
            </a:r>
          </a:p>
        </p:txBody>
      </p:sp>
    </p:spTree>
    <p:extLst>
      <p:ext uri="{BB962C8B-B14F-4D97-AF65-F5344CB8AC3E}">
        <p14:creationId xmlns:p14="http://schemas.microsoft.com/office/powerpoint/2010/main" val="8848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EBEBE-137D-4259-96AF-27C2758E4B94}"/>
              </a:ext>
            </a:extLst>
          </p:cNvPr>
          <p:cNvSpPr txBox="1"/>
          <p:nvPr/>
        </p:nvSpPr>
        <p:spPr>
          <a:xfrm>
            <a:off x="203200" y="287867"/>
            <a:ext cx="398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BA1E8-829B-4822-BA68-8C840B77D1CE}"/>
              </a:ext>
            </a:extLst>
          </p:cNvPr>
          <p:cNvSpPr txBox="1"/>
          <p:nvPr/>
        </p:nvSpPr>
        <p:spPr>
          <a:xfrm>
            <a:off x="203200" y="287867"/>
            <a:ext cx="398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스터디 안내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6E6EF-E6E8-49A0-939B-B83B3EC5D7DB}"/>
              </a:ext>
            </a:extLst>
          </p:cNvPr>
          <p:cNvSpPr txBox="1"/>
          <p:nvPr/>
        </p:nvSpPr>
        <p:spPr>
          <a:xfrm>
            <a:off x="427567" y="1466334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모두의 딥러닝 </a:t>
            </a:r>
            <a:r>
              <a:rPr lang="en-US" altLang="ko-K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책</a:t>
            </a:r>
            <a:r>
              <a:rPr lang="en-US" altLang="ko-KR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스터디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7C0478-FCFD-4324-B3C8-CCBB97DBF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62"/>
          <a:stretch/>
        </p:blipFill>
        <p:spPr>
          <a:xfrm>
            <a:off x="3242733" y="1353609"/>
            <a:ext cx="5123391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4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771063-2796-4F02-9C14-BB519BBB49AD}"/>
              </a:ext>
            </a:extLst>
          </p:cNvPr>
          <p:cNvSpPr txBox="1"/>
          <p:nvPr/>
        </p:nvSpPr>
        <p:spPr>
          <a:xfrm>
            <a:off x="144780" y="4706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팀</a:t>
            </a:r>
            <a:r>
              <a:rPr lang="en-US" altLang="ko-KR" sz="2800" dirty="0"/>
              <a:t>/</a:t>
            </a:r>
            <a:r>
              <a:rPr lang="ko-KR" altLang="en-US" sz="2800" dirty="0"/>
              <a:t>개인 프로젝트 지원 행사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1958B-1A0B-431B-96D4-EA075B0558D2}"/>
              </a:ext>
            </a:extLst>
          </p:cNvPr>
          <p:cNvSpPr txBox="1"/>
          <p:nvPr/>
        </p:nvSpPr>
        <p:spPr>
          <a:xfrm>
            <a:off x="5219700" y="1516826"/>
            <a:ext cx="673608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주제는 인공지능과 결합하면 좋지만 꼭 </a:t>
            </a:r>
            <a:r>
              <a:rPr lang="ko-KR" altLang="en-US" sz="1800" dirty="0" err="1"/>
              <a:t>안들어가도</a:t>
            </a:r>
            <a:r>
              <a:rPr lang="ko-KR" altLang="en-US" sz="1800" dirty="0"/>
              <a:t> 됨</a:t>
            </a:r>
            <a:endParaRPr lang="en-US" altLang="ko-KR" sz="1800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자유로운 분위기에서 프로젝트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예시</a:t>
            </a:r>
            <a:r>
              <a:rPr lang="ko-KR" altLang="en-US" dirty="0"/>
              <a:t> 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웹 프로그래밍</a:t>
            </a:r>
            <a:r>
              <a:rPr lang="en-US" altLang="ko-KR" sz="1800" dirty="0"/>
              <a:t>(</a:t>
            </a:r>
            <a:r>
              <a:rPr lang="ko-KR" altLang="en-US" sz="1800" dirty="0"/>
              <a:t>동아리사이트 꾸미기</a:t>
            </a:r>
            <a:r>
              <a:rPr lang="en-US" altLang="ko-KR" sz="1800" dirty="0"/>
              <a:t>)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임베디드 보드 활용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아두이노로</a:t>
            </a:r>
            <a:r>
              <a:rPr lang="ko-KR" altLang="en-US" sz="1800" dirty="0"/>
              <a:t> 재밌는 거 만들기 </a:t>
            </a:r>
            <a:r>
              <a:rPr lang="en-US" altLang="ko-KR" sz="1800" dirty="0"/>
              <a:t>+ </a:t>
            </a:r>
            <a:r>
              <a:rPr lang="ko-KR" altLang="en-US" sz="1800" dirty="0"/>
              <a:t>인공지능 사용 권장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라인 트레이서 자율주행 </a:t>
            </a:r>
            <a:r>
              <a:rPr lang="en-US" altLang="ko-KR" sz="1800" dirty="0" err="1"/>
              <a:t>rc</a:t>
            </a:r>
            <a:r>
              <a:rPr lang="ko-KR" altLang="en-US" sz="1800" dirty="0"/>
              <a:t>카 도 만들어보고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드론</a:t>
            </a:r>
            <a:r>
              <a:rPr lang="ko-KR" altLang="en-US" sz="1800" dirty="0"/>
              <a:t> 으로 코딩해서 영상인식 자율주행 시켜봐도 되고</a:t>
            </a:r>
          </a:p>
          <a:p>
            <a:r>
              <a:rPr lang="ko-KR" altLang="en-US" sz="1800" dirty="0"/>
              <a:t>등등 여러가지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기초설계</a:t>
            </a:r>
            <a:r>
              <a:rPr lang="en-US" altLang="ko-KR" sz="2000" dirty="0"/>
              <a:t> </a:t>
            </a:r>
            <a:r>
              <a:rPr lang="ko-KR" altLang="en-US" sz="2000" dirty="0"/>
              <a:t>수강 </a:t>
            </a:r>
            <a:r>
              <a:rPr lang="ko-KR" altLang="en-US" sz="2000" dirty="0" err="1"/>
              <a:t>안하신</a:t>
            </a:r>
            <a:r>
              <a:rPr lang="ko-KR" altLang="en-US" sz="2000" dirty="0"/>
              <a:t> 분들은</a:t>
            </a:r>
            <a:endParaRPr lang="en-US" altLang="ko-KR" sz="2000" dirty="0"/>
          </a:p>
          <a:p>
            <a:r>
              <a:rPr lang="ko-KR" alt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아두이노</a:t>
            </a: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적극 권장</a:t>
            </a:r>
            <a:endParaRPr lang="en-US" altLang="ko-KR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B9737-1C3D-4E37-A6E6-6A6E20A5226F}"/>
              </a:ext>
            </a:extLst>
          </p:cNvPr>
          <p:cNvSpPr txBox="1"/>
          <p:nvPr/>
        </p:nvSpPr>
        <p:spPr>
          <a:xfrm>
            <a:off x="144780" y="125521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개인 </a:t>
            </a:r>
            <a:r>
              <a:rPr lang="en-US" altLang="ko-KR" sz="1800" dirty="0"/>
              <a:t>/ </a:t>
            </a:r>
            <a:r>
              <a:rPr lang="ko-KR" altLang="en-US" sz="1800" dirty="0"/>
              <a:t>팀 가능 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월 말에 짧은 중간발표회 </a:t>
            </a:r>
            <a:r>
              <a:rPr lang="en-US" altLang="ko-KR" sz="1800" dirty="0"/>
              <a:t>(</a:t>
            </a:r>
            <a:r>
              <a:rPr lang="ko-KR" altLang="en-US" sz="1800" dirty="0"/>
              <a:t>예정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en-US" altLang="ko-KR" sz="1800" dirty="0"/>
              <a:t>2</a:t>
            </a:r>
            <a:r>
              <a:rPr lang="ko-KR" altLang="en-US" sz="1800" dirty="0"/>
              <a:t>월말 에 성과 발표회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/>
              <a:t>완주 시 상품 있음</a:t>
            </a:r>
            <a:r>
              <a:rPr lang="en-US" altLang="ko-KR" sz="1800" dirty="0"/>
              <a:t>..?</a:t>
            </a:r>
          </a:p>
          <a:p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완주하는 사람이 많아 질 수록 보상 증가</a:t>
            </a:r>
            <a:endParaRPr lang="en-US" altLang="ko-KR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771063-2796-4F02-9C14-BB519BBB49AD}"/>
              </a:ext>
            </a:extLst>
          </p:cNvPr>
          <p:cNvSpPr txBox="1"/>
          <p:nvPr/>
        </p:nvSpPr>
        <p:spPr>
          <a:xfrm>
            <a:off x="144780" y="4706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팀</a:t>
            </a:r>
            <a:r>
              <a:rPr lang="en-US" altLang="ko-KR" sz="2800" dirty="0"/>
              <a:t>/</a:t>
            </a:r>
            <a:r>
              <a:rPr lang="ko-KR" altLang="en-US" sz="2800" dirty="0"/>
              <a:t>개인 프로젝트 지원 행사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0D2C7-B4C1-4A1F-91FB-8E31A64FC91C}"/>
              </a:ext>
            </a:extLst>
          </p:cNvPr>
          <p:cNvSpPr txBox="1"/>
          <p:nvPr/>
        </p:nvSpPr>
        <p:spPr>
          <a:xfrm>
            <a:off x="287020" y="1709972"/>
            <a:ext cx="69418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학술제</a:t>
            </a:r>
            <a:r>
              <a:rPr lang="ko-KR" altLang="en-US" sz="2000" dirty="0"/>
              <a:t> 느낌으로 방학 때 자신</a:t>
            </a:r>
            <a:r>
              <a:rPr lang="en-US" altLang="ko-KR" sz="2000" dirty="0"/>
              <a:t>/</a:t>
            </a:r>
            <a:r>
              <a:rPr lang="ko-KR" altLang="en-US" sz="2000" dirty="0"/>
              <a:t>팀 이 공부한 내용을 부원들과 함께 같이 공유해보는 시간을 가지자라는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아두이노</a:t>
            </a:r>
            <a:r>
              <a:rPr lang="en-US" altLang="ko-KR" sz="2000" dirty="0"/>
              <a:t>/</a:t>
            </a:r>
            <a:r>
              <a:rPr lang="ko-KR" altLang="en-US" sz="2000" dirty="0" err="1"/>
              <a:t>라즈베리파이</a:t>
            </a:r>
            <a:r>
              <a:rPr lang="ko-KR" altLang="en-US" sz="2000" dirty="0"/>
              <a:t> 등 임베디드 보드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Rc</a:t>
            </a:r>
            <a:r>
              <a:rPr lang="ko-KR" altLang="en-US" sz="2000" dirty="0"/>
              <a:t> 카 키트</a:t>
            </a:r>
            <a:r>
              <a:rPr lang="en-US" altLang="ko-KR" sz="2000" dirty="0"/>
              <a:t>, </a:t>
            </a:r>
            <a:r>
              <a:rPr lang="ko-KR" altLang="en-US" sz="2000" dirty="0"/>
              <a:t>코드론 등은 지원 가능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같이 공부하고 싶으신 분들 </a:t>
            </a:r>
            <a:endParaRPr lang="en-US" altLang="ko-KR" sz="2000" dirty="0"/>
          </a:p>
          <a:p>
            <a:r>
              <a:rPr lang="ko-KR" altLang="en-US" sz="2000" dirty="0"/>
              <a:t>궁금한 것이 있으신 분들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공유를 통해서 같이 성장해요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046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0BBB16-CBFF-412C-AEE6-77051FA17A1B}"/>
              </a:ext>
            </a:extLst>
          </p:cNvPr>
          <p:cNvSpPr txBox="1"/>
          <p:nvPr/>
        </p:nvSpPr>
        <p:spPr>
          <a:xfrm>
            <a:off x="3048000" y="245950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1. 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모두의 딥러닝 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인공지능 기초 스터디</a:t>
            </a:r>
            <a:r>
              <a:rPr lang="en-US" altLang="ko-KR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) </a:t>
            </a:r>
          </a:p>
          <a:p>
            <a:endParaRPr lang="en-US" altLang="ko-KR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팀</a:t>
            </a:r>
            <a:r>
              <a:rPr lang="en-US" altLang="ko-KR" sz="2400" dirty="0"/>
              <a:t>/</a:t>
            </a:r>
            <a:r>
              <a:rPr lang="ko-KR" altLang="en-US" sz="2400" dirty="0"/>
              <a:t>개인 프로젝트 지원 행사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7482-A2C4-4FA5-BBAB-A70FB8EAD549}"/>
              </a:ext>
            </a:extLst>
          </p:cNvPr>
          <p:cNvSpPr txBox="1"/>
          <p:nvPr/>
        </p:nvSpPr>
        <p:spPr>
          <a:xfrm>
            <a:off x="4234179" y="4669613"/>
            <a:ext cx="2598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둘 중 하나는 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필수 참여</a:t>
            </a: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 다 하면 좋겠지만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C0BD2-7AD9-4528-857B-848EBEA91747}"/>
              </a:ext>
            </a:extLst>
          </p:cNvPr>
          <p:cNvSpPr txBox="1"/>
          <p:nvPr/>
        </p:nvSpPr>
        <p:spPr>
          <a:xfrm>
            <a:off x="4767581" y="1058192"/>
            <a:ext cx="3725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42243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3FA1DB-78EC-4434-B4E8-576A53F23FC5}"/>
              </a:ext>
            </a:extLst>
          </p:cNvPr>
          <p:cNvSpPr txBox="1"/>
          <p:nvPr/>
        </p:nvSpPr>
        <p:spPr>
          <a:xfrm>
            <a:off x="2890641" y="1732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3. GE </a:t>
            </a:r>
            <a:r>
              <a:rPr lang="ko-KR" alt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관련 진행 상황과 계획 </a:t>
            </a:r>
          </a:p>
        </p:txBody>
      </p:sp>
    </p:spTree>
    <p:extLst>
      <p:ext uri="{BB962C8B-B14F-4D97-AF65-F5344CB8AC3E}">
        <p14:creationId xmlns:p14="http://schemas.microsoft.com/office/powerpoint/2010/main" val="23553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16841-B14D-451A-9AAB-480DE6A19534}"/>
              </a:ext>
            </a:extLst>
          </p:cNvPr>
          <p:cNvSpPr txBox="1"/>
          <p:nvPr/>
        </p:nvSpPr>
        <p:spPr>
          <a:xfrm>
            <a:off x="4541520" y="3003054"/>
            <a:ext cx="370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감사합니당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6670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한나체 Pro"/>
        <a:ea typeface="배달의민족 한나체 Pro"/>
        <a:cs typeface=""/>
      </a:majorFont>
      <a:minorFont>
        <a:latin typeface="배달의민족 한나체 Pro"/>
        <a:ea typeface="배달의민족 한나체 Pro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230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배달의민족 한나체 Pro</vt:lpstr>
      <vt:lpstr>Arial</vt:lpstr>
      <vt:lpstr>Office Theme</vt:lpstr>
      <vt:lpstr>PowerPoint 프레젠테이션</vt:lpstr>
      <vt:lpstr>겨울방학 프로그램!!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정경훈</dc:creator>
  <cp:lastModifiedBy>정경훈</cp:lastModifiedBy>
  <cp:revision>35</cp:revision>
  <dcterms:created xsi:type="dcterms:W3CDTF">2020-09-08T11:57:44Z</dcterms:created>
  <dcterms:modified xsi:type="dcterms:W3CDTF">2020-12-25T12:30:46Z</dcterms:modified>
</cp:coreProperties>
</file>