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민" initials="김" lastIdx="1" clrIdx="0">
    <p:extLst>
      <p:ext uri="{19B8F6BF-5375-455C-9EA6-DF929625EA0E}">
        <p15:presenceInfo xmlns:p15="http://schemas.microsoft.com/office/powerpoint/2012/main" userId="9e9d86a507540a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4-27T17:23:14.76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316AA-93B1-46CF-93BE-85752871829D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37CD9-FB81-441B-AB3C-37EA2FFA3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4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72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0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윈도우 타이머 켜기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시간 상황 보고 조절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590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방금 동영상을 통해 </a:t>
            </a:r>
            <a:r>
              <a:rPr lang="ko-KR" altLang="en-US" baseline="0" dirty="0" err="1" smtClean="0"/>
              <a:t>말씀드리고</a:t>
            </a:r>
            <a:r>
              <a:rPr lang="ko-KR" altLang="en-US" baseline="0" dirty="0" smtClean="0"/>
              <a:t> 싶은 것은 바로 설계 라는 부분입니다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여러분들이 중요하게 생각하셔야 </a:t>
            </a:r>
            <a:r>
              <a:rPr lang="ko-KR" altLang="en-US" baseline="0" dirty="0" err="1" smtClean="0"/>
              <a:t>하는건</a:t>
            </a:r>
            <a:r>
              <a:rPr lang="ko-KR" altLang="en-US" baseline="0" dirty="0" smtClean="0"/>
              <a:t> 코드가 막 어렵다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아니면 너무 복잡하다 이런 것이 아니라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이런 게임을 어떤 구성으로 어떻게 만들지에 대한 조금은 논리적인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혹은 구조적인 </a:t>
            </a:r>
            <a:r>
              <a:rPr lang="en-US" altLang="ko-KR" baseline="0" dirty="0" smtClean="0"/>
              <a:t>＇</a:t>
            </a:r>
            <a:r>
              <a:rPr lang="ko-KR" altLang="en-US" baseline="0" dirty="0" smtClean="0"/>
              <a:t>설계</a:t>
            </a:r>
            <a:r>
              <a:rPr lang="en-US" altLang="ko-KR" baseline="0" dirty="0" smtClean="0"/>
              <a:t>’  </a:t>
            </a:r>
            <a:r>
              <a:rPr lang="ko-KR" altLang="en-US" baseline="0" dirty="0" smtClean="0"/>
              <a:t>능력인 것 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게임의 캐릭터들이 아무리 귀엽고 멋있더라도 게임 자체가 재미가 없다면 이상하겠죠</a:t>
            </a:r>
            <a:r>
              <a:rPr lang="en-US" altLang="ko-KR" baseline="0" dirty="0" smtClean="0"/>
              <a:t>? </a:t>
            </a:r>
          </a:p>
          <a:p>
            <a:r>
              <a:rPr lang="ko-KR" altLang="en-US" baseline="0" dirty="0" smtClean="0"/>
              <a:t>오늘 한 것을 토대로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여러분 만의 게임을 한번 만들어 보셨으면 좋겠습니다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2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구성은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라이브러리 설치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 기능 추가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 기능 재구성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번 마무리 및 퀴즈로 되어있습니다</a:t>
            </a:r>
            <a:r>
              <a:rPr lang="en-US" altLang="ko-KR" dirty="0" smtClean="0"/>
              <a:t>. 1</a:t>
            </a:r>
            <a:r>
              <a:rPr lang="ko-KR" altLang="en-US" dirty="0" smtClean="0"/>
              <a:t>번은 여러분이 집을 가셔서 더 해보고 싶다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하신 분을 위해 만들어 놓은 매뉴얼이니 참고하시면 될</a:t>
            </a:r>
            <a:r>
              <a:rPr lang="ko-KR" altLang="en-US" baseline="0" dirty="0" smtClean="0"/>
              <a:t> 것 같습니다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3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아까 미리 필요한 것들을 </a:t>
            </a:r>
            <a:r>
              <a:rPr lang="ko-KR" altLang="en-US" dirty="0" err="1" smtClean="0"/>
              <a:t>설치하셨었죠</a:t>
            </a:r>
            <a:r>
              <a:rPr lang="en-US" altLang="ko-KR" dirty="0" smtClean="0"/>
              <a:t>?? </a:t>
            </a:r>
            <a:r>
              <a:rPr lang="ko-KR" altLang="en-US" dirty="0" smtClean="0"/>
              <a:t>게임을 만들기</a:t>
            </a:r>
            <a:r>
              <a:rPr lang="ko-KR" altLang="en-US" baseline="0" dirty="0" smtClean="0"/>
              <a:t> 전 어떤 것을 </a:t>
            </a:r>
            <a:r>
              <a:rPr lang="ko-KR" altLang="en-US" baseline="0" dirty="0" err="1" smtClean="0"/>
              <a:t>설치했</a:t>
            </a:r>
            <a:r>
              <a:rPr lang="ko-KR" altLang="en-US" baseline="0" dirty="0" smtClean="0"/>
              <a:t> 나에 대해 설명을 드리겠습니다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아까 설치 </a:t>
            </a:r>
            <a:r>
              <a:rPr lang="ko-KR" altLang="en-US" baseline="0" dirty="0" err="1" smtClean="0"/>
              <a:t>하신건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pygame</a:t>
            </a:r>
            <a:r>
              <a:rPr lang="ko-KR" altLang="en-US" baseline="0" dirty="0" smtClean="0"/>
              <a:t>이라는 라이브러리입니다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그게 뭔데 설치를 했나</a:t>
            </a:r>
            <a:r>
              <a:rPr lang="en-US" altLang="ko-KR" baseline="0" dirty="0" smtClean="0"/>
              <a:t>??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말씀드릴게요</a:t>
            </a:r>
            <a:r>
              <a:rPr lang="en-US" altLang="ko-KR" baseline="0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21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이번에 만들 게임은 </a:t>
            </a:r>
            <a:r>
              <a:rPr lang="en-US" altLang="ko-KR" dirty="0" err="1" smtClean="0"/>
              <a:t>pygame</a:t>
            </a:r>
            <a:r>
              <a:rPr lang="ko-KR" altLang="en-US" dirty="0" smtClean="0"/>
              <a:t>이라는 것으로 만들어집니다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전에 이 </a:t>
            </a:r>
            <a:r>
              <a:rPr lang="en-US" altLang="ko-KR" dirty="0" err="1" smtClean="0"/>
              <a:t>pygame</a:t>
            </a:r>
            <a:r>
              <a:rPr lang="ko-KR" altLang="en-US" dirty="0" smtClean="0"/>
              <a:t>이라는 것에 대해서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pygame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파이썬이라는</a:t>
            </a:r>
            <a:r>
              <a:rPr lang="ko-KR" altLang="en-US" dirty="0" smtClean="0"/>
              <a:t> 언어의 라이브러리의 일종입니다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라이브러리 란 것은 도서관이란 뜻이죠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도서관을 이용하는 이유는 여러분이 필요한 자료들 </a:t>
            </a:r>
            <a:r>
              <a:rPr lang="ko-KR" altLang="en-US" baseline="0" dirty="0" err="1" smtClean="0"/>
              <a:t>때문이실겁니다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다음 슬라이드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75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이 </a:t>
            </a:r>
            <a:r>
              <a:rPr lang="en-US" altLang="ko-KR" dirty="0" err="1" smtClean="0"/>
              <a:t>pygame</a:t>
            </a:r>
            <a:r>
              <a:rPr lang="ko-KR" altLang="en-US" dirty="0" smtClean="0"/>
              <a:t>이란 것은 어떤 기능들이 미리 </a:t>
            </a:r>
            <a:r>
              <a:rPr lang="ko-KR" altLang="en-US" dirty="0" err="1" smtClean="0"/>
              <a:t>만들어져있는</a:t>
            </a:r>
            <a:r>
              <a:rPr lang="ko-KR" altLang="en-US" dirty="0" smtClean="0"/>
              <a:t> 도서관 같은 기능을 하는 아이입니다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</a:t>
            </a:r>
            <a:r>
              <a:rPr lang="en-US" altLang="ko-KR" dirty="0" err="1" smtClean="0"/>
              <a:t>pygame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이용해 게임을 만드는데 필요한 것들이 미리 만들어져 있는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en-US" altLang="ko-KR" dirty="0" err="1" smtClean="0"/>
              <a:t>pygame</a:t>
            </a:r>
            <a:r>
              <a:rPr lang="ko-KR" altLang="en-US" dirty="0" smtClean="0"/>
              <a:t>을 이용하게 되면 이런 구조를 가지게 되는데요</a:t>
            </a:r>
            <a:r>
              <a:rPr lang="en-US" altLang="ko-KR" dirty="0" smtClean="0"/>
              <a:t>. 1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세션이나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세션에서 보셨듯이 덧셈이나 뺄셈 등을 하려고 미리 어떤 변수를 하나 이상을 </a:t>
            </a:r>
            <a:r>
              <a:rPr lang="ko-KR" altLang="en-US" baseline="0" dirty="0" err="1" smtClean="0"/>
              <a:t>만드셨었죠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이번 게임에서도 게임 캐릭터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사물등의</a:t>
            </a:r>
            <a:r>
              <a:rPr lang="ko-KR" altLang="en-US" baseline="0" dirty="0" smtClean="0"/>
              <a:t> 개체를 미리 만들어 놓은 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</a:t>
            </a:r>
            <a:r>
              <a:rPr lang="ko-KR" altLang="en-US" b="1" baseline="0" dirty="0" smtClean="0"/>
              <a:t>순환되는</a:t>
            </a:r>
            <a:r>
              <a:rPr lang="ko-KR" altLang="en-US" baseline="0" dirty="0" smtClean="0"/>
              <a:t> 구조 안에서 게임이 작동하게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자세한건</a:t>
            </a:r>
            <a:r>
              <a:rPr lang="ko-KR" altLang="en-US" baseline="0" dirty="0" smtClean="0"/>
              <a:t> 다음 기본 화면 띄우기에서 설명해 드릴게요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97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파일을 열어 </a:t>
            </a:r>
            <a:r>
              <a:rPr lang="ko-KR" altLang="en-US" dirty="0" err="1" smtClean="0"/>
              <a:t>보실게요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지금 여기에는 정말 기본적인 구조만 선언이 되어 있는 부분이에요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부분이 아까 슬라이드의 </a:t>
            </a:r>
            <a:r>
              <a:rPr lang="ko-KR" altLang="en-US" b="1" dirty="0" smtClean="0"/>
              <a:t>순환구조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이 밖의 요소들을 가지고 이제 바꿔봅시다 같이</a:t>
            </a:r>
            <a:endParaRPr lang="en-US" altLang="ko-KR" dirty="0" smtClean="0"/>
          </a:p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게임의 이름을 정해보죠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이제부터 게임이름을 피자나라 치킨왕자라고 할게요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여러분도 한번 고쳐 보실래요</a:t>
            </a:r>
            <a:r>
              <a:rPr lang="en-US" altLang="ko-KR" dirty="0" smtClean="0"/>
              <a:t>?</a:t>
            </a:r>
            <a:r>
              <a:rPr lang="en-US" altLang="ko-KR" baseline="0" dirty="0" smtClean="0"/>
              <a:t> </a:t>
            </a:r>
          </a:p>
          <a:p>
            <a:r>
              <a:rPr lang="ko-KR" altLang="en-US" dirty="0" smtClean="0"/>
              <a:t>원래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파이썬이란</a:t>
            </a:r>
            <a:r>
              <a:rPr lang="ko-KR" altLang="en-US" baseline="0" dirty="0" smtClean="0"/>
              <a:t> 언어는 영어로 만들어진 언어라</a:t>
            </a:r>
            <a:r>
              <a:rPr lang="ko-KR" altLang="en-US" dirty="0" smtClean="0"/>
              <a:t> 한글이 </a:t>
            </a:r>
            <a:r>
              <a:rPr lang="ko-KR" altLang="en-US" dirty="0" err="1" smtClean="0"/>
              <a:t>안되는데</a:t>
            </a:r>
            <a:r>
              <a:rPr lang="ko-KR" altLang="en-US" dirty="0" smtClean="0"/>
              <a:t> 미리 무언가를 설치를 해놓아 두었기 때문에 가능합니다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째로</a:t>
            </a:r>
            <a:r>
              <a:rPr lang="ko-KR" altLang="en-US" dirty="0" smtClean="0"/>
              <a:t> 화면의 크기를 조정해 볼게요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지금은 화면 크기가 가로 </a:t>
            </a:r>
            <a:r>
              <a:rPr lang="en-US" altLang="ko-KR" dirty="0" smtClean="0"/>
              <a:t>1024</a:t>
            </a:r>
            <a:r>
              <a:rPr lang="ko-KR" altLang="en-US" dirty="0" smtClean="0"/>
              <a:t>에 세로 </a:t>
            </a:r>
            <a:r>
              <a:rPr lang="en-US" altLang="ko-KR" dirty="0" smtClean="0"/>
              <a:t>768</a:t>
            </a:r>
            <a:r>
              <a:rPr lang="ko-KR" altLang="en-US" dirty="0" smtClean="0"/>
              <a:t>이란 것으로 되어있어요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여러분이 보시기에 화면이 너무 작다 싶으신 분들은 화면 크기를 한번 조정해 보시겠어요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저는 </a:t>
            </a:r>
            <a:r>
              <a:rPr lang="en-US" altLang="ko-KR" dirty="0" smtClean="0"/>
              <a:t>1500</a:t>
            </a:r>
            <a:r>
              <a:rPr lang="en-US" altLang="ko-KR" baseline="0" dirty="0" smtClean="0"/>
              <a:t> 600</a:t>
            </a:r>
            <a:r>
              <a:rPr lang="ko-KR" altLang="en-US" baseline="0" dirty="0" smtClean="0"/>
              <a:t>으로 바꿔보겠습니다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이런 영어 코드들을 어렵다고 생각 </a:t>
            </a:r>
            <a:r>
              <a:rPr lang="ko-KR" altLang="en-US" dirty="0" err="1" smtClean="0"/>
              <a:t>안하셨으면</a:t>
            </a:r>
            <a:r>
              <a:rPr lang="ko-KR" altLang="en-US" dirty="0" smtClean="0"/>
              <a:t> 좋겠어요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영어 코드들은 저희가 어릴 때 한글 배우는 것처럼 자연스럽게 알게 </a:t>
            </a:r>
            <a:r>
              <a:rPr lang="ko-KR" altLang="en-US" dirty="0" err="1" smtClean="0"/>
              <a:t>되실거고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중요하게 생각하셔야 </a:t>
            </a:r>
            <a:r>
              <a:rPr lang="ko-KR" altLang="en-US" dirty="0" err="1" smtClean="0"/>
              <a:t>하는건</a:t>
            </a:r>
            <a:r>
              <a:rPr lang="ko-KR" altLang="en-US" dirty="0" smtClean="0"/>
              <a:t> 내가 기능을 추가하고 있다라는 것과 이 기능을 어떤 </a:t>
            </a:r>
            <a:r>
              <a:rPr lang="ko-KR" altLang="en-US" b="1" dirty="0" smtClean="0"/>
              <a:t>구조</a:t>
            </a:r>
            <a:r>
              <a:rPr lang="ko-KR" altLang="en-US" b="0" dirty="0" smtClean="0"/>
              <a:t>에 넣고 있는지를 아시면 </a:t>
            </a:r>
            <a:r>
              <a:rPr lang="ko-KR" altLang="en-US" b="0" dirty="0" err="1" smtClean="0"/>
              <a:t>될거</a:t>
            </a:r>
            <a:r>
              <a:rPr lang="ko-KR" altLang="en-US" b="0" dirty="0" smtClean="0"/>
              <a:t> 같아요</a:t>
            </a:r>
            <a:r>
              <a:rPr lang="en-US" altLang="ko-KR" b="0" dirty="0" smtClean="0"/>
              <a:t>~</a:t>
            </a:r>
            <a:endParaRPr lang="en-US" altLang="ko-KR" b="1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7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75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이제는 </a:t>
            </a:r>
            <a:r>
              <a:rPr lang="ko-KR" altLang="en-US" dirty="0" err="1" smtClean="0"/>
              <a:t>빈화면</a:t>
            </a:r>
            <a:r>
              <a:rPr lang="ko-KR" altLang="en-US" dirty="0" smtClean="0"/>
              <a:t> 속에 송중기를 포함한 개체들을 한번 생성해 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이전에 슬라이드 기억나시나요</a:t>
            </a:r>
            <a:r>
              <a:rPr lang="en-US" altLang="ko-KR" dirty="0" smtClean="0"/>
              <a:t>? (</a:t>
            </a:r>
            <a:r>
              <a:rPr lang="ko-KR" altLang="en-US" dirty="0" smtClean="0"/>
              <a:t>기억 </a:t>
            </a:r>
            <a:r>
              <a:rPr lang="ko-KR" altLang="en-US" dirty="0" err="1" smtClean="0"/>
              <a:t>안나는</a:t>
            </a:r>
            <a:r>
              <a:rPr lang="ko-KR" altLang="en-US" dirty="0" smtClean="0"/>
              <a:t> 눈치면 루프 슬라이드 다시 보여줌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밖에서 개체들을 정의를 해주고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ko-KR" altLang="en-US" b="1" dirty="0" smtClean="0"/>
              <a:t>순환 구조</a:t>
            </a:r>
            <a:r>
              <a:rPr lang="ko-KR" altLang="en-US" dirty="0" smtClean="0"/>
              <a:t> 안에서 생성을 할겁니다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번 파일을 열어 코드를 한번 같이 </a:t>
            </a:r>
            <a:r>
              <a:rPr lang="ko-KR" altLang="en-US" dirty="0" err="1" smtClean="0"/>
              <a:t>보실게요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</a:t>
            </a:r>
            <a:r>
              <a:rPr lang="ko-KR" altLang="en-US" baseline="0" dirty="0" smtClean="0"/>
              <a:t> 파일 중 </a:t>
            </a:r>
            <a:r>
              <a:rPr lang="ko-KR" altLang="en-US" dirty="0" smtClean="0"/>
              <a:t> 섹션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번이란 곳을 보시면 됩니다</a:t>
            </a:r>
            <a:r>
              <a:rPr lang="en-US" altLang="ko-KR" dirty="0" smtClean="0"/>
              <a:t>~ </a:t>
            </a:r>
            <a:r>
              <a:rPr lang="ko-KR" altLang="en-US" dirty="0" smtClean="0"/>
              <a:t>순환구조 위랑 아랫부분에 각각 한군데 씩 </a:t>
            </a:r>
            <a:r>
              <a:rPr lang="ko-KR" altLang="en-US" dirty="0" err="1" smtClean="0"/>
              <a:t>있을거에요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일단 한번 실행을 해볼게요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아까는 치킨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agoose</a:t>
            </a:r>
            <a:r>
              <a:rPr lang="ko-KR" altLang="en-US" dirty="0" smtClean="0"/>
              <a:t>를 미리 정해진 개수 만큼 생성해 놨었죠</a:t>
            </a:r>
            <a:r>
              <a:rPr lang="en-US" altLang="ko-KR" dirty="0" smtClean="0"/>
              <a:t>?? </a:t>
            </a:r>
            <a:r>
              <a:rPr lang="ko-KR" altLang="en-US" dirty="0" smtClean="0"/>
              <a:t>그런데 게임을 조금 더 어렵게 만들어 보겠습니다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예를들면</a:t>
            </a:r>
            <a:r>
              <a:rPr lang="ko-KR" altLang="en-US" dirty="0" smtClean="0"/>
              <a:t> 지금 이 게임의 악역인 </a:t>
            </a:r>
            <a:r>
              <a:rPr lang="en-US" altLang="ko-KR" dirty="0" err="1" smtClean="0"/>
              <a:t>agoose</a:t>
            </a:r>
            <a:r>
              <a:rPr lang="ko-KR" altLang="en-US" dirty="0" smtClean="0"/>
              <a:t>라는 개체를 자동으로 생성하게 게임을 만든다면 어떻게 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게임이 조금 더 악랄해 지겠죠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그리고 만약 </a:t>
            </a:r>
            <a:r>
              <a:rPr lang="en-US" altLang="ko-KR" dirty="0" err="1" smtClean="0"/>
              <a:t>agoose</a:t>
            </a:r>
            <a:r>
              <a:rPr lang="ko-KR" altLang="en-US" dirty="0" smtClean="0"/>
              <a:t>를 자동으로 생성할 수 있다면 피자나 치킨도 똑같이 자동으로 생성할 수 있지 않을까요</a:t>
            </a:r>
            <a:r>
              <a:rPr lang="en-US" altLang="ko-KR" dirty="0" smtClean="0"/>
              <a:t>? (</a:t>
            </a:r>
            <a:r>
              <a:rPr lang="ko-KR" altLang="en-US" dirty="0" smtClean="0"/>
              <a:t>다음 슬라이드 퀴즈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02ADB-F038-4A2C-B9F6-EFB6B085376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3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0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2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254" y="1466257"/>
            <a:ext cx="11211492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8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8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7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80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2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6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0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3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9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B289-AA47-4250-B094-E4C083C3B5E5}" type="datetimeFigureOut">
              <a:rPr lang="ko-KR" altLang="en-US" smtClean="0"/>
              <a:t>2016-04-28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4E82-350E-4614-A940-55C686C61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0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5639" y="2549842"/>
            <a:ext cx="6480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오빠들이 알려줄게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~</a:t>
            </a: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Session 3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911787" y="4097900"/>
            <a:ext cx="6480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태양의후예와</a:t>
            </a:r>
            <a:r>
              <a:rPr lang="ko-KR" altLang="en-US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 함께하는</a:t>
            </a:r>
            <a:endParaRPr lang="en-US" altLang="ko-KR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피자나라 치킨왕자</a:t>
            </a:r>
          </a:p>
        </p:txBody>
      </p:sp>
    </p:spTree>
    <p:extLst>
      <p:ext uri="{BB962C8B-B14F-4D97-AF65-F5344CB8AC3E}">
        <p14:creationId xmlns:p14="http://schemas.microsoft.com/office/powerpoint/2010/main" val="27112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Visual Studio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재시작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해주신 후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설치가 제대로 되었는지 확인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(import </a:t>
            </a:r>
            <a:r>
              <a:rPr lang="en-US" altLang="ko-KR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pyga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ctrl + space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동시입력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79" y="2371264"/>
            <a:ext cx="7976418" cy="44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다시 불러올 때 아래와 같이 한글이 깨질 수 있습니다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한글 깨짐 문제 해결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28" y="2065250"/>
            <a:ext cx="968492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도구 옵션에서 확장 및 업데이트 클릭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한글 깨짐 문제 해결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27" y="2296528"/>
            <a:ext cx="8109283" cy="45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오른쪽 검색 창에서 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productivity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 설치</a:t>
            </a:r>
            <a:r>
              <a:rPr lang="en-US" altLang="ko-KR" sz="240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한글 깨짐 문제 해결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074" y="2362804"/>
            <a:ext cx="7427494" cy="41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설치를 하셨다면 </a:t>
            </a:r>
            <a:r>
              <a:rPr lang="ko-KR" altLang="en-US" sz="24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재시작을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했을 때 한글이 깨지는 문제를 해결하실 수 있습니다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한글 깨짐 문제 해결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61" y="2502040"/>
            <a:ext cx="8478654" cy="35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5639" y="2549842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0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en-US" altLang="ko-KR" sz="440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pygame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이란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?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9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pygame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2.1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1335826" y="8757237"/>
            <a:ext cx="1116741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library(</a:t>
            </a:r>
            <a:r>
              <a:rPr lang="ko-KR" altLang="en-US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</a:t>
            </a:r>
            <a:r>
              <a:rPr lang="en-US" altLang="ko-KR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: </a:t>
            </a:r>
            <a:r>
              <a:rPr lang="ko-KR" altLang="en-US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미리 </a:t>
            </a:r>
            <a:r>
              <a:rPr lang="ko-KR" altLang="en-US" sz="30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만들어져있는</a:t>
            </a:r>
            <a:r>
              <a:rPr lang="ko-KR" altLang="en-US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기능들의 집합</a:t>
            </a:r>
            <a:r>
              <a:rPr lang="en-US" altLang="ko-KR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sz="30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  <p:pic>
        <p:nvPicPr>
          <p:cNvPr id="1028" name="Picture 4" descr="https://t1.daumcdn.net/thumb/R1280x0/?fname=http://t1.daumcdn.net/brunch/service/user/2Nv/image/i1bwf4UMMTsb_hFYJf5TWb7Yzo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110" y="1628800"/>
            <a:ext cx="7407386" cy="442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63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41" y="2200428"/>
            <a:ext cx="4571429" cy="245714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pygame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2.1</a:t>
            </a:r>
          </a:p>
        </p:txBody>
      </p:sp>
      <p:sp>
        <p:nvSpPr>
          <p:cNvPr id="9" name="object 4"/>
          <p:cNvSpPr txBox="1"/>
          <p:nvPr/>
        </p:nvSpPr>
        <p:spPr>
          <a:xfrm>
            <a:off x="335097" y="5039351"/>
            <a:ext cx="1116741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library(</a:t>
            </a:r>
            <a:r>
              <a:rPr lang="ko-KR" altLang="en-US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</a:t>
            </a:r>
            <a:r>
              <a:rPr lang="en-US" altLang="ko-KR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: </a:t>
            </a:r>
            <a:r>
              <a:rPr lang="ko-KR" altLang="en-US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미리 </a:t>
            </a:r>
            <a:r>
              <a:rPr lang="ko-KR" altLang="en-US" sz="3000" dirty="0" err="1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만들어져있는</a:t>
            </a:r>
            <a:r>
              <a:rPr lang="ko-KR" altLang="en-US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기능들의 집합</a:t>
            </a:r>
            <a:r>
              <a:rPr lang="en-US" altLang="ko-KR" sz="30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sz="30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33935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5639" y="2549842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1.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기본 화면 띄우기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7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650782" y="1416127"/>
            <a:ext cx="1116741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pygame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시작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8749" y="1955256"/>
            <a:ext cx="1171534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1. </a:t>
            </a:r>
            <a:r>
              <a:rPr lang="en-US" altLang="ko-KR" dirty="0" smtClean="0">
                <a:solidFill>
                  <a:srgbClr val="00B050"/>
                </a:solidFill>
              </a:rPr>
              <a:t>loop </a:t>
            </a:r>
            <a:r>
              <a:rPr lang="ko-KR" altLang="en-US" dirty="0" smtClean="0">
                <a:solidFill>
                  <a:srgbClr val="00B050"/>
                </a:solidFill>
              </a:rPr>
              <a:t>밖에 정의</a:t>
            </a:r>
            <a:endParaRPr lang="en-US" altLang="ko-KR" dirty="0" smtClean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 -*- coding: utf-8 -*-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sys, random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6699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pygame.locals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006699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*  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pygame.init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 err="1" smtClean="0">
                <a:solidFill>
                  <a:srgbClr val="008200"/>
                </a:solidFill>
                <a:latin typeface="Consolas" panose="020B0609020204030204" pitchFamily="49" charset="0"/>
              </a:rPr>
              <a:t>pygame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라이브러리 시작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!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mainClock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pygame.time.Clock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위에서 보셨던 순환 구조의 속도 조절을 위해 선언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WINDOWWIDTH = 1024  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변수 선언</a:t>
            </a:r>
            <a:endParaRPr lang="en-US" altLang="ko-KR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WINDOWHEIGHT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768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windowSurface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pygame.display.set_mode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((WINDOWWIDTH, WINDOWHEIGHT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설정한 변수 값으로 화면 표시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!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pygame.display.set_caption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＇</a:t>
            </a:r>
            <a:r>
              <a:rPr lang="ko-KR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피자나라 치킨왕자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게임 이름 설정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 </a:t>
            </a:r>
            <a:endParaRPr lang="en-US" altLang="ko-KR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75520" y="260649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54620" y="2934222"/>
            <a:ext cx="250609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설치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55960" y="2924945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기능추가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13929" y="2924945"/>
            <a:ext cx="155786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기능</a:t>
            </a:r>
            <a:endParaRPr lang="en-US" altLang="ko-KR" sz="360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재구성</a:t>
            </a:r>
            <a:endParaRPr lang="ko-KR" altLang="en-US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2711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2711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4727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4727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6672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6672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8544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8544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2711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4727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6672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8544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2711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4727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6672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8544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2639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4655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600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472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57062" y="2930906"/>
            <a:ext cx="33659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마무리 </a:t>
            </a:r>
            <a:endParaRPr lang="en-US" altLang="ko-KR" sz="3600" dirty="0" smtClean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</a:t>
            </a:r>
            <a:r>
              <a:rPr lang="ko-KR" altLang="en-US" sz="36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퀴즈</a:t>
            </a:r>
            <a:endParaRPr lang="ko-KR" altLang="en-US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0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650782" y="1416127"/>
            <a:ext cx="11167413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pygame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시작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3.1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8749" y="1955256"/>
            <a:ext cx="117153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2. </a:t>
            </a:r>
            <a:r>
              <a:rPr lang="en-US" altLang="ko-KR" dirty="0" err="1" smtClean="0">
                <a:solidFill>
                  <a:srgbClr val="00B050"/>
                </a:solidFill>
              </a:rPr>
              <a:t>pygame</a:t>
            </a:r>
            <a:r>
              <a:rPr lang="ko-KR" altLang="en-US" dirty="0" smtClean="0">
                <a:solidFill>
                  <a:srgbClr val="00B050"/>
                </a:solidFill>
              </a:rPr>
              <a:t>의 순환 구조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True: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#loop start 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event </a:t>
            </a:r>
            <a:r>
              <a:rPr lang="en-US" altLang="ko-KR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pygame.event.get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():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이벤트들이 </a:t>
            </a:r>
            <a:r>
              <a:rPr lang="ko-KR" altLang="en-US" dirty="0" err="1" smtClean="0">
                <a:solidFill>
                  <a:srgbClr val="008200"/>
                </a:solidFill>
                <a:latin typeface="Consolas" panose="020B0609020204030204" pitchFamily="49" charset="0"/>
              </a:rPr>
              <a:t>들어올때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 감지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== QUIT:      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 select 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＇x＇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 button 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pygame.quit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           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err="1">
                <a:solidFill>
                  <a:srgbClr val="008200"/>
                </a:solidFill>
                <a:latin typeface="Consolas" panose="020B0609020204030204" pitchFamily="49" charset="0"/>
              </a:rPr>
              <a:t>pygame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 library exit 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sys.exit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              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 program exit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pygame.display.update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     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화면에 그려줘라 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mainClock.tick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(60)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초에 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안의 값만큼 얘를 확인 시켜주고 싶어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0082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5639" y="2549842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2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캐릭터 및 음식 생성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989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049" y="1476427"/>
            <a:ext cx="1113874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1</a:t>
            </a:r>
            <a:r>
              <a:rPr lang="en-US" altLang="ko-KR" sz="1600" dirty="0">
                <a:solidFill>
                  <a:srgbClr val="00B050"/>
                </a:solidFill>
              </a:rPr>
              <a:t>. Setup </a:t>
            </a:r>
            <a:r>
              <a:rPr lang="ko-KR" altLang="en-US" sz="1600" dirty="0">
                <a:solidFill>
                  <a:srgbClr val="00B050"/>
                </a:solidFill>
              </a:rPr>
              <a:t>부분에 </a:t>
            </a:r>
            <a:r>
              <a:rPr lang="ko-KR" altLang="en-US" sz="1600" dirty="0" smtClean="0">
                <a:solidFill>
                  <a:srgbClr val="00B050"/>
                </a:solidFill>
              </a:rPr>
              <a:t>추가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playerImage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pygame.image.load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‘junggi.png’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playerImage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pygame.transform.scale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playerImage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(100,100)) 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이미지 크기 조정</a:t>
            </a:r>
            <a:endParaRPr lang="en-US" altLang="ko-KR" sz="1600" dirty="0" smtClean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agooseImage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pygame.image.load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‘agoose.png'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agooseImage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pygame.transform.scale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agooseImage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(80,80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역시 이미지 크기 조정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chickImage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pygame.image.load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‘chichken.png'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chickImage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pygame.transform.scale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chickImage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(80,40))</a:t>
            </a: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pizzaImage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pygame.image.load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‘pizza.png'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pizzaImage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pygame.transform.scale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pizzaImage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0,60))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Player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다른 개체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8235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049" y="1476427"/>
            <a:ext cx="111387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1. Setup </a:t>
            </a:r>
            <a:r>
              <a:rPr lang="ko-KR" altLang="en-US" sz="1600" dirty="0">
                <a:solidFill>
                  <a:srgbClr val="00B050"/>
                </a:solidFill>
              </a:rPr>
              <a:t>부분에 </a:t>
            </a:r>
            <a:r>
              <a:rPr lang="ko-KR" altLang="en-US" sz="1600" dirty="0" smtClean="0">
                <a:solidFill>
                  <a:srgbClr val="00B050"/>
                </a:solidFill>
              </a:rPr>
              <a:t>추가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player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pygame.Rect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(200,400,150,150) #default player position and 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</a:p>
          <a:p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AGOOSESIZE = 80  </a:t>
            </a:r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agooses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[]  </a:t>
            </a:r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range(0,20):  </a:t>
            </a:r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agooses.append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pygame.Rect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(0, WINDOWWIDTH - AGOOSESIZE),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(0, WINDOWHEIGHT - AGOOSESIZE), AGOOSESIZE, AGOOSESIZE) ) </a:t>
            </a:r>
            <a:endParaRPr lang="en-US" altLang="ko-KR" sz="1600" dirty="0" smtClean="0">
              <a:solidFill>
                <a:srgbClr val="0082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CHICKSIZE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chicks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[]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range(0,20):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chicks.append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pygame.Rect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(0, WINDOWWIDTH -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CHICKSIZE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(0, WINDOWHEIGHT -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CHICKSIZE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CHICKSIZE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CHICKSIZE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PIZZASIZE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pizzas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[]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range(0,20):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pizzas.append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pygame.Rect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(0, WINDOWWIDTH -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PIZZASIZE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(0, WINDOWHEIGHT -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PIZZASIZE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PIZZASIZE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PIZZASIZE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 )</a:t>
            </a:r>
            <a:endParaRPr lang="en-US" altLang="ko-KR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Player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다른 개체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5295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049" y="1476427"/>
            <a:ext cx="111387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smtClean="0">
                <a:solidFill>
                  <a:srgbClr val="00B050"/>
                </a:solidFill>
              </a:rPr>
              <a:t>2. loop </a:t>
            </a:r>
            <a:r>
              <a:rPr lang="ko-KR" altLang="en-US" sz="1600" dirty="0" smtClean="0">
                <a:solidFill>
                  <a:srgbClr val="00B050"/>
                </a:solidFill>
              </a:rPr>
              <a:t>안에 추가</a:t>
            </a:r>
            <a:endParaRPr lang="en-US" altLang="ko-KR" sz="1600" dirty="0" smtClean="0">
              <a:solidFill>
                <a:srgbClr val="00B050"/>
              </a:solidFill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windowSurface.fill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((0,0,0)) 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이용자가 지나간 자리를 검은색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((0,0,0))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으로 바꿔 자취를 없애줌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windowSurface.blit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playerImage,player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주인공 생성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!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range(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agooses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windowSurface.blit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agooseImage,agooses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600" dirty="0" err="1" smtClean="0">
                <a:solidFill>
                  <a:srgbClr val="008200"/>
                </a:solidFill>
                <a:latin typeface="Consolas" panose="020B0609020204030204" pitchFamily="49" charset="0"/>
              </a:rPr>
              <a:t>agoose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를 위에서 정의한 만큼 생성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range(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(chicks)): 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windowSurface.blit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chickImage,chicks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#chicken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을 위에서 정의한 만큼 생성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range(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(pizzas)): 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windowSurface.blit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pizzaImage,pizzas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#pizza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를 위에서 정의한 만큼 생성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!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Player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다른 개체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8116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5639" y="2549842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3.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송중기를 움직여보자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049" y="1293547"/>
            <a:ext cx="111387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 smtClean="0">
                <a:solidFill>
                  <a:srgbClr val="00B050"/>
                </a:solidFill>
              </a:rPr>
              <a:t>1. Setup </a:t>
            </a:r>
            <a:r>
              <a:rPr lang="ko-KR" altLang="en-US" dirty="0" smtClean="0">
                <a:solidFill>
                  <a:srgbClr val="00B050"/>
                </a:solidFill>
              </a:rPr>
              <a:t>부분에 추가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sz="1200" dirty="0" smtClean="0">
              <a:solidFill>
                <a:srgbClr val="5C5C5C"/>
              </a:solidFill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moveLeft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=False 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변수를 정의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!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moveRight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moveUp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moveDown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MOVESPEED = 5 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이동 속도를 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라는 값으로 정의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!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2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Keyevent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23065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049" y="1277652"/>
            <a:ext cx="111387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100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endParaRPr lang="en-US" altLang="ko-KR" sz="1100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2. loop </a:t>
            </a:r>
            <a:r>
              <a:rPr lang="ko-KR" altLang="en-US" dirty="0" smtClean="0">
                <a:solidFill>
                  <a:srgbClr val="00B050"/>
                </a:solidFill>
                <a:cs typeface="Segoe UI" panose="020B0502040204020203" pitchFamily="34" charset="0"/>
              </a:rPr>
              <a:t>안의 </a:t>
            </a:r>
            <a:r>
              <a:rPr lang="en-US" altLang="ko-KR" dirty="0" err="1" smtClean="0">
                <a:solidFill>
                  <a:srgbClr val="00B050"/>
                </a:solidFill>
                <a:cs typeface="Segoe UI" panose="020B0502040204020203" pitchFamily="34" charset="0"/>
              </a:rPr>
              <a:t>event.get</a:t>
            </a:r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() </a:t>
            </a:r>
            <a:r>
              <a:rPr lang="ko-KR" altLang="en-US" dirty="0" smtClean="0">
                <a:solidFill>
                  <a:srgbClr val="00B050"/>
                </a:solidFill>
                <a:cs typeface="Segoe UI" panose="020B0502040204020203" pitchFamily="34" charset="0"/>
              </a:rPr>
              <a:t>안에 추가</a:t>
            </a:r>
            <a:endParaRPr lang="en-US" altLang="ko-KR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KEYDOWN: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K_LEFT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r>
              <a:rPr lang="en-US" altLang="ko-KR" sz="11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만약 </a:t>
            </a:r>
            <a:r>
              <a:rPr lang="en-US" altLang="ko-KR" sz="11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11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키를 누르거나 왼쪽 방향키를 눌렀을 경우</a:t>
            </a:r>
            <a:r>
              <a:rPr lang="en-US" altLang="ko-KR" sz="11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, 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moveRight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True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K_RIGHT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moveRight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True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K_UP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'w'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moveUp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True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moveDown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K_DOWN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's'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moveUp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moveDown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True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KEYUP: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K_ESCAPE: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pygame.quit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sys.exit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()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K_LEFT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K_RIGHT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moveRight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K_UP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'w'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moveUp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K_DOWN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's'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moveDown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False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event.key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latin typeface="Consolas" panose="020B0609020204030204" pitchFamily="49" charset="0"/>
              </a:rPr>
              <a:t>'x'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):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player.top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(0, WINDOWHEIGHT -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player.height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)  </a:t>
            </a:r>
            <a:endParaRPr lang="en-US" altLang="ko-KR" sz="11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player.left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(0, WINDOWWIDTH - 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player.width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 )  </a:t>
            </a:r>
            <a:endParaRPr lang="en-US" altLang="ko-KR" sz="11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1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Keyevent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12737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049" y="1293547"/>
            <a:ext cx="1113874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3. </a:t>
            </a:r>
            <a:r>
              <a:rPr lang="en-US" altLang="ko-KR" dirty="0">
                <a:solidFill>
                  <a:srgbClr val="00B050"/>
                </a:solidFill>
                <a:cs typeface="Segoe UI" panose="020B0502040204020203" pitchFamily="34" charset="0"/>
              </a:rPr>
              <a:t>loop </a:t>
            </a:r>
            <a:r>
              <a:rPr lang="ko-KR" altLang="en-US" dirty="0">
                <a:solidFill>
                  <a:srgbClr val="00B050"/>
                </a:solidFill>
                <a:cs typeface="Segoe UI" panose="020B0502040204020203" pitchFamily="34" charset="0"/>
              </a:rPr>
              <a:t>안의 </a:t>
            </a:r>
            <a:r>
              <a:rPr lang="en-US" altLang="ko-KR" dirty="0" err="1">
                <a:solidFill>
                  <a:srgbClr val="00B050"/>
                </a:solidFill>
                <a:cs typeface="Segoe UI" panose="020B0502040204020203" pitchFamily="34" charset="0"/>
              </a:rPr>
              <a:t>event.get</a:t>
            </a:r>
            <a:r>
              <a:rPr lang="en-US" altLang="ko-KR" dirty="0">
                <a:solidFill>
                  <a:srgbClr val="00B050"/>
                </a:solidFill>
                <a:cs typeface="Segoe UI" panose="020B0502040204020203" pitchFamily="34" charset="0"/>
              </a:rPr>
              <a:t>() </a:t>
            </a:r>
            <a:r>
              <a:rPr lang="ko-KR" altLang="en-US" dirty="0">
                <a:solidFill>
                  <a:srgbClr val="00B050"/>
                </a:solidFill>
                <a:cs typeface="Segoe UI" panose="020B0502040204020203" pitchFamily="34" charset="0"/>
              </a:rPr>
              <a:t>안에 추가</a:t>
            </a:r>
            <a:endParaRPr lang="en-US" altLang="ko-KR" dirty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moveDown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player.bottom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WINDOWHEIGHT:  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화면의 모서리 부분에 부딪힌 경우에 대한 정의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player.top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MOVESPEED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moveUp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player.top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 0: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player.top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-= MOVESPEED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moveLeft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player.left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 0 :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player.left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-= MOVESPEED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moveRight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player.right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WINDOWWIDTH: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player.left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MOVESPEED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Keyevent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34475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2754" y="2685714"/>
            <a:ext cx="81264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퀴즈</a:t>
            </a:r>
            <a:r>
              <a:rPr lang="en-US" altLang="ko-KR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1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송중기의 속도를 조절하려면 어떤 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값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’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을 바꿔야 할까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?(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정답 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2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개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)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24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smtClean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 smtClean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(sys.</a:t>
            </a: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ko-KR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-821" b="28453"/>
          <a:stretch/>
        </p:blipFill>
        <p:spPr>
          <a:xfrm>
            <a:off x="3957782" y="1749271"/>
            <a:ext cx="7006300" cy="21023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82" y="4080908"/>
            <a:ext cx="7553325" cy="2333625"/>
          </a:xfrm>
          <a:prstGeom prst="rect">
            <a:avLst/>
          </a:prstGeom>
        </p:spPr>
      </p:pic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ython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 폴더 찾기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1.1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4"/>
          <p:cNvSpPr txBox="1"/>
          <p:nvPr/>
        </p:nvSpPr>
        <p:spPr>
          <a:xfrm>
            <a:off x="490361" y="3114291"/>
            <a:ext cx="1116741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입력 후 실행을 하시면</a:t>
            </a: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PC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의 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python 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설치 경로</a:t>
            </a: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를</a:t>
            </a:r>
            <a:r>
              <a:rPr lang="ko-KR" alt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 알 수 있습니다</a:t>
            </a:r>
            <a:r>
              <a:rPr lang="en-US" altLang="ko-KR" sz="2400" dirty="0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4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5206" y="2603453"/>
            <a:ext cx="6741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4.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개수 세기 및 </a:t>
            </a:r>
            <a:r>
              <a:rPr lang="ko-KR" altLang="en-US" sz="440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점수판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 만들기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44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049" y="1476427"/>
            <a:ext cx="1113874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1. </a:t>
            </a:r>
            <a:r>
              <a:rPr lang="ko-KR" altLang="en-US" dirty="0" smtClean="0">
                <a:solidFill>
                  <a:srgbClr val="00B050"/>
                </a:solidFill>
                <a:cs typeface="Segoe UI" panose="020B0502040204020203" pitchFamily="34" charset="0"/>
              </a:rPr>
              <a:t>충돌 이벤트 </a:t>
            </a:r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: loop </a:t>
            </a:r>
            <a:r>
              <a:rPr lang="ko-KR" altLang="en-US" dirty="0">
                <a:solidFill>
                  <a:srgbClr val="00B050"/>
                </a:solidFill>
                <a:cs typeface="Segoe UI" panose="020B0502040204020203" pitchFamily="34" charset="0"/>
              </a:rPr>
              <a:t>안에 추가</a:t>
            </a:r>
            <a:endParaRPr lang="en-US" altLang="ko-KR" b="1" dirty="0" smtClean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chicken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chicks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[:]: 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player.colliderect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(chicken):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만약 플레이어와 치킨이 충돌 하였다면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~~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chicks.remove</a:t>
            </a:r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(chicken)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치킨을 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remove </a:t>
            </a:r>
            <a:r>
              <a:rPr lang="ko-KR" altLang="en-US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하시오</a:t>
            </a:r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~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##########################################################################</a:t>
            </a:r>
          </a:p>
          <a:p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2.1 </a:t>
            </a:r>
            <a:r>
              <a:rPr lang="ko-KR" altLang="en-US" dirty="0" smtClean="0">
                <a:solidFill>
                  <a:srgbClr val="00B050"/>
                </a:solidFill>
                <a:cs typeface="Segoe UI" panose="020B0502040204020203" pitchFamily="34" charset="0"/>
              </a:rPr>
              <a:t>개수 세기 </a:t>
            </a:r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: setup</a:t>
            </a:r>
            <a:r>
              <a:rPr lang="ko-KR" altLang="en-US" dirty="0" smtClean="0">
                <a:solidFill>
                  <a:srgbClr val="00B050"/>
                </a:solidFill>
                <a:cs typeface="Segoe UI" panose="020B0502040204020203" pitchFamily="34" charset="0"/>
              </a:rPr>
              <a:t>에 추가</a:t>
            </a:r>
            <a:endParaRPr lang="en-US" altLang="ko-KR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getChickNum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0 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지워진 치킨 개수를 세는 변수 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= 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송중기가 먹어 치운 치킨 개수를 세는 변수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scoreboard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pygame.Rect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(300,0,400,30)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#positioning at (300,0), Width : 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 Height : </a:t>
            </a:r>
            <a:r>
              <a:rPr lang="en-US" altLang="ko-KR" dirty="0" smtClean="0">
                <a:solidFill>
                  <a:srgbClr val="008200"/>
                </a:solidFill>
                <a:latin typeface="Consolas" panose="020B0609020204030204" pitchFamily="49" charset="0"/>
              </a:rPr>
              <a:t>30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Basicfont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pygame.font.SysFont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(“comicsansms”,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48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smtClean="0">
                <a:solidFill>
                  <a:srgbClr val="008200"/>
                </a:solidFill>
                <a:latin typeface="Consolas" panose="020B0609020204030204" pitchFamily="49" charset="0"/>
              </a:rPr>
              <a:t>폰트와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2.2 loop</a:t>
            </a:r>
            <a:r>
              <a:rPr lang="ko-KR" altLang="en-US" dirty="0" smtClean="0">
                <a:solidFill>
                  <a:srgbClr val="00B050"/>
                </a:solidFill>
                <a:cs typeface="Segoe UI" panose="020B0502040204020203" pitchFamily="34" charset="0"/>
              </a:rPr>
              <a:t>안에 추가</a:t>
            </a:r>
            <a:endParaRPr lang="en-US" altLang="ko-KR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pygame.draw.rect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windowSurface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(255,255,255),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scoreBoard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scoreChickText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basicfont.render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getChickNum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 True, (0,0,0))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windowSurface.blit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scoreChickText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scoreBoard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altLang="ko-KR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2.3 </a:t>
            </a:r>
            <a:r>
              <a:rPr lang="ko-KR" altLang="en-US" dirty="0" smtClean="0">
                <a:solidFill>
                  <a:srgbClr val="00B050"/>
                </a:solidFill>
                <a:cs typeface="Segoe UI" panose="020B0502040204020203" pitchFamily="34" charset="0"/>
              </a:rPr>
              <a:t>충돌 이벤트 안에 추가</a:t>
            </a:r>
            <a:endParaRPr lang="en-US" altLang="ko-KR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getChickNum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+= 1 </a:t>
            </a:r>
            <a:r>
              <a:rPr lang="en-US" altLang="ko-KR" dirty="0">
                <a:solidFill>
                  <a:srgbClr val="008200"/>
                </a:solidFill>
                <a:latin typeface="Consolas" panose="020B0609020204030204" pitchFamily="49" charset="0"/>
              </a:rPr>
              <a:t>#count hamburger removed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ko-KR" dirty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endParaRPr lang="en-US" altLang="ko-KR" b="1" dirty="0" smtClean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6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충돌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event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및 개수 세기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3.4</a:t>
            </a:r>
          </a:p>
        </p:txBody>
      </p:sp>
    </p:spTree>
    <p:extLst>
      <p:ext uri="{BB962C8B-B14F-4D97-AF65-F5344CB8AC3E}">
        <p14:creationId xmlns:p14="http://schemas.microsoft.com/office/powerpoint/2010/main" val="3074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5206" y="2603453"/>
            <a:ext cx="6741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5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게임을 조금 더 어렵게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29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5944" y="2607166"/>
            <a:ext cx="78601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퀴즈</a:t>
            </a:r>
            <a:r>
              <a:rPr lang="en-US" altLang="ko-KR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2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자동으로 생성하려면 </a:t>
            </a:r>
            <a:r>
              <a:rPr lang="en-US" altLang="ko-KR" sz="440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agoose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를 어느 곳에 만들어야 할까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?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58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0431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049" y="1293547"/>
            <a:ext cx="1160664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00B050"/>
              </a:solidFill>
              <a:cs typeface="Segoe UI" panose="020B0502040204020203" pitchFamily="34" charset="0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1. Setup</a:t>
            </a:r>
            <a:r>
              <a:rPr lang="ko-KR" altLang="en-US" dirty="0" smtClean="0">
                <a:solidFill>
                  <a:srgbClr val="00B050"/>
                </a:solidFill>
                <a:cs typeface="Segoe UI" panose="020B0502040204020203" pitchFamily="34" charset="0"/>
              </a:rPr>
              <a:t>에 추가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agooseCount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0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NEWAGOOSE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60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200"/>
                </a:solidFill>
                <a:latin typeface="Consolas" panose="020B0609020204030204" pitchFamily="49" charset="0"/>
              </a:rPr>
              <a:t>##########################################################################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B050"/>
                </a:solidFill>
                <a:cs typeface="Segoe UI" panose="020B0502040204020203" pitchFamily="34" charset="0"/>
              </a:rPr>
              <a:t>2</a:t>
            </a:r>
            <a:r>
              <a:rPr lang="en-US" altLang="ko-KR" dirty="0" smtClean="0">
                <a:solidFill>
                  <a:srgbClr val="00B050"/>
                </a:solidFill>
                <a:cs typeface="Segoe UI" panose="020B0502040204020203" pitchFamily="34" charset="0"/>
              </a:rPr>
              <a:t>. loop </a:t>
            </a:r>
            <a:r>
              <a:rPr lang="ko-KR" altLang="en-US" dirty="0">
                <a:solidFill>
                  <a:srgbClr val="00B050"/>
                </a:solidFill>
                <a:cs typeface="Segoe UI" panose="020B0502040204020203" pitchFamily="34" charset="0"/>
              </a:rPr>
              <a:t>안</a:t>
            </a:r>
            <a:r>
              <a:rPr lang="ko-KR" altLang="en-US" dirty="0" smtClean="0">
                <a:solidFill>
                  <a:srgbClr val="00B050"/>
                </a:solidFill>
                <a:cs typeface="Segoe UI" panose="020B0502040204020203" pitchFamily="34" charset="0"/>
              </a:rPr>
              <a:t>에 추가</a:t>
            </a:r>
            <a:r>
              <a:rPr lang="ko-KR" altLang="en-US" sz="1600" dirty="0" smtClean="0">
                <a:solidFill>
                  <a:srgbClr val="00B050"/>
                </a:solidFill>
                <a:cs typeface="Segoe UI" panose="020B0502040204020203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agooseCount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1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agooseCount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&gt;= NEWAGOOSE: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agooseCount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0  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agooses.append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pygame.Rect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(0, WINDOWWIDTH-AGOOSESIZE) ,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(0, WINDOWHEIGHT-AGOOSESIZE) , AGOOSESIZE, AGOOSESIZE))</a:t>
            </a:r>
            <a:endParaRPr lang="en-US" altLang="ko-KR" sz="16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altLang="ko-KR" sz="16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</a:t>
            </a:r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agoose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’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자동 생성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3.5</a:t>
            </a:r>
          </a:p>
        </p:txBody>
      </p:sp>
    </p:spTree>
    <p:extLst>
      <p:ext uri="{BB962C8B-B14F-4D97-AF65-F5344CB8AC3E}">
        <p14:creationId xmlns:p14="http://schemas.microsoft.com/office/powerpoint/2010/main" val="5578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7547" y="2616280"/>
            <a:ext cx="88169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마무리 퀴즈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제한시간 </a:t>
            </a:r>
            <a:r>
              <a:rPr lang="en-US" altLang="ko-KR" sz="4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2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분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:  </a:t>
            </a: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캐릭터들을 없애지 않고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지금까지 했던 값들을 바꾸어 게임을 실행해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440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점수판에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 가장 많은 개수를 올리신 </a:t>
            </a:r>
            <a:r>
              <a:rPr lang="ko-KR" altLang="en-US" sz="4400" dirty="0" err="1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한분</a:t>
            </a:r>
            <a:r>
              <a:rPr lang="en-US" altLang="ko-KR" sz="4400" dirty="0" smtClean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Segoe UI" panose="020B0502040204020203" pitchFamily="34" charset="0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807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1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263727"/>
            <a:ext cx="11167413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050" y="1207538"/>
            <a:ext cx="11138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500" dirty="0" smtClean="0">
              <a:solidFill>
                <a:srgbClr val="979797"/>
              </a:solidFill>
              <a:ea typeface="Consolas" panose="020B0609020204030204" pitchFamily="49" charset="0"/>
            </a:endParaRPr>
          </a:p>
          <a:p>
            <a:endParaRPr lang="ko-KR" altLang="ko-KR" sz="1500" dirty="0" smtClean="0">
              <a:ea typeface="Consolas" panose="020B0609020204030204" pitchFamily="49" charset="0"/>
            </a:endParaRPr>
          </a:p>
          <a:p>
            <a:endParaRPr lang="en-US" altLang="ko-KR" sz="1500" dirty="0" smtClean="0">
              <a:solidFill>
                <a:srgbClr val="A71D5D"/>
              </a:solidFill>
              <a:ea typeface="Consolas" panose="020B0609020204030204" pitchFamily="49" charset="0"/>
            </a:endParaRPr>
          </a:p>
          <a:p>
            <a:endParaRPr lang="ko-KR" altLang="ko-KR" sz="1500" dirty="0">
              <a:effectLst/>
              <a:ea typeface="Consolas" panose="020B0609020204030204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Create your own game!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4.1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8712" y="1651209"/>
            <a:ext cx="116066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게임의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이름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창 크기 조절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루프의 속도 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조절</a:t>
            </a:r>
            <a:endParaRPr lang="en-US" altLang="ko-KR" sz="2400" dirty="0" smtClean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457200" indent="-457200" algn="ctr">
              <a:buAutoNum type="arabicPeriod"/>
            </a:pP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개체들 생성 및 이미지 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넣기</a:t>
            </a:r>
            <a:endParaRPr lang="en-US" altLang="ko-KR" sz="2400" dirty="0" smtClean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플레이어에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키 이벤트를 넣었지만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다른 개체에도</a:t>
            </a:r>
            <a:r>
              <a:rPr lang="en-US" altLang="ko-KR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..??</a:t>
            </a:r>
          </a:p>
          <a:p>
            <a:pPr algn="ctr"/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충돌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이벤트 추가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..?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충돌 했을 때 다른 이벤트</a:t>
            </a:r>
            <a:r>
              <a:rPr lang="en-US" altLang="ko-KR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..??</a:t>
            </a:r>
          </a:p>
          <a:p>
            <a:pPr algn="ctr"/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</a:t>
            </a:r>
            <a:r>
              <a:rPr lang="en-US" altLang="ko-KR" sz="2400" dirty="0" err="1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Agoose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싫어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 -&gt; </a:t>
            </a:r>
            <a:r>
              <a:rPr lang="ko-KR" altLang="en-US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송중기를 여러 명 생성한다면</a:t>
            </a:r>
            <a:r>
              <a:rPr lang="en-US" altLang="ko-KR" sz="2400" dirty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..??</a:t>
            </a:r>
          </a:p>
          <a:p>
            <a:pPr algn="ctr"/>
            <a:r>
              <a:rPr lang="en-US" altLang="ko-KR" sz="2400" dirty="0" smtClean="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4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315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11824" y="2875584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Q&amp;A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5807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03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03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2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7" y="2266393"/>
            <a:ext cx="5568859" cy="30854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4283"/>
            <a:ext cx="5380966" cy="3133766"/>
          </a:xfrm>
          <a:prstGeom prst="rect">
            <a:avLst/>
          </a:prstGeom>
        </p:spPr>
      </p:pic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ython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 폴더 찾기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1.1</a:t>
            </a:r>
          </a:p>
        </p:txBody>
      </p:sp>
      <p:sp>
        <p:nvSpPr>
          <p:cNvPr id="8" name="object 4"/>
          <p:cNvSpPr txBox="1"/>
          <p:nvPr/>
        </p:nvSpPr>
        <p:spPr>
          <a:xfrm>
            <a:off x="179512" y="5380672"/>
            <a:ext cx="1116741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err="1" smtClean="0">
                <a:solidFill>
                  <a:prstClr val="black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Gulim"/>
              </a:rPr>
              <a:t>ㄴㅁㅇㅁㄴ</a:t>
            </a:r>
            <a:endParaRPr lang="en-US" altLang="ko-KR" sz="2400" dirty="0" smtClean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26702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498382" y="1526121"/>
            <a:ext cx="111674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 sys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400" dirty="0">
                <a:solidFill>
                  <a:srgbClr val="000000"/>
                </a:solidFill>
                <a:latin typeface="Consolas" panose="020B0609020204030204" pitchFamily="49" charset="0"/>
              </a:rPr>
              <a:t>(sys.version</a:t>
            </a:r>
            <a:r>
              <a:rPr lang="ko-KR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527050" y="5296363"/>
            <a:ext cx="111674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www.github.com/hongman/pygame</a:t>
            </a:r>
            <a:endParaRPr lang="ko-KR" altLang="ko-KR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solidFill>
                <a:prstClr val="black"/>
              </a:solidFill>
              <a:latin typeface="Consolas" panose="020B0609020204030204" pitchFamily="49" charset="0"/>
              <a:ea typeface="Segoe UI Emoji" panose="020B0502040204020203" pitchFamily="34" charset="0"/>
              <a:cs typeface="Gulim"/>
            </a:endParaRPr>
          </a:p>
          <a:p>
            <a:endParaRPr sz="2400" dirty="0">
              <a:solidFill>
                <a:prstClr val="black"/>
              </a:solidFill>
              <a:latin typeface="Segoe UI Emoji" panose="020B0502040204020203" pitchFamily="34" charset="0"/>
              <a:ea typeface="Segoe UI Emoji" panose="020B0502040204020203" pitchFamily="34" charset="0"/>
              <a:cs typeface="Gulim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13" y="2628713"/>
            <a:ext cx="6991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3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Python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설치된 폴더에 해당 파일 </a:t>
            </a:r>
            <a:r>
              <a:rPr lang="ko-KR" altLang="en-US" sz="2400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붙여넣기</a:t>
            </a:r>
            <a:endParaRPr lang="ko-KR" altLang="en-US" sz="2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sz="24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97" y="2408950"/>
            <a:ext cx="6639381" cy="3934448"/>
          </a:xfrm>
          <a:prstGeom prst="rect">
            <a:avLst/>
          </a:prstGeom>
        </p:spPr>
      </p:pic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4406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8382" y="1526121"/>
            <a:ext cx="11167413" cy="112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마우스 오른쪽 클릭 후 </a:t>
            </a:r>
            <a:r>
              <a:rPr lang="en-US" altLang="ko-KR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View~~~ </a:t>
            </a:r>
            <a:r>
              <a: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클릭</a:t>
            </a:r>
          </a:p>
          <a:p>
            <a:endParaRPr sz="24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45328" b="45737"/>
          <a:stretch/>
        </p:blipFill>
        <p:spPr>
          <a:xfrm>
            <a:off x="2504698" y="2634117"/>
            <a:ext cx="7154779" cy="39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5641" y="5978002"/>
            <a:ext cx="441050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pip </a:t>
            </a: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클릭</a:t>
            </a:r>
            <a:r>
              <a:rPr lang="en-US" altLang="ko-KR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sz="24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6" y="1750631"/>
            <a:ext cx="3136796" cy="44260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11" y="1710527"/>
            <a:ext cx="3268823" cy="4426003"/>
          </a:xfrm>
          <a:prstGeom prst="rect">
            <a:avLst/>
          </a:prstGeom>
        </p:spPr>
      </p:pic>
      <p:sp>
        <p:nvSpPr>
          <p:cNvPr id="13" name="object 4"/>
          <p:cNvSpPr txBox="1"/>
          <p:nvPr/>
        </p:nvSpPr>
        <p:spPr>
          <a:xfrm>
            <a:off x="7364433" y="5793336"/>
            <a:ext cx="4410502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라이브러리 파일명을 </a:t>
            </a:r>
            <a:r>
              <a:rPr lang="ko-KR" altLang="en-US" sz="2400" dirty="0" err="1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붙여넣기</a:t>
            </a:r>
            <a:r>
              <a:rPr lang="ko-KR" altLang="en-US" sz="24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 하시면 아래 빨간 줄 부분이 뜨는데 클릭</a:t>
            </a:r>
            <a:r>
              <a:rPr lang="en-US" altLang="ko-KR" sz="24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!</a:t>
            </a:r>
            <a:endParaRPr sz="24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14318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1814348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라이브러리 추가</a:t>
            </a:r>
            <a:endParaRPr lang="en-US" altLang="ko-KR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496" y="182250"/>
            <a:ext cx="189757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1.2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86" y="1682904"/>
            <a:ext cx="9132138" cy="5136828"/>
          </a:xfrm>
          <a:prstGeom prst="rect">
            <a:avLst/>
          </a:prstGeom>
        </p:spPr>
      </p:pic>
      <p:sp>
        <p:nvSpPr>
          <p:cNvPr id="7" name="object 4"/>
          <p:cNvSpPr txBox="1"/>
          <p:nvPr/>
        </p:nvSpPr>
        <p:spPr>
          <a:xfrm>
            <a:off x="-736852" y="1846969"/>
            <a:ext cx="4410502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클릭 하시면 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아래 출력 창에 </a:t>
            </a:r>
            <a:endParaRPr lang="en-US" altLang="ko-KR" sz="2400" dirty="0" smtClean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설치 상황이 뜹니다</a:t>
            </a:r>
            <a:r>
              <a:rPr lang="en-US" altLang="ko-KR" sz="2400" dirty="0" smtClean="0">
                <a:solidFill>
                  <a:prstClr val="black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Gulim"/>
              </a:rPr>
              <a:t>!</a:t>
            </a:r>
            <a:endParaRPr sz="2400" dirty="0">
              <a:solidFill>
                <a:prstClr val="black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Gulim"/>
            </a:endParaRPr>
          </a:p>
        </p:txBody>
      </p:sp>
    </p:spTree>
    <p:extLst>
      <p:ext uri="{BB962C8B-B14F-4D97-AF65-F5344CB8AC3E}">
        <p14:creationId xmlns:p14="http://schemas.microsoft.com/office/powerpoint/2010/main" val="6261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1055</Words>
  <Application>Microsoft Office PowerPoint</Application>
  <PresentationFormat>와이드스크린</PresentationFormat>
  <Paragraphs>444</Paragraphs>
  <Slides>37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Gulim</vt:lpstr>
      <vt:lpstr>나눔고딕 ExtraBold</vt:lpstr>
      <vt:lpstr>맑은 고딕</vt:lpstr>
      <vt:lpstr>배달의민족 한나</vt:lpstr>
      <vt:lpstr>배달의민족 한나는 열한살</vt:lpstr>
      <vt:lpstr>Arial</vt:lpstr>
      <vt:lpstr>Consolas</vt:lpstr>
      <vt:lpstr>Segoe UI</vt:lpstr>
      <vt:lpstr>Segoe UI Emoji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김홍민</dc:creator>
  <cp:lastModifiedBy>김홍민</cp:lastModifiedBy>
  <cp:revision>1</cp:revision>
  <dcterms:created xsi:type="dcterms:W3CDTF">2016-04-28T09:29:15Z</dcterms:created>
  <dcterms:modified xsi:type="dcterms:W3CDTF">2016-04-28T09:30:39Z</dcterms:modified>
</cp:coreProperties>
</file>