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2" r:id="rId16"/>
    <p:sldId id="273" r:id="rId17"/>
    <p:sldId id="274" r:id="rId18"/>
    <p:sldId id="271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민" initials="김" lastIdx="1" clrIdx="0">
    <p:extLst>
      <p:ext uri="{19B8F6BF-5375-455C-9EA6-DF929625EA0E}">
        <p15:presenceInfo xmlns:p15="http://schemas.microsoft.com/office/powerpoint/2012/main" userId="9e9d86a507540a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27T17:23:14.76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DA67C-8C35-4048-B466-588825EBE704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35C82-98DC-4CD8-B521-2560E5F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3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2ADB-F038-4A2C-B9F6-EFB6B08537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5139-0A6A-4F4F-8095-276388EDA194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B76-F41E-4F3B-AFC6-C8BA5B7A9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5139-0A6A-4F4F-8095-276388EDA194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B76-F41E-4F3B-AFC6-C8BA5B7A9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9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5139-0A6A-4F4F-8095-276388EDA194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B76-F41E-4F3B-AFC6-C8BA5B7A9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1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8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254" y="1466257"/>
            <a:ext cx="11211492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1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5139-0A6A-4F4F-8095-276388EDA194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B76-F41E-4F3B-AFC6-C8BA5B7A9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9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5139-0A6A-4F4F-8095-276388EDA194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B76-F41E-4F3B-AFC6-C8BA5B7A9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0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5139-0A6A-4F4F-8095-276388EDA194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B76-F41E-4F3B-AFC6-C8BA5B7A9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5139-0A6A-4F4F-8095-276388EDA194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B76-F41E-4F3B-AFC6-C8BA5B7A9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8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5139-0A6A-4F4F-8095-276388EDA194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B76-F41E-4F3B-AFC6-C8BA5B7A9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5139-0A6A-4F4F-8095-276388EDA194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B76-F41E-4F3B-AFC6-C8BA5B7A9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5139-0A6A-4F4F-8095-276388EDA194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B76-F41E-4F3B-AFC6-C8BA5B7A9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1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5139-0A6A-4F4F-8095-276388EDA194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B76-F41E-4F3B-AFC6-C8BA5B7A9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C5139-0A6A-4F4F-8095-276388EDA194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B76-F41E-4F3B-AFC6-C8BA5B7A9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5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5639" y="2549842"/>
            <a:ext cx="6529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라이브러리 설치 및 파일 추가</a:t>
            </a:r>
            <a:endParaRPr lang="ko-KR" altLang="en-US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07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2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다시 불러올 때 아래와 같이 한글이 깨질 수 있습니다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한글 깨짐 문제 해결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28" y="2065250"/>
            <a:ext cx="968492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도구 옵션에서 확장 및 업데이트 클릭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한글 깨짐 문제 해결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27" y="2296528"/>
            <a:ext cx="8109283" cy="45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오른쪽 검색 창에서 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productivity 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 설치</a:t>
            </a:r>
            <a:r>
              <a:rPr lang="en-US" altLang="ko-KR" sz="240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한글 깨짐 문제 해결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74" y="2362804"/>
            <a:ext cx="7427494" cy="41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설치를 하셨다면 </a:t>
            </a:r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재시작을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했을 때 한글이 깨지는 문제를 해결하실 수 있습니다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한글 깨짐 문제 해결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61" y="2502040"/>
            <a:ext cx="8478654" cy="35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파일을 추가 한 것이 아닌 새로 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python 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파일을 만들었을 때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코드 안쪽 부분에 한글을 쓰고 싶은데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…… 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오류가 발생할 겁니다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새로 파일을 만들었을 때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73" y="2295456"/>
            <a:ext cx="8245230" cy="44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새로 생성 한 파일 선택 후 오른쪽 클릭 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 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다른 프로그램으로 열기 클릭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!(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때 코드에 이미 한글이 포함되어 있다면 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꼭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 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다른 곳에 복사를 해 놓으신 후 빈 파일로 작업해 주세요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새로 파일을 만들었을 때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675" y="2248321"/>
            <a:ext cx="50768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기본값으로 설정 </a:t>
            </a:r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되있는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것을 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python Editor with Encoding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 바꾸고 확인 선택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새로 파일을 만들었을 때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463" y="2248321"/>
            <a:ext cx="5429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클릭 후 </a:t>
            </a:r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인코딩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선택 화면에서 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번째 유니코드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~~~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클릭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새로 파일을 만들었을 때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2" y="2007970"/>
            <a:ext cx="4552950" cy="1533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781" y="2007970"/>
            <a:ext cx="3864579" cy="46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새로 파일을 만들었을 때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76" y="1526121"/>
            <a:ext cx="9668824" cy="50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7" y="404664"/>
            <a:ext cx="7786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Github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Visual Studio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python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파일 추가하기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498382" y="1526121"/>
            <a:ext cx="1116741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 프로젝트를 생성해 주신 후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56" y="1926124"/>
            <a:ext cx="8674833" cy="48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 smtClean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(sys.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ko-KR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-821" b="28453"/>
          <a:stretch/>
        </p:blipFill>
        <p:spPr>
          <a:xfrm>
            <a:off x="3957782" y="1749271"/>
            <a:ext cx="7006300" cy="2102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782" y="4080908"/>
            <a:ext cx="7553325" cy="2333625"/>
          </a:xfrm>
          <a:prstGeom prst="rect">
            <a:avLst/>
          </a:prstGeom>
        </p:spPr>
      </p:pic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ython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 폴더 찾기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1.1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4"/>
          <p:cNvSpPr txBox="1"/>
          <p:nvPr/>
        </p:nvSpPr>
        <p:spPr>
          <a:xfrm>
            <a:off x="490361" y="3114291"/>
            <a:ext cx="11167413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입력 후 실행을 하시면</a:t>
            </a:r>
            <a:endParaRPr lang="en-US" altLang="ko-KR" sz="2400" dirty="0" smtClean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PC</a:t>
            </a: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의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python </a:t>
            </a: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설치 경로</a:t>
            </a:r>
            <a:endParaRPr lang="en-US" altLang="ko-KR" sz="2400" dirty="0" smtClean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를</a:t>
            </a: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 알 수 있습니다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39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7" y="404664"/>
            <a:ext cx="7786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Github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Visual Studio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python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파일 추가하기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498382" y="1526121"/>
            <a:ext cx="1131400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솔루션 하위로 그냥 끌어 주세요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!(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import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하시면 한글 관련 오류가 간혹 생길 수가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..)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89" y="1895453"/>
            <a:ext cx="8565998" cy="48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97" y="2266393"/>
            <a:ext cx="5568859" cy="30854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4283"/>
            <a:ext cx="5380966" cy="3133766"/>
          </a:xfrm>
          <a:prstGeom prst="rect">
            <a:avLst/>
          </a:prstGeom>
        </p:spPr>
      </p:pic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ython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 폴더 찾기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1.1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179512" y="5380672"/>
            <a:ext cx="1116741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9714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498382" y="1526121"/>
            <a:ext cx="111674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sys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(sys.version</a:t>
            </a:r>
            <a:r>
              <a:rPr lang="ko-KR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527050" y="5296363"/>
            <a:ext cx="111674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www.github.com/hongman/pygame</a:t>
            </a:r>
            <a:endParaRPr lang="ko-KR" altLang="ko-K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Gulim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13" y="2628713"/>
            <a:ext cx="699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Python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설치된 폴더에 해당 파일 </a:t>
            </a:r>
            <a:r>
              <a:rPr lang="ko-KR" altLang="en-US" sz="2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붙여넣기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sz="2400" dirty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Guli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397" y="2408950"/>
            <a:ext cx="6639381" cy="3934448"/>
          </a:xfrm>
          <a:prstGeom prst="rect">
            <a:avLst/>
          </a:prstGeom>
        </p:spPr>
      </p:pic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13822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마우스 오른쪽 클릭 후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View~~~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클릭</a:t>
            </a:r>
          </a:p>
          <a:p>
            <a:endParaRPr sz="2400" dirty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Guli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45328" b="45737"/>
          <a:stretch/>
        </p:blipFill>
        <p:spPr>
          <a:xfrm>
            <a:off x="2504698" y="2634117"/>
            <a:ext cx="7154779" cy="39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5641" y="5978002"/>
            <a:ext cx="441050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pip 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클릭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sz="2400" dirty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Guli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66" y="1750631"/>
            <a:ext cx="3136796" cy="44260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511" y="1710527"/>
            <a:ext cx="3268823" cy="4426003"/>
          </a:xfrm>
          <a:prstGeom prst="rect">
            <a:avLst/>
          </a:prstGeom>
        </p:spPr>
      </p:pic>
      <p:sp>
        <p:nvSpPr>
          <p:cNvPr id="13" name="object 4"/>
          <p:cNvSpPr txBox="1"/>
          <p:nvPr/>
        </p:nvSpPr>
        <p:spPr>
          <a:xfrm>
            <a:off x="7364433" y="5793336"/>
            <a:ext cx="441050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Gulim"/>
              </a:rPr>
              <a:t>라이브러리 파일명을 </a:t>
            </a:r>
            <a:r>
              <a:rPr lang="ko-KR" altLang="en-US" sz="2400" dirty="0" err="1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Gulim"/>
              </a:rPr>
              <a:t>붙여넣기</a:t>
            </a:r>
            <a:r>
              <a:rPr lang="ko-KR" altLang="en-US" sz="2400" dirty="0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Gulim"/>
              </a:rPr>
              <a:t> 하시면 아래 빨간 줄 부분이 뜨는데 클릭</a:t>
            </a:r>
            <a:r>
              <a:rPr lang="en-US" altLang="ko-KR" sz="2400" dirty="0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Gulim"/>
              </a:rPr>
              <a:t>!</a:t>
            </a:r>
            <a:endParaRPr sz="2400" dirty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6426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86" y="1682904"/>
            <a:ext cx="9132138" cy="5136828"/>
          </a:xfrm>
          <a:prstGeom prst="rect">
            <a:avLst/>
          </a:prstGeom>
        </p:spPr>
      </p:pic>
      <p:sp>
        <p:nvSpPr>
          <p:cNvPr id="7" name="object 4"/>
          <p:cNvSpPr txBox="1"/>
          <p:nvPr/>
        </p:nvSpPr>
        <p:spPr>
          <a:xfrm>
            <a:off x="-736852" y="1846969"/>
            <a:ext cx="4410502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클릭 하시면 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아래 출력 창에 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Gulim"/>
              </a:rPr>
              <a:t>설치 상황이 뜹니다</a:t>
            </a:r>
            <a:r>
              <a:rPr lang="en-US" altLang="ko-KR" sz="2400" dirty="0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Gulim"/>
              </a:rPr>
              <a:t>!</a:t>
            </a:r>
            <a:endParaRPr sz="2400" dirty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6853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Visual Studio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</a:t>
            </a:r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재시작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해주신 후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설치가 제대로 되었는지 확인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(import </a:t>
            </a:r>
            <a:r>
              <a:rPr lang="en-US" altLang="ko-KR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pyga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ctrl + space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동시입력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79" y="2371264"/>
            <a:ext cx="7976418" cy="44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325</Words>
  <Application>Microsoft Office PowerPoint</Application>
  <PresentationFormat>와이드스크린</PresentationFormat>
  <Paragraphs>78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굴림</vt:lpstr>
      <vt:lpstr>나눔고딕 ExtraBold</vt:lpstr>
      <vt:lpstr>맑은 고딕</vt:lpstr>
      <vt:lpstr>배달의민족 한나</vt:lpstr>
      <vt:lpstr>배달의민족 한나는 열한살</vt:lpstr>
      <vt:lpstr>Arial</vt:lpstr>
      <vt:lpstr>Consolas</vt:lpstr>
      <vt:lpstr>Segoe UI</vt:lpstr>
      <vt:lpstr>Segoe UI Emoji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김홍민</dc:creator>
  <cp:lastModifiedBy>김홍민</cp:lastModifiedBy>
  <cp:revision>10</cp:revision>
  <dcterms:created xsi:type="dcterms:W3CDTF">2016-04-28T03:05:13Z</dcterms:created>
  <dcterms:modified xsi:type="dcterms:W3CDTF">2016-04-28T07:34:09Z</dcterms:modified>
</cp:coreProperties>
</file>