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3" r:id="rId2"/>
    <p:sldId id="257" r:id="rId3"/>
    <p:sldId id="258" r:id="rId4"/>
    <p:sldId id="27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  <a:srgbClr val="FFC000"/>
    <a:srgbClr val="5B9BD5"/>
    <a:srgbClr val="4EA177"/>
    <a:srgbClr val="D41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51" y="58"/>
      </p:cViewPr>
      <p:guideLst>
        <p:guide orient="horz" pos="217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399999999999999E-2"/>
          <c:y val="0.114266666666667"/>
          <c:w val="0.60270000000000001"/>
          <c:h val="0.8035999999999999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79-46AF-9CD0-D6507A7097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79-46AF-9CD0-D6507A7097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79-46AF-9CD0-D6507A7097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79-46AF-9CD0-D6507A70970B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079-46AF-9CD0-D6507A7097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5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37F56-226A-4194-B9BF-F2752C469F52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01DE6-581E-44B8-B87B-E2D16C344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01DE6-581E-44B8-B87B-E2D16C3440A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01DE6-581E-44B8-B87B-E2D16C3440A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01DE6-581E-44B8-B87B-E2D16C3440A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01DE6-581E-44B8-B87B-E2D16C3440A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t="23740" r="10446" b="294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272390" y="1902965"/>
            <a:ext cx="1922669" cy="2002511"/>
          </a:xfrm>
          <a:custGeom>
            <a:avLst/>
            <a:gdLst>
              <a:gd name="connsiteX0" fmla="*/ 919943 w 1922669"/>
              <a:gd name="connsiteY0" fmla="*/ 132 h 2002511"/>
              <a:gd name="connsiteX1" fmla="*/ 1479795 w 1922669"/>
              <a:gd name="connsiteY1" fmla="*/ 156225 h 2002511"/>
              <a:gd name="connsiteX2" fmla="*/ 1814404 w 1922669"/>
              <a:gd name="connsiteY2" fmla="*/ 629293 h 2002511"/>
              <a:gd name="connsiteX3" fmla="*/ 1906710 w 1922669"/>
              <a:gd name="connsiteY3" fmla="*/ 1229281 h 2002511"/>
              <a:gd name="connsiteX4" fmla="*/ 1525948 w 1922669"/>
              <a:gd name="connsiteY4" fmla="*/ 1736962 h 2002511"/>
              <a:gd name="connsiteX5" fmla="*/ 822116 w 1922669"/>
              <a:gd name="connsiteY5" fmla="*/ 2002342 h 2002511"/>
              <a:gd name="connsiteX6" fmla="*/ 233666 w 1922669"/>
              <a:gd name="connsiteY6" fmla="*/ 1702347 h 2002511"/>
              <a:gd name="connsiteX7" fmla="*/ 25978 w 1922669"/>
              <a:gd name="connsiteY7" fmla="*/ 1056207 h 2002511"/>
              <a:gd name="connsiteX8" fmla="*/ 37517 w 1922669"/>
              <a:gd name="connsiteY8" fmla="*/ 617754 h 2002511"/>
              <a:gd name="connsiteX9" fmla="*/ 349048 w 1922669"/>
              <a:gd name="connsiteY9" fmla="*/ 329298 h 2002511"/>
              <a:gd name="connsiteX10" fmla="*/ 845193 w 1922669"/>
              <a:gd name="connsiteY10" fmla="*/ 6228 h 2002511"/>
              <a:gd name="connsiteX11" fmla="*/ 919943 w 1922669"/>
              <a:gd name="connsiteY11" fmla="*/ 132 h 200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22669" h="2002511">
                <a:moveTo>
                  <a:pt x="919943" y="132"/>
                </a:moveTo>
                <a:cubicBezTo>
                  <a:pt x="1102880" y="-3417"/>
                  <a:pt x="1338451" y="65361"/>
                  <a:pt x="1479795" y="156225"/>
                </a:cubicBezTo>
                <a:cubicBezTo>
                  <a:pt x="1641330" y="260070"/>
                  <a:pt x="1743251" y="450450"/>
                  <a:pt x="1814404" y="629293"/>
                </a:cubicBezTo>
                <a:cubicBezTo>
                  <a:pt x="1885557" y="808136"/>
                  <a:pt x="1954785" y="1044670"/>
                  <a:pt x="1906710" y="1229281"/>
                </a:cubicBezTo>
                <a:cubicBezTo>
                  <a:pt x="1858634" y="1413893"/>
                  <a:pt x="1706713" y="1608119"/>
                  <a:pt x="1525948" y="1736962"/>
                </a:cubicBezTo>
                <a:cubicBezTo>
                  <a:pt x="1345182" y="1865806"/>
                  <a:pt x="1037496" y="2008111"/>
                  <a:pt x="822116" y="2002342"/>
                </a:cubicBezTo>
                <a:cubicBezTo>
                  <a:pt x="606736" y="1996573"/>
                  <a:pt x="366355" y="1860037"/>
                  <a:pt x="233666" y="1702347"/>
                </a:cubicBezTo>
                <a:cubicBezTo>
                  <a:pt x="100976" y="1544658"/>
                  <a:pt x="58670" y="1236972"/>
                  <a:pt x="25978" y="1056207"/>
                </a:cubicBezTo>
                <a:cubicBezTo>
                  <a:pt x="-6714" y="875442"/>
                  <a:pt x="-14405" y="738905"/>
                  <a:pt x="37517" y="617754"/>
                </a:cubicBezTo>
                <a:cubicBezTo>
                  <a:pt x="89439" y="496603"/>
                  <a:pt x="214436" y="431220"/>
                  <a:pt x="349048" y="329298"/>
                </a:cubicBezTo>
                <a:cubicBezTo>
                  <a:pt x="483661" y="227377"/>
                  <a:pt x="656735" y="35074"/>
                  <a:pt x="845193" y="6228"/>
                </a:cubicBezTo>
                <a:cubicBezTo>
                  <a:pt x="868750" y="2622"/>
                  <a:pt x="893809" y="639"/>
                  <a:pt x="919943" y="13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50456" y="1902965"/>
            <a:ext cx="1922669" cy="2002511"/>
          </a:xfrm>
          <a:custGeom>
            <a:avLst/>
            <a:gdLst>
              <a:gd name="connsiteX0" fmla="*/ 919943 w 1922669"/>
              <a:gd name="connsiteY0" fmla="*/ 132 h 2002511"/>
              <a:gd name="connsiteX1" fmla="*/ 1479795 w 1922669"/>
              <a:gd name="connsiteY1" fmla="*/ 156225 h 2002511"/>
              <a:gd name="connsiteX2" fmla="*/ 1814404 w 1922669"/>
              <a:gd name="connsiteY2" fmla="*/ 629293 h 2002511"/>
              <a:gd name="connsiteX3" fmla="*/ 1906710 w 1922669"/>
              <a:gd name="connsiteY3" fmla="*/ 1229281 h 2002511"/>
              <a:gd name="connsiteX4" fmla="*/ 1525948 w 1922669"/>
              <a:gd name="connsiteY4" fmla="*/ 1736962 h 2002511"/>
              <a:gd name="connsiteX5" fmla="*/ 822116 w 1922669"/>
              <a:gd name="connsiteY5" fmla="*/ 2002342 h 2002511"/>
              <a:gd name="connsiteX6" fmla="*/ 233666 w 1922669"/>
              <a:gd name="connsiteY6" fmla="*/ 1702347 h 2002511"/>
              <a:gd name="connsiteX7" fmla="*/ 25978 w 1922669"/>
              <a:gd name="connsiteY7" fmla="*/ 1056207 h 2002511"/>
              <a:gd name="connsiteX8" fmla="*/ 37517 w 1922669"/>
              <a:gd name="connsiteY8" fmla="*/ 617754 h 2002511"/>
              <a:gd name="connsiteX9" fmla="*/ 349048 w 1922669"/>
              <a:gd name="connsiteY9" fmla="*/ 329298 h 2002511"/>
              <a:gd name="connsiteX10" fmla="*/ 845193 w 1922669"/>
              <a:gd name="connsiteY10" fmla="*/ 6228 h 2002511"/>
              <a:gd name="connsiteX11" fmla="*/ 919943 w 1922669"/>
              <a:gd name="connsiteY11" fmla="*/ 132 h 200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22669" h="2002511">
                <a:moveTo>
                  <a:pt x="919943" y="132"/>
                </a:moveTo>
                <a:cubicBezTo>
                  <a:pt x="1102880" y="-3417"/>
                  <a:pt x="1338452" y="65361"/>
                  <a:pt x="1479795" y="156225"/>
                </a:cubicBezTo>
                <a:cubicBezTo>
                  <a:pt x="1641330" y="260070"/>
                  <a:pt x="1743251" y="450450"/>
                  <a:pt x="1814404" y="629293"/>
                </a:cubicBezTo>
                <a:cubicBezTo>
                  <a:pt x="1885557" y="808136"/>
                  <a:pt x="1954785" y="1044670"/>
                  <a:pt x="1906710" y="1229281"/>
                </a:cubicBezTo>
                <a:cubicBezTo>
                  <a:pt x="1858634" y="1413893"/>
                  <a:pt x="1706713" y="1608119"/>
                  <a:pt x="1525948" y="1736962"/>
                </a:cubicBezTo>
                <a:cubicBezTo>
                  <a:pt x="1345182" y="1865806"/>
                  <a:pt x="1037496" y="2008111"/>
                  <a:pt x="822116" y="2002342"/>
                </a:cubicBezTo>
                <a:cubicBezTo>
                  <a:pt x="606736" y="1996573"/>
                  <a:pt x="366355" y="1860037"/>
                  <a:pt x="233666" y="1702347"/>
                </a:cubicBezTo>
                <a:cubicBezTo>
                  <a:pt x="100977" y="1544658"/>
                  <a:pt x="58670" y="1236972"/>
                  <a:pt x="25978" y="1056207"/>
                </a:cubicBezTo>
                <a:cubicBezTo>
                  <a:pt x="-6714" y="875442"/>
                  <a:pt x="-14405" y="738905"/>
                  <a:pt x="37517" y="617754"/>
                </a:cubicBezTo>
                <a:cubicBezTo>
                  <a:pt x="89439" y="496603"/>
                  <a:pt x="214436" y="431220"/>
                  <a:pt x="349048" y="329298"/>
                </a:cubicBezTo>
                <a:cubicBezTo>
                  <a:pt x="483661" y="227377"/>
                  <a:pt x="656735" y="35074"/>
                  <a:pt x="845193" y="6228"/>
                </a:cubicBezTo>
                <a:cubicBezTo>
                  <a:pt x="868750" y="2622"/>
                  <a:pt x="893810" y="639"/>
                  <a:pt x="919943" y="13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28522" y="1902965"/>
            <a:ext cx="1922669" cy="2002511"/>
          </a:xfrm>
          <a:custGeom>
            <a:avLst/>
            <a:gdLst>
              <a:gd name="connsiteX0" fmla="*/ 919943 w 1922669"/>
              <a:gd name="connsiteY0" fmla="*/ 132 h 2002511"/>
              <a:gd name="connsiteX1" fmla="*/ 1479795 w 1922669"/>
              <a:gd name="connsiteY1" fmla="*/ 156225 h 2002511"/>
              <a:gd name="connsiteX2" fmla="*/ 1814404 w 1922669"/>
              <a:gd name="connsiteY2" fmla="*/ 629293 h 2002511"/>
              <a:gd name="connsiteX3" fmla="*/ 1906710 w 1922669"/>
              <a:gd name="connsiteY3" fmla="*/ 1229281 h 2002511"/>
              <a:gd name="connsiteX4" fmla="*/ 1525948 w 1922669"/>
              <a:gd name="connsiteY4" fmla="*/ 1736962 h 2002511"/>
              <a:gd name="connsiteX5" fmla="*/ 822116 w 1922669"/>
              <a:gd name="connsiteY5" fmla="*/ 2002342 h 2002511"/>
              <a:gd name="connsiteX6" fmla="*/ 233666 w 1922669"/>
              <a:gd name="connsiteY6" fmla="*/ 1702347 h 2002511"/>
              <a:gd name="connsiteX7" fmla="*/ 25978 w 1922669"/>
              <a:gd name="connsiteY7" fmla="*/ 1056207 h 2002511"/>
              <a:gd name="connsiteX8" fmla="*/ 37517 w 1922669"/>
              <a:gd name="connsiteY8" fmla="*/ 617754 h 2002511"/>
              <a:gd name="connsiteX9" fmla="*/ 349048 w 1922669"/>
              <a:gd name="connsiteY9" fmla="*/ 329298 h 2002511"/>
              <a:gd name="connsiteX10" fmla="*/ 845193 w 1922669"/>
              <a:gd name="connsiteY10" fmla="*/ 6228 h 2002511"/>
              <a:gd name="connsiteX11" fmla="*/ 919943 w 1922669"/>
              <a:gd name="connsiteY11" fmla="*/ 132 h 200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22669" h="2002511">
                <a:moveTo>
                  <a:pt x="919943" y="132"/>
                </a:moveTo>
                <a:cubicBezTo>
                  <a:pt x="1102880" y="-3417"/>
                  <a:pt x="1338452" y="65361"/>
                  <a:pt x="1479795" y="156225"/>
                </a:cubicBezTo>
                <a:cubicBezTo>
                  <a:pt x="1641330" y="260070"/>
                  <a:pt x="1743251" y="450450"/>
                  <a:pt x="1814404" y="629293"/>
                </a:cubicBezTo>
                <a:cubicBezTo>
                  <a:pt x="1885557" y="808136"/>
                  <a:pt x="1954785" y="1044670"/>
                  <a:pt x="1906710" y="1229281"/>
                </a:cubicBezTo>
                <a:cubicBezTo>
                  <a:pt x="1858634" y="1413893"/>
                  <a:pt x="1706713" y="1608119"/>
                  <a:pt x="1525948" y="1736962"/>
                </a:cubicBezTo>
                <a:cubicBezTo>
                  <a:pt x="1345182" y="1865806"/>
                  <a:pt x="1037496" y="2008111"/>
                  <a:pt x="822116" y="2002342"/>
                </a:cubicBezTo>
                <a:cubicBezTo>
                  <a:pt x="606736" y="1996573"/>
                  <a:pt x="366355" y="1860037"/>
                  <a:pt x="233666" y="1702347"/>
                </a:cubicBezTo>
                <a:cubicBezTo>
                  <a:pt x="100977" y="1544658"/>
                  <a:pt x="58670" y="1236972"/>
                  <a:pt x="25978" y="1056207"/>
                </a:cubicBezTo>
                <a:cubicBezTo>
                  <a:pt x="-6714" y="875442"/>
                  <a:pt x="-14405" y="738905"/>
                  <a:pt x="37517" y="617754"/>
                </a:cubicBezTo>
                <a:cubicBezTo>
                  <a:pt x="89439" y="496603"/>
                  <a:pt x="214436" y="431220"/>
                  <a:pt x="349048" y="329298"/>
                </a:cubicBezTo>
                <a:cubicBezTo>
                  <a:pt x="483661" y="227377"/>
                  <a:pt x="656735" y="35074"/>
                  <a:pt x="845193" y="6228"/>
                </a:cubicBezTo>
                <a:cubicBezTo>
                  <a:pt x="868750" y="2622"/>
                  <a:pt x="893810" y="639"/>
                  <a:pt x="919943" y="13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06588" y="1902965"/>
            <a:ext cx="1922669" cy="2002511"/>
          </a:xfrm>
          <a:custGeom>
            <a:avLst/>
            <a:gdLst>
              <a:gd name="connsiteX0" fmla="*/ 919944 w 1922669"/>
              <a:gd name="connsiteY0" fmla="*/ 132 h 2002511"/>
              <a:gd name="connsiteX1" fmla="*/ 1479795 w 1922669"/>
              <a:gd name="connsiteY1" fmla="*/ 156225 h 2002511"/>
              <a:gd name="connsiteX2" fmla="*/ 1814404 w 1922669"/>
              <a:gd name="connsiteY2" fmla="*/ 629293 h 2002511"/>
              <a:gd name="connsiteX3" fmla="*/ 1906710 w 1922669"/>
              <a:gd name="connsiteY3" fmla="*/ 1229281 h 2002511"/>
              <a:gd name="connsiteX4" fmla="*/ 1525948 w 1922669"/>
              <a:gd name="connsiteY4" fmla="*/ 1736962 h 2002511"/>
              <a:gd name="connsiteX5" fmla="*/ 822116 w 1922669"/>
              <a:gd name="connsiteY5" fmla="*/ 2002342 h 2002511"/>
              <a:gd name="connsiteX6" fmla="*/ 233666 w 1922669"/>
              <a:gd name="connsiteY6" fmla="*/ 1702347 h 2002511"/>
              <a:gd name="connsiteX7" fmla="*/ 25978 w 1922669"/>
              <a:gd name="connsiteY7" fmla="*/ 1056207 h 2002511"/>
              <a:gd name="connsiteX8" fmla="*/ 37517 w 1922669"/>
              <a:gd name="connsiteY8" fmla="*/ 617754 h 2002511"/>
              <a:gd name="connsiteX9" fmla="*/ 349048 w 1922669"/>
              <a:gd name="connsiteY9" fmla="*/ 329298 h 2002511"/>
              <a:gd name="connsiteX10" fmla="*/ 845193 w 1922669"/>
              <a:gd name="connsiteY10" fmla="*/ 6228 h 2002511"/>
              <a:gd name="connsiteX11" fmla="*/ 919944 w 1922669"/>
              <a:gd name="connsiteY11" fmla="*/ 132 h 200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22669" h="2002511">
                <a:moveTo>
                  <a:pt x="919944" y="132"/>
                </a:moveTo>
                <a:cubicBezTo>
                  <a:pt x="1102880" y="-3417"/>
                  <a:pt x="1338451" y="65361"/>
                  <a:pt x="1479795" y="156225"/>
                </a:cubicBezTo>
                <a:cubicBezTo>
                  <a:pt x="1641330" y="260070"/>
                  <a:pt x="1743251" y="450450"/>
                  <a:pt x="1814404" y="629293"/>
                </a:cubicBezTo>
                <a:cubicBezTo>
                  <a:pt x="1885556" y="808136"/>
                  <a:pt x="1954785" y="1044670"/>
                  <a:pt x="1906710" y="1229281"/>
                </a:cubicBezTo>
                <a:cubicBezTo>
                  <a:pt x="1858634" y="1413893"/>
                  <a:pt x="1706713" y="1608119"/>
                  <a:pt x="1525948" y="1736962"/>
                </a:cubicBezTo>
                <a:cubicBezTo>
                  <a:pt x="1345182" y="1865806"/>
                  <a:pt x="1037496" y="2008111"/>
                  <a:pt x="822116" y="2002342"/>
                </a:cubicBezTo>
                <a:cubicBezTo>
                  <a:pt x="606736" y="1996573"/>
                  <a:pt x="366355" y="1860037"/>
                  <a:pt x="233666" y="1702347"/>
                </a:cubicBezTo>
                <a:cubicBezTo>
                  <a:pt x="100976" y="1544658"/>
                  <a:pt x="58670" y="1236972"/>
                  <a:pt x="25978" y="1056207"/>
                </a:cubicBezTo>
                <a:cubicBezTo>
                  <a:pt x="-6714" y="875442"/>
                  <a:pt x="-14405" y="738905"/>
                  <a:pt x="37517" y="617754"/>
                </a:cubicBezTo>
                <a:cubicBezTo>
                  <a:pt x="89438" y="496603"/>
                  <a:pt x="214436" y="431220"/>
                  <a:pt x="349048" y="329298"/>
                </a:cubicBezTo>
                <a:cubicBezTo>
                  <a:pt x="483661" y="227377"/>
                  <a:pt x="656735" y="35074"/>
                  <a:pt x="845193" y="6228"/>
                </a:cubicBezTo>
                <a:cubicBezTo>
                  <a:pt x="868750" y="2622"/>
                  <a:pt x="893810" y="639"/>
                  <a:pt x="919944" y="13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/>
          <p:cNvSpPr>
            <a:spLocks noGrp="1"/>
          </p:cNvSpPr>
          <p:nvPr>
            <p:ph type="pic" sz="quarter" idx="10"/>
          </p:nvPr>
        </p:nvSpPr>
        <p:spPr>
          <a:xfrm>
            <a:off x="1061029" y="2096432"/>
            <a:ext cx="3137939" cy="1912007"/>
          </a:xfrm>
          <a:custGeom>
            <a:avLst/>
            <a:gdLst>
              <a:gd name="connsiteX0" fmla="*/ 307941 w 3137939"/>
              <a:gd name="connsiteY0" fmla="*/ 425 h 1912007"/>
              <a:gd name="connsiteX1" fmla="*/ 1996626 w 3137939"/>
              <a:gd name="connsiteY1" fmla="*/ 26857 h 1912007"/>
              <a:gd name="connsiteX2" fmla="*/ 3003763 w 3137939"/>
              <a:gd name="connsiteY2" fmla="*/ 264438 h 1912007"/>
              <a:gd name="connsiteX3" fmla="*/ 3101727 w 3137939"/>
              <a:gd name="connsiteY3" fmla="*/ 1347323 h 1912007"/>
              <a:gd name="connsiteX4" fmla="*/ 2209740 w 3137939"/>
              <a:gd name="connsiteY4" fmla="*/ 1459227 h 1912007"/>
              <a:gd name="connsiteX5" fmla="*/ 2433166 w 3137939"/>
              <a:gd name="connsiteY5" fmla="*/ 1912007 h 1912007"/>
              <a:gd name="connsiteX6" fmla="*/ 1544617 w 3137939"/>
              <a:gd name="connsiteY6" fmla="*/ 1502267 h 1912007"/>
              <a:gd name="connsiteX7" fmla="*/ 460141 w 3137939"/>
              <a:gd name="connsiteY7" fmla="*/ 1474721 h 1912007"/>
              <a:gd name="connsiteX8" fmla="*/ 4695 w 3137939"/>
              <a:gd name="connsiteY8" fmla="*/ 925531 h 1912007"/>
              <a:gd name="connsiteX9" fmla="*/ 80316 w 3137939"/>
              <a:gd name="connsiteY9" fmla="*/ 47516 h 1912007"/>
              <a:gd name="connsiteX10" fmla="*/ 100940 w 3137939"/>
              <a:gd name="connsiteY10" fmla="*/ 4476 h 1912007"/>
              <a:gd name="connsiteX11" fmla="*/ 307941 w 3137939"/>
              <a:gd name="connsiteY11" fmla="*/ 425 h 191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7939" h="1912007">
                <a:moveTo>
                  <a:pt x="307941" y="425"/>
                </a:moveTo>
                <a:cubicBezTo>
                  <a:pt x="816119" y="-3836"/>
                  <a:pt x="1485323" y="25351"/>
                  <a:pt x="1996626" y="26857"/>
                </a:cubicBezTo>
                <a:cubicBezTo>
                  <a:pt x="2391919" y="33744"/>
                  <a:pt x="2845646" y="-105706"/>
                  <a:pt x="3003763" y="264438"/>
                </a:cubicBezTo>
                <a:cubicBezTo>
                  <a:pt x="3070791" y="409052"/>
                  <a:pt x="3201409" y="1218203"/>
                  <a:pt x="3101727" y="1347323"/>
                </a:cubicBezTo>
                <a:cubicBezTo>
                  <a:pt x="2983139" y="1538420"/>
                  <a:pt x="2397075" y="1454062"/>
                  <a:pt x="2209740" y="1459227"/>
                </a:cubicBezTo>
                <a:cubicBezTo>
                  <a:pt x="2276768" y="1603841"/>
                  <a:pt x="2364420" y="1746734"/>
                  <a:pt x="2433166" y="1912007"/>
                </a:cubicBezTo>
                <a:cubicBezTo>
                  <a:pt x="2075684" y="1819041"/>
                  <a:pt x="1900381" y="1553915"/>
                  <a:pt x="1544617" y="1502267"/>
                </a:cubicBezTo>
                <a:cubicBezTo>
                  <a:pt x="1209478" y="1471278"/>
                  <a:pt x="814185" y="1483329"/>
                  <a:pt x="460141" y="1474721"/>
                </a:cubicBezTo>
                <a:cubicBezTo>
                  <a:pt x="63129" y="1466113"/>
                  <a:pt x="-22804" y="1364539"/>
                  <a:pt x="4695" y="925531"/>
                </a:cubicBezTo>
                <a:cubicBezTo>
                  <a:pt x="35631" y="632860"/>
                  <a:pt x="39068" y="350518"/>
                  <a:pt x="80316" y="47516"/>
                </a:cubicBezTo>
                <a:lnTo>
                  <a:pt x="100940" y="4476"/>
                </a:lnTo>
                <a:cubicBezTo>
                  <a:pt x="166034" y="2324"/>
                  <a:pt x="235345" y="1033"/>
                  <a:pt x="307941" y="42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1"/>
          </p:nvPr>
        </p:nvSpPr>
        <p:spPr>
          <a:xfrm>
            <a:off x="4529706" y="2096432"/>
            <a:ext cx="3136393" cy="1912007"/>
          </a:xfrm>
          <a:custGeom>
            <a:avLst/>
            <a:gdLst>
              <a:gd name="connsiteX0" fmla="*/ 307790 w 3136393"/>
              <a:gd name="connsiteY0" fmla="*/ 425 h 1912007"/>
              <a:gd name="connsiteX1" fmla="*/ 1995642 w 3136393"/>
              <a:gd name="connsiteY1" fmla="*/ 26857 h 1912007"/>
              <a:gd name="connsiteX2" fmla="*/ 3002283 w 3136393"/>
              <a:gd name="connsiteY2" fmla="*/ 264438 h 1912007"/>
              <a:gd name="connsiteX3" fmla="*/ 3100199 w 3136393"/>
              <a:gd name="connsiteY3" fmla="*/ 1347323 h 1912007"/>
              <a:gd name="connsiteX4" fmla="*/ 2208652 w 3136393"/>
              <a:gd name="connsiteY4" fmla="*/ 1459227 h 1912007"/>
              <a:gd name="connsiteX5" fmla="*/ 2431968 w 3136393"/>
              <a:gd name="connsiteY5" fmla="*/ 1912007 h 1912007"/>
              <a:gd name="connsiteX6" fmla="*/ 1543856 w 3136393"/>
              <a:gd name="connsiteY6" fmla="*/ 1502267 h 1912007"/>
              <a:gd name="connsiteX7" fmla="*/ 459914 w 3136393"/>
              <a:gd name="connsiteY7" fmla="*/ 1474721 h 1912007"/>
              <a:gd name="connsiteX8" fmla="*/ 4692 w 3136393"/>
              <a:gd name="connsiteY8" fmla="*/ 925531 h 1912007"/>
              <a:gd name="connsiteX9" fmla="*/ 80276 w 3136393"/>
              <a:gd name="connsiteY9" fmla="*/ 47516 h 1912007"/>
              <a:gd name="connsiteX10" fmla="*/ 100890 w 3136393"/>
              <a:gd name="connsiteY10" fmla="*/ 4476 h 1912007"/>
              <a:gd name="connsiteX11" fmla="*/ 307790 w 3136393"/>
              <a:gd name="connsiteY11" fmla="*/ 425 h 191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6393" h="1912007">
                <a:moveTo>
                  <a:pt x="307790" y="425"/>
                </a:moveTo>
                <a:cubicBezTo>
                  <a:pt x="815717" y="-3836"/>
                  <a:pt x="1484592" y="25351"/>
                  <a:pt x="1995642" y="26857"/>
                </a:cubicBezTo>
                <a:cubicBezTo>
                  <a:pt x="2390740" y="33744"/>
                  <a:pt x="2844244" y="-105706"/>
                  <a:pt x="3002283" y="264438"/>
                </a:cubicBezTo>
                <a:cubicBezTo>
                  <a:pt x="3069278" y="409052"/>
                  <a:pt x="3199832" y="1218203"/>
                  <a:pt x="3100199" y="1347323"/>
                </a:cubicBezTo>
                <a:cubicBezTo>
                  <a:pt x="2981669" y="1538420"/>
                  <a:pt x="2395894" y="1454062"/>
                  <a:pt x="2208652" y="1459227"/>
                </a:cubicBezTo>
                <a:cubicBezTo>
                  <a:pt x="2275646" y="1603841"/>
                  <a:pt x="2363255" y="1746734"/>
                  <a:pt x="2431968" y="1912007"/>
                </a:cubicBezTo>
                <a:cubicBezTo>
                  <a:pt x="2074662" y="1819041"/>
                  <a:pt x="1899445" y="1553915"/>
                  <a:pt x="1543856" y="1502267"/>
                </a:cubicBezTo>
                <a:cubicBezTo>
                  <a:pt x="1208882" y="1471278"/>
                  <a:pt x="813784" y="1483329"/>
                  <a:pt x="459914" y="1474721"/>
                </a:cubicBezTo>
                <a:cubicBezTo>
                  <a:pt x="63098" y="1466113"/>
                  <a:pt x="-22793" y="1364539"/>
                  <a:pt x="4692" y="925531"/>
                </a:cubicBezTo>
                <a:cubicBezTo>
                  <a:pt x="35613" y="632860"/>
                  <a:pt x="39049" y="350518"/>
                  <a:pt x="80276" y="47516"/>
                </a:cubicBezTo>
                <a:lnTo>
                  <a:pt x="100890" y="4476"/>
                </a:lnTo>
                <a:cubicBezTo>
                  <a:pt x="165953" y="2324"/>
                  <a:pt x="235229" y="1033"/>
                  <a:pt x="307790" y="42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2"/>
          </p:nvPr>
        </p:nvSpPr>
        <p:spPr>
          <a:xfrm>
            <a:off x="7996817" y="2096432"/>
            <a:ext cx="3137938" cy="1912007"/>
          </a:xfrm>
          <a:custGeom>
            <a:avLst/>
            <a:gdLst>
              <a:gd name="connsiteX0" fmla="*/ 307942 w 3137938"/>
              <a:gd name="connsiteY0" fmla="*/ 425 h 1912007"/>
              <a:gd name="connsiteX1" fmla="*/ 1996625 w 3137938"/>
              <a:gd name="connsiteY1" fmla="*/ 26857 h 1912007"/>
              <a:gd name="connsiteX2" fmla="*/ 3003762 w 3137938"/>
              <a:gd name="connsiteY2" fmla="*/ 264438 h 1912007"/>
              <a:gd name="connsiteX3" fmla="*/ 3101725 w 3137938"/>
              <a:gd name="connsiteY3" fmla="*/ 1347323 h 1912007"/>
              <a:gd name="connsiteX4" fmla="*/ 2209739 w 3137938"/>
              <a:gd name="connsiteY4" fmla="*/ 1459227 h 1912007"/>
              <a:gd name="connsiteX5" fmla="*/ 2433165 w 3137938"/>
              <a:gd name="connsiteY5" fmla="*/ 1912007 h 1912007"/>
              <a:gd name="connsiteX6" fmla="*/ 1544617 w 3137938"/>
              <a:gd name="connsiteY6" fmla="*/ 1502267 h 1912007"/>
              <a:gd name="connsiteX7" fmla="*/ 460140 w 3137938"/>
              <a:gd name="connsiteY7" fmla="*/ 1474721 h 1912007"/>
              <a:gd name="connsiteX8" fmla="*/ 4695 w 3137938"/>
              <a:gd name="connsiteY8" fmla="*/ 925531 h 1912007"/>
              <a:gd name="connsiteX9" fmla="*/ 80316 w 3137938"/>
              <a:gd name="connsiteY9" fmla="*/ 47516 h 1912007"/>
              <a:gd name="connsiteX10" fmla="*/ 100940 w 3137938"/>
              <a:gd name="connsiteY10" fmla="*/ 4476 h 1912007"/>
              <a:gd name="connsiteX11" fmla="*/ 307942 w 3137938"/>
              <a:gd name="connsiteY11" fmla="*/ 425 h 191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7938" h="1912007">
                <a:moveTo>
                  <a:pt x="307942" y="425"/>
                </a:moveTo>
                <a:cubicBezTo>
                  <a:pt x="816119" y="-3836"/>
                  <a:pt x="1485323" y="25351"/>
                  <a:pt x="1996625" y="26857"/>
                </a:cubicBezTo>
                <a:cubicBezTo>
                  <a:pt x="2391918" y="33744"/>
                  <a:pt x="2845645" y="-105706"/>
                  <a:pt x="3003762" y="264438"/>
                </a:cubicBezTo>
                <a:cubicBezTo>
                  <a:pt x="3070789" y="409052"/>
                  <a:pt x="3201408" y="1218203"/>
                  <a:pt x="3101725" y="1347323"/>
                </a:cubicBezTo>
                <a:cubicBezTo>
                  <a:pt x="2983138" y="1538420"/>
                  <a:pt x="2397074" y="1454062"/>
                  <a:pt x="2209739" y="1459227"/>
                </a:cubicBezTo>
                <a:cubicBezTo>
                  <a:pt x="2276767" y="1603841"/>
                  <a:pt x="2364419" y="1746734"/>
                  <a:pt x="2433165" y="1912007"/>
                </a:cubicBezTo>
                <a:cubicBezTo>
                  <a:pt x="2075684" y="1819041"/>
                  <a:pt x="1900380" y="1553915"/>
                  <a:pt x="1544617" y="1502267"/>
                </a:cubicBezTo>
                <a:cubicBezTo>
                  <a:pt x="1209477" y="1471278"/>
                  <a:pt x="814185" y="1483329"/>
                  <a:pt x="460140" y="1474721"/>
                </a:cubicBezTo>
                <a:cubicBezTo>
                  <a:pt x="63129" y="1466113"/>
                  <a:pt x="-22804" y="1364539"/>
                  <a:pt x="4695" y="925531"/>
                </a:cubicBezTo>
                <a:cubicBezTo>
                  <a:pt x="35631" y="632860"/>
                  <a:pt x="39068" y="350518"/>
                  <a:pt x="80316" y="47516"/>
                </a:cubicBezTo>
                <a:lnTo>
                  <a:pt x="100940" y="4476"/>
                </a:lnTo>
                <a:cubicBezTo>
                  <a:pt x="166034" y="2324"/>
                  <a:pt x="235345" y="1033"/>
                  <a:pt x="307942" y="42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47215" y="2155392"/>
            <a:ext cx="2378157" cy="3267943"/>
          </a:xfrm>
          <a:custGeom>
            <a:avLst/>
            <a:gdLst>
              <a:gd name="connsiteX0" fmla="*/ 256579 w 2378157"/>
              <a:gd name="connsiteY0" fmla="*/ 59 h 3267943"/>
              <a:gd name="connsiteX1" fmla="*/ 744904 w 2378157"/>
              <a:gd name="connsiteY1" fmla="*/ 37090 h 3267943"/>
              <a:gd name="connsiteX2" fmla="*/ 1561120 w 2378157"/>
              <a:gd name="connsiteY2" fmla="*/ 105108 h 3267943"/>
              <a:gd name="connsiteX3" fmla="*/ 2207291 w 2378157"/>
              <a:gd name="connsiteY3" fmla="*/ 37090 h 3267943"/>
              <a:gd name="connsiteX4" fmla="*/ 2377335 w 2378157"/>
              <a:gd name="connsiteY4" fmla="*/ 218471 h 3267943"/>
              <a:gd name="connsiteX5" fmla="*/ 2275308 w 2378157"/>
              <a:gd name="connsiteY5" fmla="*/ 989341 h 3267943"/>
              <a:gd name="connsiteX6" fmla="*/ 2354662 w 2378157"/>
              <a:gd name="connsiteY6" fmla="*/ 1862238 h 3267943"/>
              <a:gd name="connsiteX7" fmla="*/ 2297981 w 2378157"/>
              <a:gd name="connsiteY7" fmla="*/ 2667118 h 3267943"/>
              <a:gd name="connsiteX8" fmla="*/ 2320653 w 2378157"/>
              <a:gd name="connsiteY8" fmla="*/ 3154580 h 3267943"/>
              <a:gd name="connsiteX9" fmla="*/ 2116600 w 2378157"/>
              <a:gd name="connsiteY9" fmla="*/ 3233934 h 3267943"/>
              <a:gd name="connsiteX10" fmla="*/ 1617802 w 2378157"/>
              <a:gd name="connsiteY10" fmla="*/ 3211261 h 3267943"/>
              <a:gd name="connsiteX11" fmla="*/ 1119003 w 2378157"/>
              <a:gd name="connsiteY11" fmla="*/ 3267943 h 3267943"/>
              <a:gd name="connsiteX12" fmla="*/ 359469 w 2378157"/>
              <a:gd name="connsiteY12" fmla="*/ 3211261 h 3267943"/>
              <a:gd name="connsiteX13" fmla="*/ 110070 w 2378157"/>
              <a:gd name="connsiteY13" fmla="*/ 3177252 h 3267943"/>
              <a:gd name="connsiteX14" fmla="*/ 98733 w 2378157"/>
              <a:gd name="connsiteY14" fmla="*/ 2655781 h 3267943"/>
              <a:gd name="connsiteX15" fmla="*/ 42052 w 2378157"/>
              <a:gd name="connsiteY15" fmla="*/ 2009611 h 3267943"/>
              <a:gd name="connsiteX16" fmla="*/ 121406 w 2378157"/>
              <a:gd name="connsiteY16" fmla="*/ 1204732 h 3267943"/>
              <a:gd name="connsiteX17" fmla="*/ 53388 w 2378157"/>
              <a:gd name="connsiteY17" fmla="*/ 501879 h 3267943"/>
              <a:gd name="connsiteX18" fmla="*/ 53389 w 2378157"/>
              <a:gd name="connsiteY18" fmla="*/ 37090 h 3267943"/>
              <a:gd name="connsiteX19" fmla="*/ 256579 w 2378157"/>
              <a:gd name="connsiteY19" fmla="*/ 59 h 326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78157" h="3267943">
                <a:moveTo>
                  <a:pt x="256579" y="59"/>
                </a:moveTo>
                <a:cubicBezTo>
                  <a:pt x="402010" y="1516"/>
                  <a:pt x="587849" y="30005"/>
                  <a:pt x="744904" y="37090"/>
                </a:cubicBezTo>
                <a:cubicBezTo>
                  <a:pt x="996193" y="48426"/>
                  <a:pt x="1317389" y="105108"/>
                  <a:pt x="1561120" y="105108"/>
                </a:cubicBezTo>
                <a:cubicBezTo>
                  <a:pt x="1804851" y="105108"/>
                  <a:pt x="2071255" y="18196"/>
                  <a:pt x="2207291" y="37090"/>
                </a:cubicBezTo>
                <a:cubicBezTo>
                  <a:pt x="2343326" y="55983"/>
                  <a:pt x="2365999" y="59763"/>
                  <a:pt x="2377335" y="218471"/>
                </a:cubicBezTo>
                <a:cubicBezTo>
                  <a:pt x="2388672" y="377180"/>
                  <a:pt x="2279087" y="715380"/>
                  <a:pt x="2275308" y="989341"/>
                </a:cubicBezTo>
                <a:cubicBezTo>
                  <a:pt x="2271529" y="1263303"/>
                  <a:pt x="2350884" y="1582609"/>
                  <a:pt x="2354662" y="1862238"/>
                </a:cubicBezTo>
                <a:cubicBezTo>
                  <a:pt x="2358441" y="2141868"/>
                  <a:pt x="2303649" y="2451728"/>
                  <a:pt x="2297981" y="2667118"/>
                </a:cubicBezTo>
                <a:cubicBezTo>
                  <a:pt x="2292313" y="2882508"/>
                  <a:pt x="2350884" y="3060111"/>
                  <a:pt x="2320653" y="3154580"/>
                </a:cubicBezTo>
                <a:cubicBezTo>
                  <a:pt x="2290423" y="3249049"/>
                  <a:pt x="2233742" y="3224487"/>
                  <a:pt x="2116600" y="3233934"/>
                </a:cubicBezTo>
                <a:cubicBezTo>
                  <a:pt x="1999458" y="3243381"/>
                  <a:pt x="1784068" y="3205593"/>
                  <a:pt x="1617802" y="3211261"/>
                </a:cubicBezTo>
                <a:cubicBezTo>
                  <a:pt x="1451536" y="3216929"/>
                  <a:pt x="1328725" y="3267943"/>
                  <a:pt x="1119003" y="3267943"/>
                </a:cubicBezTo>
                <a:cubicBezTo>
                  <a:pt x="909281" y="3267943"/>
                  <a:pt x="527624" y="3226376"/>
                  <a:pt x="359469" y="3211261"/>
                </a:cubicBezTo>
                <a:cubicBezTo>
                  <a:pt x="191314" y="3196146"/>
                  <a:pt x="153526" y="3269832"/>
                  <a:pt x="110070" y="3177252"/>
                </a:cubicBezTo>
                <a:cubicBezTo>
                  <a:pt x="66614" y="3084672"/>
                  <a:pt x="110069" y="2850388"/>
                  <a:pt x="98733" y="2655781"/>
                </a:cubicBezTo>
                <a:cubicBezTo>
                  <a:pt x="87397" y="2461174"/>
                  <a:pt x="38273" y="2251452"/>
                  <a:pt x="42052" y="2009611"/>
                </a:cubicBezTo>
                <a:cubicBezTo>
                  <a:pt x="45831" y="1767769"/>
                  <a:pt x="119517" y="1456020"/>
                  <a:pt x="121406" y="1204732"/>
                </a:cubicBezTo>
                <a:cubicBezTo>
                  <a:pt x="123295" y="953444"/>
                  <a:pt x="62835" y="683261"/>
                  <a:pt x="53388" y="501879"/>
                </a:cubicBezTo>
                <a:cubicBezTo>
                  <a:pt x="43941" y="320498"/>
                  <a:pt x="-61864" y="114555"/>
                  <a:pt x="53389" y="37090"/>
                </a:cubicBezTo>
                <a:cubicBezTo>
                  <a:pt x="96609" y="8041"/>
                  <a:pt x="169320" y="-816"/>
                  <a:pt x="256579" y="5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268139" y="2155392"/>
            <a:ext cx="2378157" cy="3267943"/>
          </a:xfrm>
          <a:custGeom>
            <a:avLst/>
            <a:gdLst>
              <a:gd name="connsiteX0" fmla="*/ 256579 w 2378157"/>
              <a:gd name="connsiteY0" fmla="*/ 59 h 3267943"/>
              <a:gd name="connsiteX1" fmla="*/ 744904 w 2378157"/>
              <a:gd name="connsiteY1" fmla="*/ 37090 h 3267943"/>
              <a:gd name="connsiteX2" fmla="*/ 1561120 w 2378157"/>
              <a:gd name="connsiteY2" fmla="*/ 105108 h 3267943"/>
              <a:gd name="connsiteX3" fmla="*/ 2207291 w 2378157"/>
              <a:gd name="connsiteY3" fmla="*/ 37090 h 3267943"/>
              <a:gd name="connsiteX4" fmla="*/ 2377335 w 2378157"/>
              <a:gd name="connsiteY4" fmla="*/ 218471 h 3267943"/>
              <a:gd name="connsiteX5" fmla="*/ 2275308 w 2378157"/>
              <a:gd name="connsiteY5" fmla="*/ 989341 h 3267943"/>
              <a:gd name="connsiteX6" fmla="*/ 2354662 w 2378157"/>
              <a:gd name="connsiteY6" fmla="*/ 1862238 h 3267943"/>
              <a:gd name="connsiteX7" fmla="*/ 2297981 w 2378157"/>
              <a:gd name="connsiteY7" fmla="*/ 2667118 h 3267943"/>
              <a:gd name="connsiteX8" fmla="*/ 2320653 w 2378157"/>
              <a:gd name="connsiteY8" fmla="*/ 3154580 h 3267943"/>
              <a:gd name="connsiteX9" fmla="*/ 2116600 w 2378157"/>
              <a:gd name="connsiteY9" fmla="*/ 3233934 h 3267943"/>
              <a:gd name="connsiteX10" fmla="*/ 1617802 w 2378157"/>
              <a:gd name="connsiteY10" fmla="*/ 3211261 h 3267943"/>
              <a:gd name="connsiteX11" fmla="*/ 1119003 w 2378157"/>
              <a:gd name="connsiteY11" fmla="*/ 3267943 h 3267943"/>
              <a:gd name="connsiteX12" fmla="*/ 359469 w 2378157"/>
              <a:gd name="connsiteY12" fmla="*/ 3211261 h 3267943"/>
              <a:gd name="connsiteX13" fmla="*/ 110070 w 2378157"/>
              <a:gd name="connsiteY13" fmla="*/ 3177252 h 3267943"/>
              <a:gd name="connsiteX14" fmla="*/ 98733 w 2378157"/>
              <a:gd name="connsiteY14" fmla="*/ 2655781 h 3267943"/>
              <a:gd name="connsiteX15" fmla="*/ 42052 w 2378157"/>
              <a:gd name="connsiteY15" fmla="*/ 2009611 h 3267943"/>
              <a:gd name="connsiteX16" fmla="*/ 121406 w 2378157"/>
              <a:gd name="connsiteY16" fmla="*/ 1204732 h 3267943"/>
              <a:gd name="connsiteX17" fmla="*/ 53388 w 2378157"/>
              <a:gd name="connsiteY17" fmla="*/ 501879 h 3267943"/>
              <a:gd name="connsiteX18" fmla="*/ 53389 w 2378157"/>
              <a:gd name="connsiteY18" fmla="*/ 37090 h 3267943"/>
              <a:gd name="connsiteX19" fmla="*/ 256579 w 2378157"/>
              <a:gd name="connsiteY19" fmla="*/ 59 h 326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78157" h="3267943">
                <a:moveTo>
                  <a:pt x="256579" y="59"/>
                </a:moveTo>
                <a:cubicBezTo>
                  <a:pt x="402011" y="1516"/>
                  <a:pt x="587849" y="30005"/>
                  <a:pt x="744904" y="37090"/>
                </a:cubicBezTo>
                <a:cubicBezTo>
                  <a:pt x="996193" y="48426"/>
                  <a:pt x="1317389" y="105108"/>
                  <a:pt x="1561120" y="105108"/>
                </a:cubicBezTo>
                <a:cubicBezTo>
                  <a:pt x="1804851" y="105108"/>
                  <a:pt x="2071255" y="18196"/>
                  <a:pt x="2207291" y="37090"/>
                </a:cubicBezTo>
                <a:cubicBezTo>
                  <a:pt x="2343326" y="55983"/>
                  <a:pt x="2365999" y="59763"/>
                  <a:pt x="2377335" y="218471"/>
                </a:cubicBezTo>
                <a:cubicBezTo>
                  <a:pt x="2388672" y="377180"/>
                  <a:pt x="2279087" y="715380"/>
                  <a:pt x="2275308" y="989341"/>
                </a:cubicBezTo>
                <a:cubicBezTo>
                  <a:pt x="2271529" y="1263303"/>
                  <a:pt x="2350884" y="1582609"/>
                  <a:pt x="2354662" y="1862238"/>
                </a:cubicBezTo>
                <a:cubicBezTo>
                  <a:pt x="2358441" y="2141868"/>
                  <a:pt x="2303649" y="2451728"/>
                  <a:pt x="2297981" y="2667118"/>
                </a:cubicBezTo>
                <a:cubicBezTo>
                  <a:pt x="2292313" y="2882508"/>
                  <a:pt x="2350884" y="3060111"/>
                  <a:pt x="2320653" y="3154580"/>
                </a:cubicBezTo>
                <a:cubicBezTo>
                  <a:pt x="2290423" y="3249049"/>
                  <a:pt x="2233742" y="3224487"/>
                  <a:pt x="2116600" y="3233934"/>
                </a:cubicBezTo>
                <a:cubicBezTo>
                  <a:pt x="1999458" y="3243381"/>
                  <a:pt x="1784068" y="3205593"/>
                  <a:pt x="1617802" y="3211261"/>
                </a:cubicBezTo>
                <a:cubicBezTo>
                  <a:pt x="1451536" y="3216929"/>
                  <a:pt x="1328725" y="3267943"/>
                  <a:pt x="1119003" y="3267943"/>
                </a:cubicBezTo>
                <a:cubicBezTo>
                  <a:pt x="909281" y="3267943"/>
                  <a:pt x="527624" y="3226376"/>
                  <a:pt x="359469" y="3211261"/>
                </a:cubicBezTo>
                <a:cubicBezTo>
                  <a:pt x="191314" y="3196146"/>
                  <a:pt x="153526" y="3269832"/>
                  <a:pt x="110070" y="3177252"/>
                </a:cubicBezTo>
                <a:cubicBezTo>
                  <a:pt x="66614" y="3084672"/>
                  <a:pt x="110069" y="2850388"/>
                  <a:pt x="98733" y="2655781"/>
                </a:cubicBezTo>
                <a:cubicBezTo>
                  <a:pt x="87397" y="2461174"/>
                  <a:pt x="38273" y="2251452"/>
                  <a:pt x="42052" y="2009611"/>
                </a:cubicBezTo>
                <a:cubicBezTo>
                  <a:pt x="45831" y="1767769"/>
                  <a:pt x="119517" y="1456020"/>
                  <a:pt x="121406" y="1204732"/>
                </a:cubicBezTo>
                <a:cubicBezTo>
                  <a:pt x="123296" y="953444"/>
                  <a:pt x="62835" y="683261"/>
                  <a:pt x="53388" y="501879"/>
                </a:cubicBezTo>
                <a:cubicBezTo>
                  <a:pt x="43941" y="320498"/>
                  <a:pt x="-61864" y="114555"/>
                  <a:pt x="53389" y="37090"/>
                </a:cubicBezTo>
                <a:cubicBezTo>
                  <a:pt x="96609" y="8041"/>
                  <a:pt x="169321" y="-816"/>
                  <a:pt x="256579" y="5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781100" y="1754269"/>
            <a:ext cx="4249759" cy="2015064"/>
          </a:xfrm>
          <a:custGeom>
            <a:avLst/>
            <a:gdLst>
              <a:gd name="connsiteX0" fmla="*/ 4028210 w 4249759"/>
              <a:gd name="connsiteY0" fmla="*/ 212 h 2015064"/>
              <a:gd name="connsiteX1" fmla="*/ 4201528 w 4249759"/>
              <a:gd name="connsiteY1" fmla="*/ 45238 h 2015064"/>
              <a:gd name="connsiteX2" fmla="*/ 4201528 w 4249759"/>
              <a:gd name="connsiteY2" fmla="*/ 631174 h 2015064"/>
              <a:gd name="connsiteX3" fmla="*/ 4113076 w 4249759"/>
              <a:gd name="connsiteY3" fmla="*/ 1322771 h 2015064"/>
              <a:gd name="connsiteX4" fmla="*/ 4201528 w 4249759"/>
              <a:gd name="connsiteY4" fmla="*/ 1870286 h 2015064"/>
              <a:gd name="connsiteX5" fmla="*/ 3965657 w 4249759"/>
              <a:gd name="connsiteY5" fmla="*/ 2014368 h 2015064"/>
              <a:gd name="connsiteX6" fmla="*/ 2963210 w 4249759"/>
              <a:gd name="connsiteY6" fmla="*/ 1927919 h 2015064"/>
              <a:gd name="connsiteX7" fmla="*/ 1828085 w 4249759"/>
              <a:gd name="connsiteY7" fmla="*/ 1995157 h 2015064"/>
              <a:gd name="connsiteX8" fmla="*/ 781411 w 4249759"/>
              <a:gd name="connsiteY8" fmla="*/ 1947130 h 2015064"/>
              <a:gd name="connsiteX9" fmla="*/ 147510 w 4249759"/>
              <a:gd name="connsiteY9" fmla="*/ 1966341 h 2015064"/>
              <a:gd name="connsiteX10" fmla="*/ 44317 w 4249759"/>
              <a:gd name="connsiteY10" fmla="*/ 1793441 h 2015064"/>
              <a:gd name="connsiteX11" fmla="*/ 73801 w 4249759"/>
              <a:gd name="connsiteY11" fmla="*/ 1370799 h 2015064"/>
              <a:gd name="connsiteX12" fmla="*/ 91 w 4249759"/>
              <a:gd name="connsiteY12" fmla="*/ 948156 h 2015064"/>
              <a:gd name="connsiteX13" fmla="*/ 59286 w 4249759"/>
              <a:gd name="connsiteY13" fmla="*/ 341482 h 2015064"/>
              <a:gd name="connsiteX14" fmla="*/ 88998 w 4249759"/>
              <a:gd name="connsiteY14" fmla="*/ 19476 h 2015064"/>
              <a:gd name="connsiteX15" fmla="*/ 796153 w 4249759"/>
              <a:gd name="connsiteY15" fmla="*/ 83659 h 2015064"/>
              <a:gd name="connsiteX16" fmla="*/ 1636440 w 4249759"/>
              <a:gd name="connsiteY16" fmla="*/ 35632 h 2015064"/>
              <a:gd name="connsiteX17" fmla="*/ 2683113 w 4249759"/>
              <a:gd name="connsiteY17" fmla="*/ 102871 h 2015064"/>
              <a:gd name="connsiteX18" fmla="*/ 3597110 w 4249759"/>
              <a:gd name="connsiteY18" fmla="*/ 45237 h 2015064"/>
              <a:gd name="connsiteX19" fmla="*/ 4028210 w 4249759"/>
              <a:gd name="connsiteY19" fmla="*/ 212 h 20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49759" h="2015064">
                <a:moveTo>
                  <a:pt x="4028210" y="212"/>
                </a:moveTo>
                <a:cubicBezTo>
                  <a:pt x="4102481" y="-1664"/>
                  <a:pt x="4163752" y="8617"/>
                  <a:pt x="4201528" y="45238"/>
                </a:cubicBezTo>
                <a:cubicBezTo>
                  <a:pt x="4302264" y="142894"/>
                  <a:pt x="4216269" y="418252"/>
                  <a:pt x="4201528" y="631174"/>
                </a:cubicBezTo>
                <a:cubicBezTo>
                  <a:pt x="4186786" y="844096"/>
                  <a:pt x="4113076" y="1116253"/>
                  <a:pt x="4113076" y="1322771"/>
                </a:cubicBezTo>
                <a:cubicBezTo>
                  <a:pt x="4113076" y="1529290"/>
                  <a:pt x="4226097" y="1755020"/>
                  <a:pt x="4201528" y="1870286"/>
                </a:cubicBezTo>
                <a:cubicBezTo>
                  <a:pt x="4176959" y="1985552"/>
                  <a:pt x="4172044" y="2004763"/>
                  <a:pt x="3965657" y="2014368"/>
                </a:cubicBezTo>
                <a:cubicBezTo>
                  <a:pt x="3759271" y="2023974"/>
                  <a:pt x="3319472" y="1931120"/>
                  <a:pt x="2963210" y="1927919"/>
                </a:cubicBezTo>
                <a:cubicBezTo>
                  <a:pt x="2606947" y="1924717"/>
                  <a:pt x="2191718" y="1991955"/>
                  <a:pt x="1828085" y="1995157"/>
                </a:cubicBezTo>
                <a:cubicBezTo>
                  <a:pt x="1464452" y="1998359"/>
                  <a:pt x="1061506" y="1951933"/>
                  <a:pt x="781411" y="1947130"/>
                </a:cubicBezTo>
                <a:cubicBezTo>
                  <a:pt x="501315" y="1942327"/>
                  <a:pt x="270359" y="1991955"/>
                  <a:pt x="147510" y="1966341"/>
                </a:cubicBezTo>
                <a:cubicBezTo>
                  <a:pt x="24661" y="1940726"/>
                  <a:pt x="56601" y="1892698"/>
                  <a:pt x="44317" y="1793441"/>
                </a:cubicBezTo>
                <a:cubicBezTo>
                  <a:pt x="32032" y="1694184"/>
                  <a:pt x="81172" y="1511680"/>
                  <a:pt x="73801" y="1370799"/>
                </a:cubicBezTo>
                <a:cubicBezTo>
                  <a:pt x="66430" y="1229918"/>
                  <a:pt x="2510" y="1119709"/>
                  <a:pt x="91" y="948156"/>
                </a:cubicBezTo>
                <a:cubicBezTo>
                  <a:pt x="-2328" y="776603"/>
                  <a:pt x="44468" y="496262"/>
                  <a:pt x="59286" y="341482"/>
                </a:cubicBezTo>
                <a:cubicBezTo>
                  <a:pt x="74104" y="186702"/>
                  <a:pt x="-33813" y="62447"/>
                  <a:pt x="88998" y="19476"/>
                </a:cubicBezTo>
                <a:cubicBezTo>
                  <a:pt x="211809" y="-23494"/>
                  <a:pt x="538246" y="80967"/>
                  <a:pt x="796153" y="83659"/>
                </a:cubicBezTo>
                <a:cubicBezTo>
                  <a:pt x="1054060" y="86352"/>
                  <a:pt x="1321947" y="32430"/>
                  <a:pt x="1636440" y="35632"/>
                </a:cubicBezTo>
                <a:cubicBezTo>
                  <a:pt x="1950933" y="38834"/>
                  <a:pt x="2356335" y="101270"/>
                  <a:pt x="2683113" y="102871"/>
                </a:cubicBezTo>
                <a:cubicBezTo>
                  <a:pt x="3009891" y="104472"/>
                  <a:pt x="3361240" y="53242"/>
                  <a:pt x="3597110" y="45237"/>
                </a:cubicBezTo>
                <a:cubicBezTo>
                  <a:pt x="3744529" y="40235"/>
                  <a:pt x="3904425" y="3339"/>
                  <a:pt x="4028210" y="2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781100" y="4119685"/>
            <a:ext cx="4249759" cy="2015064"/>
          </a:xfrm>
          <a:custGeom>
            <a:avLst/>
            <a:gdLst>
              <a:gd name="connsiteX0" fmla="*/ 4028210 w 4249759"/>
              <a:gd name="connsiteY0" fmla="*/ 212 h 2015064"/>
              <a:gd name="connsiteX1" fmla="*/ 4201528 w 4249759"/>
              <a:gd name="connsiteY1" fmla="*/ 45238 h 2015064"/>
              <a:gd name="connsiteX2" fmla="*/ 4201528 w 4249759"/>
              <a:gd name="connsiteY2" fmla="*/ 631174 h 2015064"/>
              <a:gd name="connsiteX3" fmla="*/ 4113076 w 4249759"/>
              <a:gd name="connsiteY3" fmla="*/ 1322771 h 2015064"/>
              <a:gd name="connsiteX4" fmla="*/ 4201528 w 4249759"/>
              <a:gd name="connsiteY4" fmla="*/ 1870286 h 2015064"/>
              <a:gd name="connsiteX5" fmla="*/ 3965657 w 4249759"/>
              <a:gd name="connsiteY5" fmla="*/ 2014368 h 2015064"/>
              <a:gd name="connsiteX6" fmla="*/ 2963210 w 4249759"/>
              <a:gd name="connsiteY6" fmla="*/ 1927919 h 2015064"/>
              <a:gd name="connsiteX7" fmla="*/ 1828085 w 4249759"/>
              <a:gd name="connsiteY7" fmla="*/ 1995157 h 2015064"/>
              <a:gd name="connsiteX8" fmla="*/ 781411 w 4249759"/>
              <a:gd name="connsiteY8" fmla="*/ 1947130 h 2015064"/>
              <a:gd name="connsiteX9" fmla="*/ 147510 w 4249759"/>
              <a:gd name="connsiteY9" fmla="*/ 1966341 h 2015064"/>
              <a:gd name="connsiteX10" fmla="*/ 44317 w 4249759"/>
              <a:gd name="connsiteY10" fmla="*/ 1793441 h 2015064"/>
              <a:gd name="connsiteX11" fmla="*/ 73801 w 4249759"/>
              <a:gd name="connsiteY11" fmla="*/ 1370799 h 2015064"/>
              <a:gd name="connsiteX12" fmla="*/ 91 w 4249759"/>
              <a:gd name="connsiteY12" fmla="*/ 948156 h 2015064"/>
              <a:gd name="connsiteX13" fmla="*/ 59286 w 4249759"/>
              <a:gd name="connsiteY13" fmla="*/ 341482 h 2015064"/>
              <a:gd name="connsiteX14" fmla="*/ 88998 w 4249759"/>
              <a:gd name="connsiteY14" fmla="*/ 19476 h 2015064"/>
              <a:gd name="connsiteX15" fmla="*/ 796153 w 4249759"/>
              <a:gd name="connsiteY15" fmla="*/ 83660 h 2015064"/>
              <a:gd name="connsiteX16" fmla="*/ 1636440 w 4249759"/>
              <a:gd name="connsiteY16" fmla="*/ 35632 h 2015064"/>
              <a:gd name="connsiteX17" fmla="*/ 2683113 w 4249759"/>
              <a:gd name="connsiteY17" fmla="*/ 102871 h 2015064"/>
              <a:gd name="connsiteX18" fmla="*/ 3597110 w 4249759"/>
              <a:gd name="connsiteY18" fmla="*/ 45237 h 2015064"/>
              <a:gd name="connsiteX19" fmla="*/ 4028210 w 4249759"/>
              <a:gd name="connsiteY19" fmla="*/ 212 h 201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49759" h="2015064">
                <a:moveTo>
                  <a:pt x="4028210" y="212"/>
                </a:moveTo>
                <a:cubicBezTo>
                  <a:pt x="4102481" y="-1664"/>
                  <a:pt x="4163752" y="8617"/>
                  <a:pt x="4201528" y="45238"/>
                </a:cubicBezTo>
                <a:cubicBezTo>
                  <a:pt x="4302264" y="142894"/>
                  <a:pt x="4216269" y="418252"/>
                  <a:pt x="4201528" y="631174"/>
                </a:cubicBezTo>
                <a:cubicBezTo>
                  <a:pt x="4186786" y="844096"/>
                  <a:pt x="4113076" y="1116253"/>
                  <a:pt x="4113076" y="1322771"/>
                </a:cubicBezTo>
                <a:cubicBezTo>
                  <a:pt x="4113076" y="1529290"/>
                  <a:pt x="4226097" y="1755020"/>
                  <a:pt x="4201528" y="1870286"/>
                </a:cubicBezTo>
                <a:cubicBezTo>
                  <a:pt x="4176959" y="1985552"/>
                  <a:pt x="4172044" y="2004763"/>
                  <a:pt x="3965657" y="2014368"/>
                </a:cubicBezTo>
                <a:cubicBezTo>
                  <a:pt x="3759271" y="2023974"/>
                  <a:pt x="3319472" y="1931120"/>
                  <a:pt x="2963210" y="1927919"/>
                </a:cubicBezTo>
                <a:cubicBezTo>
                  <a:pt x="2606947" y="1924717"/>
                  <a:pt x="2191718" y="1991955"/>
                  <a:pt x="1828085" y="1995157"/>
                </a:cubicBezTo>
                <a:cubicBezTo>
                  <a:pt x="1464452" y="1998359"/>
                  <a:pt x="1061506" y="1951933"/>
                  <a:pt x="781411" y="1947130"/>
                </a:cubicBezTo>
                <a:cubicBezTo>
                  <a:pt x="501315" y="1942327"/>
                  <a:pt x="270359" y="1991955"/>
                  <a:pt x="147510" y="1966341"/>
                </a:cubicBezTo>
                <a:cubicBezTo>
                  <a:pt x="24661" y="1940726"/>
                  <a:pt x="56601" y="1892698"/>
                  <a:pt x="44317" y="1793441"/>
                </a:cubicBezTo>
                <a:cubicBezTo>
                  <a:pt x="32032" y="1694184"/>
                  <a:pt x="81172" y="1511680"/>
                  <a:pt x="73801" y="1370799"/>
                </a:cubicBezTo>
                <a:cubicBezTo>
                  <a:pt x="66430" y="1229918"/>
                  <a:pt x="2510" y="1119709"/>
                  <a:pt x="91" y="948156"/>
                </a:cubicBezTo>
                <a:cubicBezTo>
                  <a:pt x="-2328" y="776603"/>
                  <a:pt x="44468" y="496262"/>
                  <a:pt x="59286" y="341482"/>
                </a:cubicBezTo>
                <a:cubicBezTo>
                  <a:pt x="74104" y="186702"/>
                  <a:pt x="-33813" y="62447"/>
                  <a:pt x="88998" y="19476"/>
                </a:cubicBezTo>
                <a:cubicBezTo>
                  <a:pt x="211809" y="-23494"/>
                  <a:pt x="538246" y="80967"/>
                  <a:pt x="796153" y="83660"/>
                </a:cubicBezTo>
                <a:cubicBezTo>
                  <a:pt x="1054060" y="86352"/>
                  <a:pt x="1321947" y="32430"/>
                  <a:pt x="1636440" y="35632"/>
                </a:cubicBezTo>
                <a:cubicBezTo>
                  <a:pt x="1950933" y="38834"/>
                  <a:pt x="2356335" y="101270"/>
                  <a:pt x="2683113" y="102871"/>
                </a:cubicBezTo>
                <a:cubicBezTo>
                  <a:pt x="3009891" y="104472"/>
                  <a:pt x="3361240" y="53242"/>
                  <a:pt x="3597110" y="45237"/>
                </a:cubicBezTo>
                <a:cubicBezTo>
                  <a:pt x="3744529" y="40235"/>
                  <a:pt x="3904425" y="3339"/>
                  <a:pt x="4028210" y="2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3588" r="11055" b="2966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5400000">
            <a:off x="5897150" y="3543323"/>
            <a:ext cx="397695" cy="1608023"/>
          </a:xfrm>
          <a:custGeom>
            <a:avLst/>
            <a:gdLst>
              <a:gd name="connsiteX0" fmla="*/ 145407 w 2991259"/>
              <a:gd name="connsiteY0" fmla="*/ 119556 h 4140013"/>
              <a:gd name="connsiteX1" fmla="*/ 900150 w 2991259"/>
              <a:gd name="connsiteY1" fmla="*/ 3441 h 4140013"/>
              <a:gd name="connsiteX2" fmla="*/ 1945178 w 2991259"/>
              <a:gd name="connsiteY2" fmla="*/ 90527 h 4140013"/>
              <a:gd name="connsiteX3" fmla="*/ 2772493 w 2991259"/>
              <a:gd name="connsiteY3" fmla="*/ 3441 h 4140013"/>
              <a:gd name="connsiteX4" fmla="*/ 2990207 w 2991259"/>
              <a:gd name="connsiteY4" fmla="*/ 235670 h 4140013"/>
              <a:gd name="connsiteX5" fmla="*/ 2859578 w 2991259"/>
              <a:gd name="connsiteY5" fmla="*/ 1222641 h 4140013"/>
              <a:gd name="connsiteX6" fmla="*/ 2961178 w 2991259"/>
              <a:gd name="connsiteY6" fmla="*/ 2340241 h 4140013"/>
              <a:gd name="connsiteX7" fmla="*/ 2888607 w 2991259"/>
              <a:gd name="connsiteY7" fmla="*/ 3370756 h 4140013"/>
              <a:gd name="connsiteX8" fmla="*/ 2917635 w 2991259"/>
              <a:gd name="connsiteY8" fmla="*/ 3994870 h 4140013"/>
              <a:gd name="connsiteX9" fmla="*/ 2656378 w 2991259"/>
              <a:gd name="connsiteY9" fmla="*/ 4096470 h 4140013"/>
              <a:gd name="connsiteX10" fmla="*/ 2017750 w 2991259"/>
              <a:gd name="connsiteY10" fmla="*/ 4067441 h 4140013"/>
              <a:gd name="connsiteX11" fmla="*/ 1379121 w 2991259"/>
              <a:gd name="connsiteY11" fmla="*/ 4140013 h 4140013"/>
              <a:gd name="connsiteX12" fmla="*/ 406664 w 2991259"/>
              <a:gd name="connsiteY12" fmla="*/ 4067441 h 4140013"/>
              <a:gd name="connsiteX13" fmla="*/ 87350 w 2991259"/>
              <a:gd name="connsiteY13" fmla="*/ 4023898 h 4140013"/>
              <a:gd name="connsiteX14" fmla="*/ 72835 w 2991259"/>
              <a:gd name="connsiteY14" fmla="*/ 3356241 h 4140013"/>
              <a:gd name="connsiteX15" fmla="*/ 264 w 2991259"/>
              <a:gd name="connsiteY15" fmla="*/ 2528927 h 4140013"/>
              <a:gd name="connsiteX16" fmla="*/ 101864 w 2991259"/>
              <a:gd name="connsiteY16" fmla="*/ 1498413 h 4140013"/>
              <a:gd name="connsiteX17" fmla="*/ 14778 w 2991259"/>
              <a:gd name="connsiteY17" fmla="*/ 598527 h 4140013"/>
              <a:gd name="connsiteX18" fmla="*/ 29293 w 2991259"/>
              <a:gd name="connsiteY18" fmla="*/ 105041 h 4140013"/>
              <a:gd name="connsiteX19" fmla="*/ 145407 w 2991259"/>
              <a:gd name="connsiteY19" fmla="*/ 119556 h 4140013"/>
              <a:gd name="connsiteX0-1" fmla="*/ 72631 w 3034597"/>
              <a:gd name="connsiteY0-2" fmla="*/ 105041 h 4140013"/>
              <a:gd name="connsiteX1-3" fmla="*/ 943488 w 3034597"/>
              <a:gd name="connsiteY1-4" fmla="*/ 3441 h 4140013"/>
              <a:gd name="connsiteX2-5" fmla="*/ 1988516 w 3034597"/>
              <a:gd name="connsiteY2-6" fmla="*/ 90527 h 4140013"/>
              <a:gd name="connsiteX3-7" fmla="*/ 2815831 w 3034597"/>
              <a:gd name="connsiteY3-8" fmla="*/ 3441 h 4140013"/>
              <a:gd name="connsiteX4-9" fmla="*/ 3033545 w 3034597"/>
              <a:gd name="connsiteY4-10" fmla="*/ 235670 h 4140013"/>
              <a:gd name="connsiteX5-11" fmla="*/ 2902916 w 3034597"/>
              <a:gd name="connsiteY5-12" fmla="*/ 1222641 h 4140013"/>
              <a:gd name="connsiteX6-13" fmla="*/ 3004516 w 3034597"/>
              <a:gd name="connsiteY6-14" fmla="*/ 2340241 h 4140013"/>
              <a:gd name="connsiteX7-15" fmla="*/ 2931945 w 3034597"/>
              <a:gd name="connsiteY7-16" fmla="*/ 3370756 h 4140013"/>
              <a:gd name="connsiteX8-17" fmla="*/ 2960973 w 3034597"/>
              <a:gd name="connsiteY8-18" fmla="*/ 3994870 h 4140013"/>
              <a:gd name="connsiteX9-19" fmla="*/ 2699716 w 3034597"/>
              <a:gd name="connsiteY9-20" fmla="*/ 4096470 h 4140013"/>
              <a:gd name="connsiteX10-21" fmla="*/ 2061088 w 3034597"/>
              <a:gd name="connsiteY10-22" fmla="*/ 4067441 h 4140013"/>
              <a:gd name="connsiteX11-23" fmla="*/ 1422459 w 3034597"/>
              <a:gd name="connsiteY11-24" fmla="*/ 4140013 h 4140013"/>
              <a:gd name="connsiteX12-25" fmla="*/ 450002 w 3034597"/>
              <a:gd name="connsiteY12-26" fmla="*/ 4067441 h 4140013"/>
              <a:gd name="connsiteX13-27" fmla="*/ 130688 w 3034597"/>
              <a:gd name="connsiteY13-28" fmla="*/ 4023898 h 4140013"/>
              <a:gd name="connsiteX14-29" fmla="*/ 116173 w 3034597"/>
              <a:gd name="connsiteY14-30" fmla="*/ 3356241 h 4140013"/>
              <a:gd name="connsiteX15-31" fmla="*/ 43602 w 3034597"/>
              <a:gd name="connsiteY15-32" fmla="*/ 2528927 h 4140013"/>
              <a:gd name="connsiteX16-33" fmla="*/ 145202 w 3034597"/>
              <a:gd name="connsiteY16-34" fmla="*/ 1498413 h 4140013"/>
              <a:gd name="connsiteX17-35" fmla="*/ 58116 w 3034597"/>
              <a:gd name="connsiteY17-36" fmla="*/ 598527 h 4140013"/>
              <a:gd name="connsiteX18-37" fmla="*/ 72631 w 3034597"/>
              <a:gd name="connsiteY18-38" fmla="*/ 105041 h 4140013"/>
              <a:gd name="connsiteX0-39" fmla="*/ 68354 w 3044834"/>
              <a:gd name="connsiteY0-40" fmla="*/ 47486 h 4184058"/>
              <a:gd name="connsiteX1-41" fmla="*/ 953725 w 3044834"/>
              <a:gd name="connsiteY1-42" fmla="*/ 47486 h 4184058"/>
              <a:gd name="connsiteX2-43" fmla="*/ 1998753 w 3044834"/>
              <a:gd name="connsiteY2-44" fmla="*/ 134572 h 4184058"/>
              <a:gd name="connsiteX3-45" fmla="*/ 2826068 w 3044834"/>
              <a:gd name="connsiteY3-46" fmla="*/ 47486 h 4184058"/>
              <a:gd name="connsiteX4-47" fmla="*/ 3043782 w 3044834"/>
              <a:gd name="connsiteY4-48" fmla="*/ 279715 h 4184058"/>
              <a:gd name="connsiteX5-49" fmla="*/ 2913153 w 3044834"/>
              <a:gd name="connsiteY5-50" fmla="*/ 1266686 h 4184058"/>
              <a:gd name="connsiteX6-51" fmla="*/ 3014753 w 3044834"/>
              <a:gd name="connsiteY6-52" fmla="*/ 2384286 h 4184058"/>
              <a:gd name="connsiteX7-53" fmla="*/ 2942182 w 3044834"/>
              <a:gd name="connsiteY7-54" fmla="*/ 3414801 h 4184058"/>
              <a:gd name="connsiteX8-55" fmla="*/ 2971210 w 3044834"/>
              <a:gd name="connsiteY8-56" fmla="*/ 4038915 h 4184058"/>
              <a:gd name="connsiteX9-57" fmla="*/ 2709953 w 3044834"/>
              <a:gd name="connsiteY9-58" fmla="*/ 4140515 h 4184058"/>
              <a:gd name="connsiteX10-59" fmla="*/ 2071325 w 3044834"/>
              <a:gd name="connsiteY10-60" fmla="*/ 4111486 h 4184058"/>
              <a:gd name="connsiteX11-61" fmla="*/ 1432696 w 3044834"/>
              <a:gd name="connsiteY11-62" fmla="*/ 4184058 h 4184058"/>
              <a:gd name="connsiteX12-63" fmla="*/ 460239 w 3044834"/>
              <a:gd name="connsiteY12-64" fmla="*/ 4111486 h 4184058"/>
              <a:gd name="connsiteX13-65" fmla="*/ 140925 w 3044834"/>
              <a:gd name="connsiteY13-66" fmla="*/ 4067943 h 4184058"/>
              <a:gd name="connsiteX14-67" fmla="*/ 126410 w 3044834"/>
              <a:gd name="connsiteY14-68" fmla="*/ 3400286 h 4184058"/>
              <a:gd name="connsiteX15-69" fmla="*/ 53839 w 3044834"/>
              <a:gd name="connsiteY15-70" fmla="*/ 2572972 h 4184058"/>
              <a:gd name="connsiteX16-71" fmla="*/ 155439 w 3044834"/>
              <a:gd name="connsiteY16-72" fmla="*/ 1542458 h 4184058"/>
              <a:gd name="connsiteX17-73" fmla="*/ 68353 w 3044834"/>
              <a:gd name="connsiteY17-74" fmla="*/ 642572 h 4184058"/>
              <a:gd name="connsiteX18-75" fmla="*/ 68354 w 3044834"/>
              <a:gd name="connsiteY18-76" fmla="*/ 47486 h 41840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</a:cxnLst>
            <a:rect l="l" t="t" r="r" b="b"/>
            <a:pathLst>
              <a:path w="3044834" h="4184058">
                <a:moveTo>
                  <a:pt x="68354" y="47486"/>
                </a:moveTo>
                <a:cubicBezTo>
                  <a:pt x="215916" y="-51695"/>
                  <a:pt x="631992" y="32972"/>
                  <a:pt x="953725" y="47486"/>
                </a:cubicBezTo>
                <a:cubicBezTo>
                  <a:pt x="1275458" y="62000"/>
                  <a:pt x="1686696" y="134572"/>
                  <a:pt x="1998753" y="134572"/>
                </a:cubicBezTo>
                <a:cubicBezTo>
                  <a:pt x="2310810" y="134572"/>
                  <a:pt x="2651897" y="23296"/>
                  <a:pt x="2826068" y="47486"/>
                </a:cubicBezTo>
                <a:cubicBezTo>
                  <a:pt x="3000239" y="71676"/>
                  <a:pt x="3029268" y="76515"/>
                  <a:pt x="3043782" y="279715"/>
                </a:cubicBezTo>
                <a:cubicBezTo>
                  <a:pt x="3058296" y="482915"/>
                  <a:pt x="2917991" y="915924"/>
                  <a:pt x="2913153" y="1266686"/>
                </a:cubicBezTo>
                <a:cubicBezTo>
                  <a:pt x="2908315" y="1617448"/>
                  <a:pt x="3009915" y="2026267"/>
                  <a:pt x="3014753" y="2384286"/>
                </a:cubicBezTo>
                <a:cubicBezTo>
                  <a:pt x="3019591" y="2742305"/>
                  <a:pt x="2949439" y="3139030"/>
                  <a:pt x="2942182" y="3414801"/>
                </a:cubicBezTo>
                <a:cubicBezTo>
                  <a:pt x="2934925" y="3690572"/>
                  <a:pt x="3009915" y="3917963"/>
                  <a:pt x="2971210" y="4038915"/>
                </a:cubicBezTo>
                <a:cubicBezTo>
                  <a:pt x="2932505" y="4159867"/>
                  <a:pt x="2859934" y="4128420"/>
                  <a:pt x="2709953" y="4140515"/>
                </a:cubicBezTo>
                <a:cubicBezTo>
                  <a:pt x="2559972" y="4152610"/>
                  <a:pt x="2284201" y="4104229"/>
                  <a:pt x="2071325" y="4111486"/>
                </a:cubicBezTo>
                <a:cubicBezTo>
                  <a:pt x="1858449" y="4118743"/>
                  <a:pt x="1701210" y="4184058"/>
                  <a:pt x="1432696" y="4184058"/>
                </a:cubicBezTo>
                <a:cubicBezTo>
                  <a:pt x="1164182" y="4184058"/>
                  <a:pt x="675534" y="4130838"/>
                  <a:pt x="460239" y="4111486"/>
                </a:cubicBezTo>
                <a:cubicBezTo>
                  <a:pt x="244944" y="4092134"/>
                  <a:pt x="196563" y="4186476"/>
                  <a:pt x="140925" y="4067943"/>
                </a:cubicBezTo>
                <a:cubicBezTo>
                  <a:pt x="85287" y="3949410"/>
                  <a:pt x="140924" y="3649448"/>
                  <a:pt x="126410" y="3400286"/>
                </a:cubicBezTo>
                <a:cubicBezTo>
                  <a:pt x="111896" y="3151124"/>
                  <a:pt x="49001" y="2882610"/>
                  <a:pt x="53839" y="2572972"/>
                </a:cubicBezTo>
                <a:cubicBezTo>
                  <a:pt x="58677" y="2263334"/>
                  <a:pt x="153020" y="1864191"/>
                  <a:pt x="155439" y="1542458"/>
                </a:cubicBezTo>
                <a:cubicBezTo>
                  <a:pt x="157858" y="1220725"/>
                  <a:pt x="80448" y="874801"/>
                  <a:pt x="68353" y="642572"/>
                </a:cubicBezTo>
                <a:cubicBezTo>
                  <a:pt x="56258" y="410343"/>
                  <a:pt x="-79208" y="146667"/>
                  <a:pt x="68354" y="47486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D419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5360" y="257216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夏日体W" panose="00020600040101010101" pitchFamily="18" charset="-122"/>
                <a:ea typeface="汉仪夏日体W" panose="00020600040101010101" pitchFamily="18" charset="-122"/>
                <a:cs typeface="经典综艺体简" panose="02010609000101010101" pitchFamily="49" charset="-122"/>
              </a:rPr>
              <a:t>流浪猫狗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41484" y="3439560"/>
            <a:ext cx="5109030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王乙超 黄红 黄宝萱 沈慕荣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99760" y="4208836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汇报人：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514" y="2002972"/>
            <a:ext cx="3858826" cy="363582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193744" y="1879962"/>
            <a:ext cx="5474790" cy="955244"/>
            <a:chOff x="3549104" y="327028"/>
            <a:chExt cx="5474790" cy="955244"/>
          </a:xfrm>
        </p:grpSpPr>
        <p:sp>
          <p:nvSpPr>
            <p:cNvPr id="7" name="文本框 6"/>
            <p:cNvSpPr txBox="1"/>
            <p:nvPr/>
          </p:nvSpPr>
          <p:spPr>
            <a:xfrm>
              <a:off x="3549104" y="327028"/>
              <a:ext cx="2621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夏日体W" panose="00020600040101010101" pitchFamily="18" charset="-122"/>
                  <a:ea typeface="汉仪夏日体W" panose="00020600040101010101" pitchFamily="18" charset="-122"/>
                  <a:cs typeface="经典综艺体简" panose="02010609000101010101" pitchFamily="49" charset="-122"/>
                </a:rPr>
                <a:t>项目前端编码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14864" y="910797"/>
              <a:ext cx="510903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负责人：王乙超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93744" y="2930069"/>
            <a:ext cx="5474790" cy="894284"/>
            <a:chOff x="3549104" y="327028"/>
            <a:chExt cx="5474790" cy="894284"/>
          </a:xfrm>
        </p:grpSpPr>
        <p:sp>
          <p:nvSpPr>
            <p:cNvPr id="19" name="文本框 18"/>
            <p:cNvSpPr txBox="1"/>
            <p:nvPr/>
          </p:nvSpPr>
          <p:spPr>
            <a:xfrm>
              <a:off x="3549104" y="327028"/>
              <a:ext cx="3840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夏日体W" panose="00020600040101010101" pitchFamily="18" charset="-122"/>
                  <a:ea typeface="汉仪夏日体W" panose="00020600040101010101" pitchFamily="18" charset="-122"/>
                  <a:cs typeface="经典综艺体简" panose="02010609000101010101" pitchFamily="49" charset="-122"/>
                </a:rPr>
                <a:t>数据库的操作和管理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914864" y="849837"/>
              <a:ext cx="510903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负责人：黄红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93744" y="3980176"/>
            <a:ext cx="5474790" cy="820624"/>
            <a:chOff x="3549104" y="327028"/>
            <a:chExt cx="5474790" cy="820624"/>
          </a:xfrm>
        </p:grpSpPr>
        <p:sp>
          <p:nvSpPr>
            <p:cNvPr id="22" name="文本框 21"/>
            <p:cNvSpPr txBox="1"/>
            <p:nvPr/>
          </p:nvSpPr>
          <p:spPr>
            <a:xfrm>
              <a:off x="3549104" y="327028"/>
              <a:ext cx="4246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夏日体W" panose="00020600040101010101" pitchFamily="18" charset="-122"/>
                  <a:ea typeface="汉仪夏日体W" panose="00020600040101010101" pitchFamily="18" charset="-122"/>
                  <a:cs typeface="经典综艺体简" panose="02010609000101010101" pitchFamily="49" charset="-122"/>
                </a:rPr>
                <a:t>文档的编写和协调工作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14864" y="776177"/>
              <a:ext cx="510903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负责人：黄宝萱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93744" y="5030284"/>
            <a:ext cx="5474790" cy="834594"/>
            <a:chOff x="3549104" y="327028"/>
            <a:chExt cx="5474790" cy="834594"/>
          </a:xfrm>
        </p:grpSpPr>
        <p:sp>
          <p:nvSpPr>
            <p:cNvPr id="25" name="文本框 24"/>
            <p:cNvSpPr txBox="1"/>
            <p:nvPr/>
          </p:nvSpPr>
          <p:spPr>
            <a:xfrm>
              <a:off x="3549104" y="327028"/>
              <a:ext cx="30276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夏日体W" panose="00020600040101010101" pitchFamily="18" charset="-122"/>
                  <a:ea typeface="汉仪夏日体W" panose="00020600040101010101" pitchFamily="18" charset="-122"/>
                  <a:cs typeface="经典综艺体简" panose="02010609000101010101" pitchFamily="49" charset="-122"/>
                </a:rPr>
                <a:t>页面设计和测试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914864" y="790147"/>
              <a:ext cx="5109030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rPr>
                <a:t>负责人：沈慕荣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840444" y="341542"/>
            <a:ext cx="5109030" cy="754311"/>
            <a:chOff x="2840444" y="327028"/>
            <a:chExt cx="5109030" cy="754311"/>
          </a:xfrm>
        </p:grpSpPr>
        <p:sp>
          <p:nvSpPr>
            <p:cNvPr id="29" name="文本框 28"/>
            <p:cNvSpPr txBox="1"/>
            <p:nvPr/>
          </p:nvSpPr>
          <p:spPr>
            <a:xfrm>
              <a:off x="5191760" y="327028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夏日体W" panose="00020600040101010101" pitchFamily="18" charset="-122"/>
                  <a:ea typeface="汉仪夏日体W" panose="00020600040101010101" pitchFamily="18" charset="-122"/>
                  <a:cs typeface="经典综艺体简" panose="02010609000101010101" pitchFamily="49" charset="-122"/>
                </a:rPr>
                <a:t>任务安排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40444" y="798129"/>
              <a:ext cx="5109030" cy="2832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肘形连接符 23"/>
          <p:cNvCxnSpPr/>
          <p:nvPr/>
        </p:nvCxnSpPr>
        <p:spPr>
          <a:xfrm flipV="1">
            <a:off x="1965960" y="4564380"/>
            <a:ext cx="3063240" cy="1005840"/>
          </a:xfrm>
          <a:prstGeom prst="bentConnector3">
            <a:avLst>
              <a:gd name="adj1" fmla="val 5002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541484" y="341542"/>
            <a:ext cx="5109030" cy="866706"/>
            <a:chOff x="3541484" y="327028"/>
            <a:chExt cx="5109030" cy="866706"/>
          </a:xfrm>
        </p:grpSpPr>
        <p:sp>
          <p:nvSpPr>
            <p:cNvPr id="4" name="文本框 3"/>
            <p:cNvSpPr txBox="1"/>
            <p:nvPr/>
          </p:nvSpPr>
          <p:spPr>
            <a:xfrm>
              <a:off x="4582159" y="327028"/>
              <a:ext cx="30276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夏日体W" panose="00020600040101010101" pitchFamily="18" charset="-122"/>
                  <a:ea typeface="汉仪夏日体W" panose="00020600040101010101" pitchFamily="18" charset="-122"/>
                  <a:cs typeface="经典综艺体简" panose="02010609000101010101" pitchFamily="49" charset="-122"/>
                </a:rPr>
                <a:t>当前贡献百分比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41484" y="910524"/>
              <a:ext cx="5109030" cy="2832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20542" y="1837252"/>
            <a:ext cx="3179421" cy="1068014"/>
            <a:chOff x="5354323" y="1886501"/>
            <a:chExt cx="3179421" cy="1068014"/>
          </a:xfrm>
        </p:grpSpPr>
        <p:sp>
          <p:nvSpPr>
            <p:cNvPr id="7" name="矩形 6"/>
            <p:cNvSpPr/>
            <p:nvPr/>
          </p:nvSpPr>
          <p:spPr>
            <a:xfrm>
              <a:off x="5354323" y="2346820"/>
              <a:ext cx="3179421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需求文档与设计文档</a:t>
              </a:r>
              <a:r>
                <a:rPr lang="en-US" altLang="zh-CN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100%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协调后端开发</a:t>
              </a:r>
              <a:r>
                <a:rPr lang="en-US" altLang="zh-CN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40%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354323" y="1886501"/>
              <a:ext cx="2937510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文档的编写和协调工作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920542" y="4208765"/>
            <a:ext cx="3179421" cy="986734"/>
            <a:chOff x="5354323" y="1967781"/>
            <a:chExt cx="3179421" cy="986734"/>
          </a:xfrm>
        </p:grpSpPr>
        <p:sp>
          <p:nvSpPr>
            <p:cNvPr id="10" name="矩形 9"/>
            <p:cNvSpPr/>
            <p:nvPr/>
          </p:nvSpPr>
          <p:spPr>
            <a:xfrm>
              <a:off x="5354323" y="2346820"/>
              <a:ext cx="3179421" cy="60769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图标与页面设计</a:t>
              </a:r>
              <a:r>
                <a:rPr lang="en-US" altLang="zh-CN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100%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测试未开始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354323" y="1967781"/>
              <a:ext cx="2084387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页面设计和测试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4887" y="1837252"/>
            <a:ext cx="3179445" cy="1326459"/>
            <a:chOff x="5506088" y="1886501"/>
            <a:chExt cx="3179445" cy="1326459"/>
          </a:xfrm>
        </p:grpSpPr>
        <p:sp>
          <p:nvSpPr>
            <p:cNvPr id="13" name="矩形 12"/>
            <p:cNvSpPr/>
            <p:nvPr/>
          </p:nvSpPr>
          <p:spPr>
            <a:xfrm>
              <a:off x="5506088" y="2346820"/>
              <a:ext cx="3179421" cy="8661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数据库设计</a:t>
              </a:r>
              <a:r>
                <a:rPr lang="en-US" altLang="zh-CN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100%</a:t>
              </a:r>
              <a:endParaRPr lang="zh-CN" altLang="en-US" sz="1400" dirty="0">
                <a:latin typeface="汉仪夏日体W" panose="00020600040101010101" pitchFamily="18" charset="-122"/>
                <a:ea typeface="汉仪夏日体W" panose="00020600040101010101" pitchFamily="18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后端管理系统设计</a:t>
              </a:r>
              <a:r>
                <a:rPr lang="en-US" altLang="zh-CN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100%</a:t>
              </a:r>
              <a:endParaRPr lang="zh-CN" altLang="en-US" sz="1400" dirty="0">
                <a:latin typeface="汉仪夏日体W" panose="00020600040101010101" pitchFamily="18" charset="-122"/>
                <a:ea typeface="汉仪夏日体W" panose="00020600040101010101" pitchFamily="18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系统开发完成</a:t>
              </a:r>
              <a:r>
                <a:rPr lang="en-US" altLang="zh-CN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40%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098543" y="1886501"/>
              <a:ext cx="2586990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000" b="1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数据库的操作和管理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1682" y="4208765"/>
            <a:ext cx="3179421" cy="1503624"/>
            <a:chOff x="5354323" y="1967781"/>
            <a:chExt cx="3179421" cy="1503624"/>
          </a:xfrm>
        </p:grpSpPr>
        <p:sp>
          <p:nvSpPr>
            <p:cNvPr id="16" name="矩形 15"/>
            <p:cNvSpPr/>
            <p:nvPr/>
          </p:nvSpPr>
          <p:spPr>
            <a:xfrm>
              <a:off x="5354323" y="2346820"/>
              <a:ext cx="3179421" cy="11245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根据</a:t>
              </a:r>
              <a:r>
                <a:rPr lang="en-US" altLang="zh-CN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UI</a:t>
              </a:r>
              <a:r>
                <a:rPr lang="zh-CN" altLang="en-US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制作静态界面</a:t>
              </a:r>
              <a:r>
                <a:rPr lang="en-US" altLang="zh-CN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40%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js</a:t>
              </a:r>
              <a:r>
                <a:rPr lang="zh-CN" altLang="en-US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，</a:t>
              </a:r>
              <a:r>
                <a:rPr lang="en-US" altLang="zh-CN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HTML</a:t>
              </a:r>
              <a:r>
                <a:rPr lang="zh-CN" altLang="en-US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和</a:t>
              </a:r>
              <a:r>
                <a:rPr lang="en-US" altLang="zh-CN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css40%</a:t>
              </a:r>
            </a:p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页面制作</a:t>
              </a:r>
              <a:r>
                <a:rPr lang="en-US" altLang="zh-CN" sz="1400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20%</a:t>
              </a:r>
            </a:p>
            <a:p>
              <a:pPr algn="r">
                <a:lnSpc>
                  <a:spcPct val="120000"/>
                </a:lnSpc>
              </a:pPr>
              <a:endParaRPr lang="en-US" altLang="zh-CN" sz="1400" dirty="0">
                <a:latin typeface="汉仪夏日体W" panose="00020600040101010101" pitchFamily="18" charset="-122"/>
                <a:ea typeface="汉仪夏日体W" panose="00020600040101010101" pitchFamily="18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449357" y="1967781"/>
              <a:ext cx="2084387" cy="4603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000" b="1" dirty="0">
                  <a:latin typeface="汉仪夏日体W" panose="00020600040101010101" pitchFamily="18" charset="-122"/>
                  <a:ea typeface="汉仪夏日体W" panose="00020600040101010101" pitchFamily="18" charset="-122"/>
                </a:rPr>
                <a:t>项目前端编码</a:t>
              </a:r>
            </a:p>
          </p:txBody>
        </p:sp>
      </p:grp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842201961"/>
              </p:ext>
            </p:extLst>
          </p:nvPr>
        </p:nvGraphicFramePr>
        <p:xfrm>
          <a:off x="37846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肘形连接符 22"/>
          <p:cNvCxnSpPr/>
          <p:nvPr/>
        </p:nvCxnSpPr>
        <p:spPr>
          <a:xfrm>
            <a:off x="1197610" y="3200400"/>
            <a:ext cx="3063240" cy="457200"/>
          </a:xfrm>
          <a:prstGeom prst="bentConnector3">
            <a:avLst>
              <a:gd name="adj1" fmla="val 500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0800000" flipV="1">
            <a:off x="7132320" y="2811780"/>
            <a:ext cx="2987040" cy="701040"/>
          </a:xfrm>
          <a:prstGeom prst="bentConnector3">
            <a:avLst>
              <a:gd name="adj1" fmla="val 49979"/>
            </a:avLst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10800000" flipV="1">
            <a:off x="5943600" y="5143500"/>
            <a:ext cx="3291840" cy="213360"/>
          </a:xfrm>
          <a:prstGeom prst="bentConnector3">
            <a:avLst>
              <a:gd name="adj1" fmla="val 49981"/>
            </a:avLst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05155" y="2811780"/>
            <a:ext cx="108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5B9BD5"/>
                </a:solidFill>
                <a:sym typeface="+mn-ea"/>
              </a:rPr>
              <a:t>黄红</a:t>
            </a:r>
            <a:r>
              <a:rPr lang="en-US" altLang="zh-CN" dirty="0">
                <a:solidFill>
                  <a:srgbClr val="5B9BD5"/>
                </a:solidFill>
                <a:sym typeface="+mn-ea"/>
              </a:rPr>
              <a:t>35%</a:t>
            </a:r>
            <a:r>
              <a:rPr lang="zh-CN" altLang="en-US" dirty="0">
                <a:solidFill>
                  <a:srgbClr val="5B9BD5"/>
                </a:solidFill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143000" y="5295900"/>
            <a:ext cx="1112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sym typeface="+mn-ea"/>
              </a:rPr>
              <a:t>王乙超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15% 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119360" y="2407920"/>
            <a:ext cx="108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ED7D31"/>
                </a:solidFill>
                <a:sym typeface="+mn-ea"/>
              </a:rPr>
              <a:t>黄宝萱</a:t>
            </a:r>
            <a:r>
              <a:rPr lang="en-US" altLang="zh-CN">
                <a:solidFill>
                  <a:srgbClr val="ED7D31"/>
                </a:solidFill>
                <a:sym typeface="+mn-ea"/>
              </a:rPr>
              <a:t>25%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326880" y="4888230"/>
            <a:ext cx="1371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A5A5A5"/>
                </a:solidFill>
                <a:sym typeface="+mn-ea"/>
              </a:rPr>
              <a:t>沈慕荣</a:t>
            </a:r>
          </a:p>
          <a:p>
            <a:r>
              <a:rPr lang="en-US" altLang="zh-CN">
                <a:solidFill>
                  <a:srgbClr val="A5A5A5"/>
                </a:solidFill>
                <a:sym typeface="+mn-ea"/>
              </a:rPr>
              <a:t>25%</a:t>
            </a:r>
            <a:endParaRPr lang="en-US" altLang="zh-CN">
              <a:solidFill>
                <a:srgbClr val="A5A5A5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51826" y="278987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汉仪夏日体W" panose="00020600040101010101" pitchFamily="18" charset="-122"/>
                <a:ea typeface="汉仪夏日体W" panose="00020600040101010101" pitchFamily="18" charset="-122"/>
                <a:cs typeface="经典综艺体简" panose="02010609000101010101" pitchFamily="49" charset="-122"/>
              </a:rPr>
              <a:t>感谢观看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</TotalTime>
  <Words>147</Words>
  <Application>Microsoft Office PowerPoint</Application>
  <PresentationFormat>宽屏</PresentationFormat>
  <Paragraphs>37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汉仪夏日体W</vt:lpstr>
      <vt:lpstr>经典综艺体简</vt:lpstr>
      <vt:lpstr>微软雅黑</vt:lpstr>
      <vt:lpstr>Arial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 yc</cp:lastModifiedBy>
  <cp:revision>30</cp:revision>
  <dcterms:created xsi:type="dcterms:W3CDTF">2017-08-11T09:57:00Z</dcterms:created>
  <dcterms:modified xsi:type="dcterms:W3CDTF">2019-01-07T03:16:30Z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