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7004-75AF-C846-8C42-B93D4A48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1E687-1115-3F44-A9C6-6341F53D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4709-784D-4746-B374-356A04FB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B4D24-8F35-6749-94C9-E9A24822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0D9D2-8B6D-3F4E-AC65-0D87647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0D732-34A4-FE46-93D6-DAA04F1B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502EC-65CC-0341-97F6-11EE44D8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90BBB-4E5D-DF4E-911F-128EAC8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BEA2-33E0-224F-92E4-DA02A16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2B7E2-FF5D-3749-BF9D-8C24F8D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35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BFF7F-BDC7-5645-93E9-72164672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69286-38C9-F44F-8A1C-14663916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3F24E-E8B1-154F-B786-2453A5E7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3EBEA-EFED-1249-A6EF-42184847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D6C3D-AA5B-1F4A-A073-008D1E51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7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6AF2D-FCF2-844E-8695-97EDA103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82F8D-1A77-C743-9EE3-83DC45C2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E2475-BFF9-4944-9645-A3829CA9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87375-485B-5A45-B878-AADE247C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60BDB-C596-7240-A3A1-EF0E72A4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81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0834-ED57-8447-9D93-5DEBAF61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6DE8D-DDA2-454E-BA6C-09EB1308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B19C4-1BF2-0545-9604-92CEAF97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205EE-45AA-BC4A-8193-83B00753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391FE-1ED2-1C4D-A441-16242D9A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4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4562-1006-9F41-BB30-0751840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88D3-4546-FE4F-A829-CA1CDC99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5C625-F2D1-2D4D-A4A1-C70C907E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97D75-55FD-734B-8A83-155E5CE1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A19ED-AACD-6F48-AC00-E9363D4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16277-ABC5-DC40-80A9-6E52C40A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3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B642-B3E1-2A41-B605-6F1DC71C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8216-A72A-124E-8D33-D318962A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DEE9C-8954-924B-AC3A-589DA73F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48EAA-80C1-B947-98C3-048012BC6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165FD-5DB1-9441-A1FC-0624D36B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BE40D-36F7-3E4D-8541-AAD749B4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67C78-8CD7-DA4F-8662-F60F536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636B9-B364-A449-9A05-E9FF292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1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CD89E-8AB2-6C4D-B795-730963AF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3B4F5-1AFA-8149-AE18-25A9E391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B4884-D541-CA49-A8FD-C6367A7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9B30E-4437-144F-A97F-C59C0D6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CD5B5-1E4F-564F-95B7-AB2072F1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B999A-0417-4A45-A0B4-DB140EBE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11432-C7C8-D040-AF4E-D70FD19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7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38C0-88FA-6D41-9D58-5B845CC6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9C5F-7BC1-2543-B76C-D37CA273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31C4D-7B44-D248-B2CE-A4EDACE3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FB98E-87B3-9749-B5FF-EB21969D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ABD94-D6A8-6D45-B9C4-600CCB6D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8BB4D-B224-1444-A3B7-2E369B22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BA8B-B455-A34F-814E-BBD27CA9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0F7C2-F4B8-C446-8D96-B861949A7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43A2C-E74C-F747-9208-382AED4D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F7C75-F749-1F4C-ADBA-2F64ECD1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D7FF4-0B21-2144-9717-F134F078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DB94F-034F-D846-AF33-261789E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63623-FC9F-1C48-A423-DC72DE5B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847AE-2A48-4041-AA48-2E2A9BE3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1E0C1-1A90-3644-B8F8-7010CC75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B805-9D30-8D47-A2FA-CE272D4C227A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81F3C-0C88-9A42-8A25-FE1F1F79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90CAC-4A1F-6740-B992-3092D8545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4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3A9504-3EF4-BD41-80AB-40F61F2D5D47}"/>
              </a:ext>
            </a:extLst>
          </p:cNvPr>
          <p:cNvSpPr/>
          <p:nvPr/>
        </p:nvSpPr>
        <p:spPr>
          <a:xfrm>
            <a:off x="840259" y="1000897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574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463</a:t>
            </a:r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0EF93-CCA4-B64D-B3DA-23E4B6C1849E}"/>
              </a:ext>
            </a:extLst>
          </p:cNvPr>
          <p:cNvSpPr/>
          <p:nvPr/>
        </p:nvSpPr>
        <p:spPr>
          <a:xfrm>
            <a:off x="840259" y="2586681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574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383</a:t>
            </a:r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D93D13-A47C-F047-B2E8-75791F47E3A4}"/>
              </a:ext>
            </a:extLst>
          </p:cNvPr>
          <p:cNvSpPr/>
          <p:nvPr/>
        </p:nvSpPr>
        <p:spPr>
          <a:xfrm>
            <a:off x="840259" y="4048897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574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356</a:t>
            </a:r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1A9B22C3-996C-F24C-B0A1-65DD8F9BCD29}"/>
              </a:ext>
            </a:extLst>
          </p:cNvPr>
          <p:cNvSpPr/>
          <p:nvPr/>
        </p:nvSpPr>
        <p:spPr>
          <a:xfrm>
            <a:off x="4396945" y="1137853"/>
            <a:ext cx="4018005" cy="1135790"/>
          </a:xfrm>
          <a:prstGeom prst="parallelogram">
            <a:avLst>
              <a:gd name="adj" fmla="val 9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数量</a:t>
            </a:r>
            <a:r>
              <a:rPr kumimoji="1" lang="en-US" altLang="zh-CN" dirty="0"/>
              <a:t>4</a:t>
            </a:r>
            <a:r>
              <a:rPr kumimoji="1" lang="zh-CN" altLang="en-US" dirty="0"/>
              <a:t>块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0F9D17A-493E-CC41-90B2-D06EF9A783FA}"/>
              </a:ext>
            </a:extLst>
          </p:cNvPr>
          <p:cNvSpPr/>
          <p:nvPr/>
        </p:nvSpPr>
        <p:spPr>
          <a:xfrm rot="5400000">
            <a:off x="5696977" y="1124981"/>
            <a:ext cx="256405" cy="28564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E69C10-C145-CD4C-B633-C3C0E0F68F5D}"/>
              </a:ext>
            </a:extLst>
          </p:cNvPr>
          <p:cNvSpPr txBox="1"/>
          <p:nvPr/>
        </p:nvSpPr>
        <p:spPr>
          <a:xfrm>
            <a:off x="5319271" y="273393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边长</a:t>
            </a:r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2C38AFCB-9130-E243-8AC0-74DE3C28C357}"/>
              </a:ext>
            </a:extLst>
          </p:cNvPr>
          <p:cNvSpPr/>
          <p:nvPr/>
        </p:nvSpPr>
        <p:spPr>
          <a:xfrm rot="5400000">
            <a:off x="7718852" y="1985321"/>
            <a:ext cx="256405" cy="1135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AE055-6CD4-9648-97FE-4F867F18D4D2}"/>
              </a:ext>
            </a:extLst>
          </p:cNvPr>
          <p:cNvSpPr txBox="1"/>
          <p:nvPr/>
        </p:nvSpPr>
        <p:spPr>
          <a:xfrm>
            <a:off x="7571978" y="27339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170</a:t>
            </a:r>
            <a:endParaRPr kumimoji="1"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B0982ED1-FAB0-F44B-BA5F-CDACCE413FE8}"/>
              </a:ext>
            </a:extLst>
          </p:cNvPr>
          <p:cNvSpPr/>
          <p:nvPr/>
        </p:nvSpPr>
        <p:spPr>
          <a:xfrm>
            <a:off x="9056467" y="1137854"/>
            <a:ext cx="256405" cy="1135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8A29D-4134-A745-BCAA-4138349E6341}"/>
              </a:ext>
            </a:extLst>
          </p:cNvPr>
          <p:cNvSpPr txBox="1"/>
          <p:nvPr/>
        </p:nvSpPr>
        <p:spPr>
          <a:xfrm>
            <a:off x="9404238" y="15210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170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6E8E281-EA94-B44D-864A-C71A7B073D84}"/>
              </a:ext>
            </a:extLst>
          </p:cNvPr>
          <p:cNvCxnSpPr/>
          <p:nvPr/>
        </p:nvCxnSpPr>
        <p:spPr>
          <a:xfrm flipH="1">
            <a:off x="8414949" y="444843"/>
            <a:ext cx="271851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BD60A09-70FF-6945-B1C4-535A4D77D5DC}"/>
              </a:ext>
            </a:extLst>
          </p:cNvPr>
          <p:cNvSpPr txBox="1"/>
          <p:nvPr/>
        </p:nvSpPr>
        <p:spPr>
          <a:xfrm>
            <a:off x="8720494" y="3535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r>
              <a:rPr kumimoji="1" lang="zh-CN" altLang="en-US" dirty="0"/>
              <a:t>度角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262A4D-9F71-5946-8CC7-18633ACA4DB8}"/>
              </a:ext>
            </a:extLst>
          </p:cNvPr>
          <p:cNvSpPr txBox="1"/>
          <p:nvPr/>
        </p:nvSpPr>
        <p:spPr>
          <a:xfrm>
            <a:off x="4269251" y="3725731"/>
            <a:ext cx="50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17mm</a:t>
            </a:r>
            <a:r>
              <a:rPr kumimoji="1" lang="zh-CN" altLang="en-US" sz="3600" dirty="0"/>
              <a:t>厚的木板，共</a:t>
            </a:r>
            <a:r>
              <a:rPr kumimoji="1" lang="en-US" altLang="zh-CN" sz="3600" dirty="0"/>
              <a:t>8</a:t>
            </a:r>
            <a:r>
              <a:rPr kumimoji="1" lang="zh-CN" altLang="en-US" sz="3600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35985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89ACC6-09CD-1948-8BD0-63B056EE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23900"/>
            <a:ext cx="7977831" cy="451335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9E6C7920-770C-2249-B112-370704F03B63}"/>
              </a:ext>
            </a:extLst>
          </p:cNvPr>
          <p:cNvSpPr/>
          <p:nvPr/>
        </p:nvSpPr>
        <p:spPr>
          <a:xfrm rot="5400000">
            <a:off x="5089950" y="3248798"/>
            <a:ext cx="308923" cy="47346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5ED2D-E974-0043-B67B-0B59994C78BE}"/>
              </a:ext>
            </a:extLst>
          </p:cNvPr>
          <p:cNvSpPr txBox="1"/>
          <p:nvPr/>
        </p:nvSpPr>
        <p:spPr>
          <a:xfrm>
            <a:off x="4738503" y="59494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边长</a:t>
            </a:r>
            <a:r>
              <a:rPr kumimoji="1" lang="en-US" altLang="zh-CN" dirty="0"/>
              <a:t>300</a:t>
            </a:r>
            <a:endParaRPr kumimoji="1"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F0AC919B-88F3-4A43-AE89-74DD5B48474C}"/>
              </a:ext>
            </a:extLst>
          </p:cNvPr>
          <p:cNvSpPr/>
          <p:nvPr/>
        </p:nvSpPr>
        <p:spPr>
          <a:xfrm>
            <a:off x="9292281" y="2866766"/>
            <a:ext cx="515899" cy="1576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6C355-38EB-B048-95E3-FB131CDD05FC}"/>
              </a:ext>
            </a:extLst>
          </p:cNvPr>
          <p:cNvSpPr txBox="1"/>
          <p:nvPr/>
        </p:nvSpPr>
        <p:spPr>
          <a:xfrm>
            <a:off x="9808180" y="347010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824CA75A-E3A8-8B45-AB13-884908363045}"/>
              </a:ext>
            </a:extLst>
          </p:cNvPr>
          <p:cNvSpPr/>
          <p:nvPr/>
        </p:nvSpPr>
        <p:spPr>
          <a:xfrm>
            <a:off x="10582146" y="1415238"/>
            <a:ext cx="590808" cy="3130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6D75E-7828-A04B-B221-C66F0CEAA15A}"/>
              </a:ext>
            </a:extLst>
          </p:cNvPr>
          <p:cNvSpPr txBox="1"/>
          <p:nvPr/>
        </p:nvSpPr>
        <p:spPr>
          <a:xfrm>
            <a:off x="11180185" y="27959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en-US" altLang="zh-CN" dirty="0"/>
              <a:t>200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59D837-89E9-F744-BBBA-352F2BBDBFEE}"/>
              </a:ext>
            </a:extLst>
          </p:cNvPr>
          <p:cNvSpPr txBox="1"/>
          <p:nvPr/>
        </p:nvSpPr>
        <p:spPr>
          <a:xfrm>
            <a:off x="6759324" y="61341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20mm</a:t>
            </a:r>
            <a:r>
              <a:rPr kumimoji="1" lang="zh-CN" altLang="en-US" sz="1800" dirty="0"/>
              <a:t>厚的木板，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28746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47C4DE4-E9E1-AD49-ADCD-6831E207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45" y="1616462"/>
            <a:ext cx="10972484" cy="3625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D639DF-FCB4-A34D-9880-379803F96077}"/>
              </a:ext>
            </a:extLst>
          </p:cNvPr>
          <p:cNvSpPr txBox="1"/>
          <p:nvPr/>
        </p:nvSpPr>
        <p:spPr>
          <a:xfrm>
            <a:off x="2013857" y="2512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+mn-ea"/>
              </a:rPr>
              <a:t>540mm</a:t>
            </a:r>
            <a:r>
              <a:rPr lang="zh-CN" altLang="en-US" b="1" dirty="0">
                <a:effectLst/>
                <a:latin typeface="+mn-ea"/>
              </a:rPr>
              <a:t>，</a:t>
            </a:r>
            <a:r>
              <a:rPr lang="en-US" altLang="zh-CN" b="1" dirty="0">
                <a:effectLst/>
                <a:latin typeface="+mn-ea"/>
              </a:rPr>
              <a:t>2</a:t>
            </a:r>
            <a:r>
              <a:rPr lang="zh-CN" altLang="en-US" b="1" dirty="0">
                <a:effectLst/>
                <a:latin typeface="+mn-ea"/>
              </a:rPr>
              <a:t>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42364C-FAE4-0E40-910F-E5A9EF9A3CC3}"/>
              </a:ext>
            </a:extLst>
          </p:cNvPr>
          <p:cNvSpPr txBox="1"/>
          <p:nvPr/>
        </p:nvSpPr>
        <p:spPr>
          <a:xfrm>
            <a:off x="2013857" y="2981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500mm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4BDB9E-BE11-7442-9210-7A4E25336E04}"/>
              </a:ext>
            </a:extLst>
          </p:cNvPr>
          <p:cNvSpPr txBox="1"/>
          <p:nvPr/>
        </p:nvSpPr>
        <p:spPr>
          <a:xfrm>
            <a:off x="2100943" y="3443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300mm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424470-25CE-2C43-8E8D-EBE6978017BD}"/>
              </a:ext>
            </a:extLst>
          </p:cNvPr>
          <p:cNvSpPr txBox="1"/>
          <p:nvPr/>
        </p:nvSpPr>
        <p:spPr>
          <a:xfrm>
            <a:off x="620486" y="3880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500mm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根，一头切</a:t>
            </a:r>
            <a:r>
              <a:rPr lang="en-US" altLang="zh-CN" b="1" dirty="0">
                <a:latin typeface="+mn-ea"/>
              </a:rPr>
              <a:t>45</a:t>
            </a:r>
            <a:r>
              <a:rPr lang="zh-CN" altLang="en-US" b="1" dirty="0">
                <a:latin typeface="+mn-ea"/>
              </a:rPr>
              <a:t>度角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2DC561-FB97-AF4D-91A6-C97701A62978}"/>
              </a:ext>
            </a:extLst>
          </p:cNvPr>
          <p:cNvSpPr txBox="1"/>
          <p:nvPr/>
        </p:nvSpPr>
        <p:spPr>
          <a:xfrm>
            <a:off x="0" y="44468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305mm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根，两头切相反的</a:t>
            </a:r>
            <a:r>
              <a:rPr lang="en-US" altLang="zh-CN" b="1" dirty="0">
                <a:latin typeface="+mn-ea"/>
              </a:rPr>
              <a:t>45</a:t>
            </a:r>
            <a:r>
              <a:rPr lang="zh-CN" altLang="en-US" b="1" dirty="0">
                <a:latin typeface="+mn-ea"/>
              </a:rPr>
              <a:t>度角</a:t>
            </a:r>
          </a:p>
        </p:txBody>
      </p:sp>
    </p:spTree>
    <p:extLst>
      <p:ext uri="{BB962C8B-B14F-4D97-AF65-F5344CB8AC3E}">
        <p14:creationId xmlns:p14="http://schemas.microsoft.com/office/powerpoint/2010/main" val="75733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90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2022-01-11T09:31:26Z</dcterms:created>
  <dcterms:modified xsi:type="dcterms:W3CDTF">2022-01-12T02:21:21Z</dcterms:modified>
</cp:coreProperties>
</file>