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1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7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6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8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3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91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717D-0015-43A2-A1BA-CA8FD71E377C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6C4-A256-43BB-84C0-A9590FBF1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0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906E86-A84B-4111-9BE9-A2ADEF8B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0" y="254995"/>
            <a:ext cx="8763759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9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8E68CF-2DD7-BC2A-B532-A5D2FDFB9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0" y="254995"/>
            <a:ext cx="8763759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1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89EF53-AB2D-2729-73B0-4E319CAED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0" y="254995"/>
            <a:ext cx="8763759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5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4C834B-AC71-632D-0F32-6B49737F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0" y="254995"/>
            <a:ext cx="8763759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72395D-4477-BBE3-ECE1-7BB8FF31A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0" y="254995"/>
            <a:ext cx="8763759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6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246CB2-2645-834B-61D7-43C9C10F1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0" y="254995"/>
            <a:ext cx="8763759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8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D57B69-7611-A582-BC00-E0164E47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0" y="254995"/>
            <a:ext cx="8763759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8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4C4620-AFC2-B1D8-2202-7464FEC14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0" y="254995"/>
            <a:ext cx="8763759" cy="63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全屏显示(4:3)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SocialMED-263</dc:creator>
  <cp:lastModifiedBy>SocialMED-263</cp:lastModifiedBy>
  <cp:revision>1</cp:revision>
  <dcterms:created xsi:type="dcterms:W3CDTF">2022-08-16T05:42:05Z</dcterms:created>
  <dcterms:modified xsi:type="dcterms:W3CDTF">2022-08-16T05:54:54Z</dcterms:modified>
</cp:coreProperties>
</file>