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  <p:sldMasterId id="2147483670" r:id="rId5"/>
    <p:sldMasterId id="2147483694" r:id="rId6"/>
    <p:sldMasterId id="2147483708" r:id="rId7"/>
    <p:sldMasterId id="2147483723" r:id="rId8"/>
  </p:sldMasterIdLst>
  <p:notesMasterIdLst>
    <p:notesMasterId r:id="rId21"/>
  </p:notesMasterIdLst>
  <p:sldIdLst>
    <p:sldId id="410" r:id="rId9"/>
    <p:sldId id="332" r:id="rId10"/>
    <p:sldId id="333" r:id="rId11"/>
    <p:sldId id="334" r:id="rId12"/>
    <p:sldId id="335" r:id="rId13"/>
    <p:sldId id="339" r:id="rId14"/>
    <p:sldId id="340" r:id="rId15"/>
    <p:sldId id="411" r:id="rId16"/>
    <p:sldId id="412" r:id="rId17"/>
    <p:sldId id="407" r:id="rId18"/>
    <p:sldId id="408" r:id="rId19"/>
    <p:sldId id="409" r:id="rId20"/>
  </p:sldIdLst>
  <p:sldSz cx="9144000" cy="6858000" type="screen4x3"/>
  <p:notesSz cx="6858000" cy="9144000"/>
  <p:embeddedFontLst>
    <p:embeddedFont>
      <p:font typeface="Verdana" panose="020B0604030504040204" pitchFamily="34" charset="0"/>
      <p:regular r:id="rId22"/>
      <p:bold r:id="rId23"/>
      <p:italic r:id="rId24"/>
      <p:boldItalic r:id="rId25"/>
    </p:embeddedFont>
    <p:embeddedFont>
      <p:font typeface="Wingdings 3" panose="05040102010807070707" pitchFamily="18" charset="2"/>
      <p:regular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Lucida Sans Unicode" panose="020B0602030504020204" pitchFamily="34" charset="0"/>
      <p:regular r:id="rId29"/>
    </p:embeddedFont>
    <p:embeddedFont>
      <p:font typeface="Wingdings 2" panose="05020102010507070707" pitchFamily="18" charset="2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0F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98" autoAdjust="0"/>
    <p:restoredTop sz="94660"/>
  </p:normalViewPr>
  <p:slideViewPr>
    <p:cSldViewPr>
      <p:cViewPr>
        <p:scale>
          <a:sx n="108" d="100"/>
          <a:sy n="108" d="100"/>
        </p:scale>
        <p:origin x="-702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341DA-4EFD-4861-A2F9-800BC6CCAEDD}" type="datetimeFigureOut">
              <a:rPr lang="ko-KR" altLang="en-US" smtClean="0"/>
              <a:pPr/>
              <a:t>2017-11-02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69CD7-6361-42A0-AB66-7911432BE3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931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9CD81-9F79-4621-8FB3-0F1257D21284}" type="slidenum">
              <a:rPr lang="en-US" altLang="ko-KR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439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9CD81-9F79-4621-8FB3-0F1257D21284}" type="slidenum">
              <a:rPr lang="en-US" altLang="ko-KR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333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9CD81-9F79-4621-8FB3-0F1257D21284}" type="slidenum">
              <a:rPr lang="en-US" altLang="ko-KR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23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9CD81-9F79-4621-8FB3-0F1257D21284}" type="slidenum">
              <a:rPr lang="en-US" altLang="ko-KR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543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9CD81-9F79-4621-8FB3-0F1257D21284}" type="slidenum">
              <a:rPr lang="en-US" altLang="ko-KR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543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9CD81-9F79-4621-8FB3-0F1257D21284}" type="slidenum">
              <a:rPr lang="en-US" altLang="ko-KR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543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9CD81-9F79-4621-8FB3-0F1257D21284}" type="slidenum">
              <a:rPr lang="en-US" altLang="ko-KR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543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9CD81-9F79-4621-8FB3-0F1257D21284}" type="slidenum">
              <a:rPr lang="en-US" altLang="ko-KR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543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9CD81-9F79-4621-8FB3-0F1257D21284}" type="slidenum">
              <a:rPr lang="en-US" altLang="ko-KR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54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10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66825D-2B69-4989-8861-A6901ABADB6C}" type="datetimeFigureOut">
              <a:rPr lang="ko-KR" altLang="en-US" smtClean="0">
                <a:solidFill>
                  <a:prstClr val="white"/>
                </a:solidFill>
              </a:rPr>
              <a:pPr/>
              <a:t>2017-11-02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36B6DB3-44B8-41C4-A846-21F6C6172237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latinLnBrk="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945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66825D-2B69-4989-8861-A6901ABADB6C}" type="datetimeFigureOut">
              <a:rPr lang="ko-KR" altLang="en-US" smtClean="0">
                <a:solidFill>
                  <a:prstClr val="black"/>
                </a:solidFill>
              </a:rPr>
              <a:pPr/>
              <a:t>2017-11-02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6B6DB3-44B8-41C4-A846-21F6C6172237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771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66825D-2B69-4989-8861-A6901ABADB6C}" type="datetimeFigureOut">
              <a:rPr lang="ko-KR" altLang="en-US" smtClean="0">
                <a:solidFill>
                  <a:prstClr val="black"/>
                </a:solidFill>
              </a:rPr>
              <a:pPr/>
              <a:t>2017-11-02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6B6DB3-44B8-41C4-A846-21F6C6172237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427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19DD57-D562-4C41-82BE-99FC4C3A9776}" type="datetimeFigureOut">
              <a:rPr kumimoji="1" lang="ko-KR" altLang="en-US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2017-11-02</a:t>
            </a:fld>
            <a:endParaRPr kumimoji="1" lang="ko-KR" altLang="en-US" b="1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38E535-78F7-4F24-B3A3-12080D5A8BF9}" type="slidenum">
              <a:rPr kumimoji="1" lang="ko-KR" altLang="en-US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01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19A92C-C9B0-4646-A905-8280A4807BDF}" type="datetimeFigureOut">
              <a:rPr kumimoji="1" lang="ko-KR" altLang="en-US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2017-11-02</a:t>
            </a:fld>
            <a:endParaRPr kumimoji="1" lang="ko-KR" altLang="en-US" b="1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09CEE0-C1D0-40E9-B4F9-92E78DFE30F5}" type="slidenum">
              <a:rPr kumimoji="1" lang="ko-KR" altLang="en-US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182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3526F2-D201-40B4-88C2-E92EFCF95301}" type="datetimeFigureOut">
              <a:rPr kumimoji="1" lang="ko-KR" altLang="en-US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2017-11-02</a:t>
            </a:fld>
            <a:endParaRPr kumimoji="1" lang="ko-KR" altLang="en-US" b="1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ABBF50-90BA-46AB-AB13-1379851C5CBF}" type="slidenum">
              <a:rPr kumimoji="1" lang="ko-KR" altLang="en-US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857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EF5414-F92B-4D95-98C3-0A19CF264BE5}" type="datetimeFigureOut">
              <a:rPr kumimoji="1" lang="ko-KR" altLang="en-US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2017-11-02</a:t>
            </a:fld>
            <a:endParaRPr kumimoji="1" lang="ko-KR" altLang="en-US" b="1" dirty="0">
              <a:solidFill>
                <a:prstClr val="black"/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54D0AA-28F5-4E4B-9240-0F29125B93FC}" type="slidenum">
              <a:rPr kumimoji="1" lang="ko-KR" altLang="en-US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667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81621E-EF3D-4A94-B70E-235FBBD7E4F0}" type="datetimeFigureOut">
              <a:rPr kumimoji="1" lang="ko-KR" altLang="en-US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2017-11-02</a:t>
            </a:fld>
            <a:endParaRPr kumimoji="1" lang="ko-KR" altLang="en-US" b="1" dirty="0">
              <a:solidFill>
                <a:prstClr val="black"/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0FA9C2-FEE2-49A4-BD29-23C8F37F1E62}" type="slidenum">
              <a:rPr kumimoji="1" lang="ko-KR" altLang="en-US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378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DB1724-EC5B-4889-96B4-A0FDD81ACDE9}" type="datetimeFigureOut">
              <a:rPr kumimoji="1" lang="ko-KR" altLang="en-US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2017-11-02</a:t>
            </a:fld>
            <a:endParaRPr kumimoji="1" lang="ko-KR" altLang="en-US" b="1" dirty="0">
              <a:solidFill>
                <a:prstClr val="black"/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713CEB-9F62-4AB3-8A80-016673F9E5EC}" type="slidenum">
              <a:rPr kumimoji="1" lang="ko-KR" altLang="en-US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45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FC7653-7868-4408-BDDD-1AA7BE8155D9}" type="datetimeFigureOut">
              <a:rPr kumimoji="1" lang="ko-KR" altLang="en-US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2017-11-02</a:t>
            </a:fld>
            <a:endParaRPr kumimoji="1" lang="ko-KR" altLang="en-US" b="1" dirty="0">
              <a:solidFill>
                <a:prstClr val="black"/>
              </a:solidFill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60F5F0-69AA-4ADE-BD4C-2AB4E389941A}" type="slidenum">
              <a:rPr kumimoji="1" lang="ko-KR" altLang="en-US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520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latinLnBrk="0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66825D-2B69-4989-8861-A6901ABADB6C}" type="datetimeFigureOut">
              <a:rPr lang="ko-KR" altLang="en-US" smtClean="0"/>
              <a:pPr/>
              <a:t>2017-11-02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0712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962D0B-6EE0-452A-B404-0734AB5D9CAA}" type="datetimeFigureOut">
              <a:rPr kumimoji="1" lang="ko-KR" altLang="en-US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2017-11-02</a:t>
            </a:fld>
            <a:endParaRPr kumimoji="1" lang="ko-KR" altLang="en-US" b="1" dirty="0">
              <a:solidFill>
                <a:prstClr val="black"/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B59AA3-6D30-4ECC-AB86-D7CA72FC0BD2}" type="slidenum">
              <a:rPr kumimoji="1" lang="ko-KR" altLang="en-US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889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3D56AB-FFA2-4924-AE16-099DEEA9F26B}" type="datetimeFigureOut">
              <a:rPr kumimoji="1" lang="ko-KR" altLang="en-US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2017-11-02</a:t>
            </a:fld>
            <a:endParaRPr kumimoji="1" lang="ko-KR" altLang="en-US" b="1" dirty="0">
              <a:solidFill>
                <a:prstClr val="black"/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FB5FE9-548A-4470-B587-A1D85478D8FC}" type="slidenum">
              <a:rPr kumimoji="1" lang="ko-KR" altLang="en-US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31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F8935F-C932-4AFE-98E5-000E1DEC6515}" type="datetimeFigureOut">
              <a:rPr kumimoji="1" lang="ko-KR" altLang="en-US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2017-11-02</a:t>
            </a:fld>
            <a:endParaRPr kumimoji="1" lang="ko-KR" altLang="en-US" b="1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0946E2-3638-4A64-ADE1-1ACCDC0CCAF7}" type="slidenum">
              <a:rPr kumimoji="1" lang="ko-KR" altLang="en-US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7623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D81DE4-3317-4DC9-B010-CF0BE56AD469}" type="datetimeFigureOut">
              <a:rPr kumimoji="1" lang="ko-KR" altLang="en-US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2017-11-02</a:t>
            </a:fld>
            <a:endParaRPr kumimoji="1" lang="ko-KR" altLang="en-US" b="1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FA91BA-B0DD-4BCB-A59B-2A9DD2E78FD5}" type="slidenum">
              <a:rPr kumimoji="1" lang="ko-KR" altLang="en-US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612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0985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7AB15E-5109-454E-A505-D5921C9D0B4B}" type="datetimeFigureOut">
              <a:rPr kumimoji="1" lang="ko-KR" altLang="en-US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2017-11-02</a:t>
            </a:fld>
            <a:endParaRPr kumimoji="1" lang="ko-KR" altLang="en-US" b="1">
              <a:solidFill>
                <a:prstClr val="black"/>
              </a:solidFill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7112A8-EB39-4C2E-83A1-E60F4DECB76C}" type="slidenum">
              <a:rPr kumimoji="1" lang="ko-KR" altLang="en-US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5628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012062-5412-4EE0-ACB4-866C4D511162}" type="datetimeFigureOut">
              <a:rPr kumimoji="1" lang="ko-KR" altLang="en-US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2017-11-02</a:t>
            </a:fld>
            <a:endParaRPr kumimoji="1" lang="ko-KR" altLang="en-US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E80385-A00D-4E14-91CA-A88382DDE11E}" type="slidenum">
              <a:rPr kumimoji="1" lang="ko-KR" altLang="en-US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889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A67DEC-3BB0-412A-9CC2-F0F5301F08A0}" type="datetimeFigureOut">
              <a:rPr kumimoji="1" lang="ko-KR" altLang="en-US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2017-11-02</a:t>
            </a:fld>
            <a:endParaRPr kumimoji="1" lang="ko-KR" altLang="en-US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8FFC5-EA61-4CD6-AA20-8DB7C37863C1}" type="slidenum">
              <a:rPr kumimoji="1" lang="ko-KR" altLang="en-US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318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5A8E13-6EC2-4722-AA03-4401B16F0BA5}" type="datetimeFigureOut">
              <a:rPr kumimoji="1" lang="ko-KR" altLang="en-US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2017-11-02</a:t>
            </a:fld>
            <a:endParaRPr kumimoji="1" lang="ko-KR" altLang="en-US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21BFD0-1367-4279-8695-B006EDF8F5CB}" type="slidenum">
              <a:rPr kumimoji="1" lang="ko-KR" altLang="en-US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149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90AE02-35BB-40D4-B749-14C23935B954}" type="datetimeFigureOut">
              <a:rPr kumimoji="1" lang="ko-KR" altLang="en-US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2017-11-02</a:t>
            </a:fld>
            <a:endParaRPr kumimoji="1" lang="ko-KR" altLang="en-US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694FE2-61C1-4ABB-85E4-6197A17F82FA}" type="slidenum">
              <a:rPr kumimoji="1" lang="ko-KR" altLang="en-US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21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66825D-2B69-4989-8861-A6901ABADB6C}" type="datetimeFigureOut">
              <a:rPr lang="ko-KR" altLang="en-US" smtClean="0">
                <a:solidFill>
                  <a:prstClr val="black"/>
                </a:solidFill>
              </a:rPr>
              <a:pPr/>
              <a:t>2017-11-02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6B6DB3-44B8-41C4-A846-21F6C6172237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120029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E07038-9E41-486F-8CC1-A92C1EC149A3}" type="datetimeFigureOut">
              <a:rPr kumimoji="1" lang="ko-KR" altLang="en-US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2017-11-02</a:t>
            </a:fld>
            <a:endParaRPr kumimoji="1" lang="ko-KR" altLang="en-US" b="1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A97155-B91F-4C6E-A863-DC18FAE39907}" type="slidenum">
              <a:rPr kumimoji="1" lang="ko-KR" altLang="en-US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4611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B2C1DD-07C9-4B9B-82E7-659F97DF1C3A}" type="datetimeFigureOut">
              <a:rPr kumimoji="1" lang="ko-KR" altLang="en-US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2017-11-02</a:t>
            </a:fld>
            <a:endParaRPr kumimoji="1" lang="ko-KR" altLang="en-US" b="1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7B2A10-EFDF-49A2-83B6-57CF21CAC124}" type="slidenum">
              <a:rPr kumimoji="1" lang="ko-KR" altLang="en-US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1584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E01FD9-2BB4-4A5F-983B-086A47FA49CC}" type="datetimeFigureOut">
              <a:rPr kumimoji="1" lang="ko-KR" altLang="en-US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2017-11-02</a:t>
            </a:fld>
            <a:endParaRPr kumimoji="1" lang="ko-KR" altLang="en-US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9E23F9-8800-40BD-98E3-A98D8A5EE5BE}" type="slidenum">
              <a:rPr kumimoji="1" lang="ko-KR" altLang="en-US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18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48D958-1B0C-4F71-B339-B46655290602}" type="datetimeFigureOut">
              <a:rPr kumimoji="1" lang="ko-KR" altLang="en-US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2017-11-02</a:t>
            </a:fld>
            <a:endParaRPr kumimoji="1" lang="ko-KR" altLang="en-US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D94BAC-3F64-420A-A534-6A63EEF8C997}" type="slidenum">
              <a:rPr kumimoji="1" lang="ko-KR" altLang="en-US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593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569227-BFAD-48ED-845A-1A09626AA677}" type="datetimeFigureOut">
              <a:rPr kumimoji="1" lang="ko-KR" altLang="en-US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2017-11-02</a:t>
            </a:fld>
            <a:endParaRPr kumimoji="1" lang="ko-KR" altLang="en-US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C07D11-8DBE-40B3-A2FA-CE2A31F7C57F}" type="slidenum">
              <a:rPr kumimoji="1" lang="ko-KR" altLang="en-US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2364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870142-D836-4E69-85C9-53630597E2F4}" type="datetimeFigureOut">
              <a:rPr kumimoji="1" lang="ko-KR" altLang="en-US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2017-11-02</a:t>
            </a:fld>
            <a:endParaRPr kumimoji="1" lang="ko-KR" altLang="en-US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EAB302-52A3-4C58-8D5E-96F09A9C9D19}" type="slidenum">
              <a:rPr kumimoji="1" lang="ko-KR" altLang="en-US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6380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96501C-565B-4935-9C7F-D0B8787E4526}" type="datetimeFigureOut">
              <a:rPr kumimoji="1" lang="ko-KR" altLang="en-US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2017-11-02</a:t>
            </a:fld>
            <a:endParaRPr kumimoji="1" lang="ko-KR" altLang="en-US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114657-1B68-4AD4-8CEE-22301ABEBDA9}" type="slidenum">
              <a:rPr kumimoji="1" lang="ko-KR" altLang="en-US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7466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53975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문 서 명</a:t>
            </a:r>
          </a:p>
        </p:txBody>
      </p:sp>
      <p:sp>
        <p:nvSpPr>
          <p:cNvPr id="3" name="직사각형 2"/>
          <p:cNvSpPr/>
          <p:nvPr userDrawn="1"/>
        </p:nvSpPr>
        <p:spPr bwMode="auto">
          <a:xfrm>
            <a:off x="3114675" y="53975"/>
            <a:ext cx="719138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</a:rPr>
              <a:t>Ver.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 bwMode="auto">
          <a:xfrm>
            <a:off x="53975" y="593725"/>
            <a:ext cx="9018588" cy="619283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206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53975" y="233363"/>
            <a:ext cx="900113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시스템명</a:t>
            </a:r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54000" y="414000"/>
            <a:ext cx="900000" cy="180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단위업무</a:t>
            </a:r>
            <a:endParaRPr lang="ko-KR" altLang="en-US" sz="800" dirty="0">
              <a:ln w="3175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954088" y="233363"/>
            <a:ext cx="3600450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54088" y="414338"/>
            <a:ext cx="3600450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3833813" y="53975"/>
            <a:ext cx="72072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</a:rPr>
              <a:t>1.0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 bwMode="auto">
          <a:xfrm>
            <a:off x="4572000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작 성 자</a:t>
            </a: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6911975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작성일자</a:t>
            </a:r>
          </a:p>
        </p:txBody>
      </p:sp>
      <p:sp>
        <p:nvSpPr>
          <p:cNvPr id="12" name="직사각형 11"/>
          <p:cNvSpPr/>
          <p:nvPr userDrawn="1"/>
        </p:nvSpPr>
        <p:spPr bwMode="auto">
          <a:xfrm>
            <a:off x="4572000" y="233363"/>
            <a:ext cx="900113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시스템구분</a:t>
            </a:r>
          </a:p>
        </p:txBody>
      </p:sp>
      <p:sp>
        <p:nvSpPr>
          <p:cNvPr id="13" name="직사각형 12"/>
          <p:cNvSpPr/>
          <p:nvPr userDrawn="1"/>
        </p:nvSpPr>
        <p:spPr bwMode="auto">
          <a:xfrm>
            <a:off x="4572000" y="414338"/>
            <a:ext cx="900113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디렉토리</a:t>
            </a:r>
          </a:p>
        </p:txBody>
      </p:sp>
      <p:sp>
        <p:nvSpPr>
          <p:cNvPr id="14" name="직사각형 13"/>
          <p:cNvSpPr/>
          <p:nvPr userDrawn="1"/>
        </p:nvSpPr>
        <p:spPr bwMode="auto">
          <a:xfrm>
            <a:off x="5472113" y="53975"/>
            <a:ext cx="1439862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신정균</a:t>
            </a: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5472113" y="233363"/>
            <a:ext cx="1439862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 bwMode="auto">
          <a:xfrm>
            <a:off x="5472113" y="414338"/>
            <a:ext cx="3600450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7812088" y="53975"/>
            <a:ext cx="126047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 bwMode="auto">
          <a:xfrm>
            <a:off x="6911975" y="234950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</a:rPr>
              <a:t>Page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9" name="직사각형 18"/>
          <p:cNvSpPr/>
          <p:nvPr userDrawn="1"/>
        </p:nvSpPr>
        <p:spPr bwMode="auto">
          <a:xfrm>
            <a:off x="7813675" y="234950"/>
            <a:ext cx="126047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03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66825D-2B69-4989-8861-A6901ABADB6C}" type="datetimeFigureOut">
              <a:rPr lang="ko-KR" altLang="en-US" smtClean="0">
                <a:solidFill>
                  <a:prstClr val="white"/>
                </a:solidFill>
              </a:rPr>
              <a:pPr/>
              <a:t>2017-11-02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6B6DB3-44B8-41C4-A846-21F6C6172237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latinLnBrk="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768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66825D-2B69-4989-8861-A6901ABADB6C}" type="datetimeFigureOut">
              <a:rPr lang="ko-KR" altLang="en-US" smtClean="0">
                <a:solidFill>
                  <a:prstClr val="white"/>
                </a:solidFill>
              </a:rPr>
              <a:pPr/>
              <a:t>2017-11-02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6B6DB3-44B8-41C4-A846-21F6C6172237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51105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6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444296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66825D-2B69-4989-8861-A6901ABADB6C}" type="datetimeFigureOut">
              <a:rPr lang="ko-KR" altLang="en-US" smtClean="0">
                <a:solidFill>
                  <a:prstClr val="black"/>
                </a:solidFill>
              </a:rPr>
              <a:pPr/>
              <a:t>2017-11-02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6B6DB3-44B8-41C4-A846-21F6C6172237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137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66825D-2B69-4989-8861-A6901ABADB6C}" type="datetimeFigureOut">
              <a:rPr lang="ko-KR" altLang="en-US" smtClean="0">
                <a:solidFill>
                  <a:prstClr val="white"/>
                </a:solidFill>
              </a:rPr>
              <a:pPr/>
              <a:t>2017-11-02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6B6DB3-44B8-41C4-A846-21F6C6172237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49591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66825D-2B69-4989-8861-A6901ABADB6C}" type="datetimeFigureOut">
              <a:rPr lang="ko-KR" altLang="en-US" smtClean="0">
                <a:solidFill>
                  <a:prstClr val="black"/>
                </a:solidFill>
              </a:rPr>
              <a:pPr/>
              <a:t>2017-11-02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6B6DB3-44B8-41C4-A846-21F6C6172237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53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566825D-2B69-4989-8861-A6901ABADB6C}" type="datetimeFigureOut">
              <a:rPr lang="ko-KR" altLang="en-US" smtClean="0">
                <a:solidFill>
                  <a:prstClr val="black"/>
                </a:solidFill>
              </a:rPr>
              <a:pPr/>
              <a:t>2017-11-02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6B6DB3-44B8-41C4-A846-21F6C6172237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943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heme" Target="../theme/theme3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566825D-2B69-4989-8861-A6901ABADB6C}" type="datetimeFigureOut">
              <a:rPr lang="ko-KR" altLang="en-US" smtClean="0">
                <a:solidFill>
                  <a:prstClr val="black"/>
                </a:solidFill>
              </a:rPr>
              <a:pPr/>
              <a:t>2017-11-02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36B6DB3-44B8-41C4-A846-21F6C6172237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50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1"/>
          <p:cNvSpPr txBox="1">
            <a:spLocks noChangeArrowheads="1"/>
          </p:cNvSpPr>
          <p:nvPr/>
        </p:nvSpPr>
        <p:spPr bwMode="auto">
          <a:xfrm>
            <a:off x="4149969" y="6540501"/>
            <a:ext cx="845527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55D9CF28-36A6-4EB3-A549-3E340BB293BA}" type="slidenum">
              <a:rPr kumimoji="0" lang="en-US" altLang="ko-KR" sz="1200" smtClean="0">
                <a:solidFill>
                  <a:srgbClr val="404040"/>
                </a:solidFill>
                <a:latin typeface="Malgun Gothic" pitchFamily="50" charset="-127"/>
                <a:ea typeface="Malgun Gothic" pitchFamily="50" charset="-127"/>
              </a:rPr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0" lang="en-US" altLang="ko-KR" sz="1200" smtClean="0">
              <a:solidFill>
                <a:srgbClr val="404040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 bwMode="auto">
          <a:xfrm>
            <a:off x="252046" y="765175"/>
            <a:ext cx="8639908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8" name="Picture 4" descr="신한은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46" y="6526213"/>
            <a:ext cx="100232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그림 9" descr="hp_logo_b22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462" y="6500813"/>
            <a:ext cx="27549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55006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Malgun Gothic" pitchFamily="50" charset="-127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Malgun Gothic" pitchFamily="50" charset="-127"/>
          <a:ea typeface="가는각진제목체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Malgun Gothic" pitchFamily="50" charset="-127"/>
          <a:ea typeface="가는각진제목체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Malgun Gothic" pitchFamily="50" charset="-127"/>
          <a:ea typeface="가는각진제목체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Malgun Gothic" pitchFamily="50" charset="-127"/>
          <a:ea typeface="가는각진제목체" pitchFamily="18" charset="-127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Futura Md" pitchFamily="34" charset="0"/>
          <a:ea typeface="가는각진제목체" pitchFamily="18" charset="-127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Futura Md" pitchFamily="34" charset="0"/>
          <a:ea typeface="가는각진제목체" pitchFamily="18" charset="-127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Futura Md" pitchFamily="34" charset="0"/>
          <a:ea typeface="가는각진제목체" pitchFamily="18" charset="-127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Futura Md" pitchFamily="34" charset="0"/>
          <a:ea typeface="가는각진제목체" pitchFamily="18" charset="-127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defRPr sz="1400">
          <a:solidFill>
            <a:srgbClr val="262626"/>
          </a:solidFill>
          <a:latin typeface="Malgun Gothic" pitchFamily="50" charset="-127"/>
          <a:ea typeface="+mn-ea"/>
          <a:cs typeface="+mn-cs"/>
        </a:defRPr>
      </a:lvl1pPr>
      <a:lvl2pPr marL="1809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rgbClr val="262626"/>
          </a:solidFill>
          <a:latin typeface="Malgun Gothic" pitchFamily="50" charset="-127"/>
          <a:ea typeface="+mn-ea"/>
        </a:defRPr>
      </a:lvl2pPr>
      <a:lvl3pPr marL="801688" indent="-87313" algn="l" rtl="0" eaLnBrk="0" fontAlgn="base" hangingPunct="0">
        <a:lnSpc>
          <a:spcPct val="90000"/>
        </a:lnSpc>
        <a:spcBef>
          <a:spcPct val="10000"/>
        </a:spcBef>
        <a:spcAft>
          <a:spcPct val="20000"/>
        </a:spcAft>
        <a:buClr>
          <a:schemeClr val="tx1"/>
        </a:buClr>
        <a:buFont typeface="Futura Md"/>
        <a:buChar char=""/>
        <a:defRPr sz="1600">
          <a:solidFill>
            <a:srgbClr val="000000"/>
          </a:solidFill>
          <a:latin typeface="Malgun Gothic" pitchFamily="50" charset="-127"/>
          <a:ea typeface="+mn-ea"/>
        </a:defRPr>
      </a:lvl3pPr>
      <a:lvl4pPr marL="1162050" indent="-95250" algn="l" rtl="0" eaLnBrk="0" fontAlgn="base" hangingPunct="0">
        <a:spcBef>
          <a:spcPct val="0"/>
        </a:spcBef>
        <a:spcAft>
          <a:spcPct val="10000"/>
        </a:spcAft>
        <a:buClr>
          <a:schemeClr val="bg2"/>
        </a:buClr>
        <a:buFont typeface="Futura Md"/>
        <a:buChar char=""/>
        <a:defRPr sz="1200">
          <a:solidFill>
            <a:srgbClr val="000000"/>
          </a:solidFill>
          <a:latin typeface="Malgun Gothic" pitchFamily="50" charset="-127"/>
          <a:ea typeface="+mn-ea"/>
        </a:defRPr>
      </a:lvl4pPr>
      <a:lvl5pPr marL="1846263" indent="-228600" algn="l" rtl="0" eaLnBrk="0" fontAlgn="base" hangingPunct="0">
        <a:spcBef>
          <a:spcPct val="0"/>
        </a:spcBef>
        <a:spcAft>
          <a:spcPct val="10000"/>
        </a:spcAft>
        <a:buClr>
          <a:schemeClr val="bg2"/>
        </a:buClr>
        <a:buChar char="•"/>
        <a:defRPr sz="1200">
          <a:solidFill>
            <a:srgbClr val="000000"/>
          </a:solidFill>
          <a:latin typeface="Malgun Gothic" pitchFamily="50" charset="-127"/>
          <a:ea typeface="+mn-ea"/>
        </a:defRPr>
      </a:lvl5pPr>
      <a:lvl6pPr marL="2303463" indent="-228600" algn="l" rtl="0" fontAlgn="base">
        <a:spcBef>
          <a:spcPct val="0"/>
        </a:spcBef>
        <a:spcAft>
          <a:spcPct val="1000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ea typeface="+mn-ea"/>
        </a:defRPr>
      </a:lvl6pPr>
      <a:lvl7pPr marL="2760663" indent="-228600" algn="l" rtl="0" fontAlgn="base">
        <a:spcBef>
          <a:spcPct val="0"/>
        </a:spcBef>
        <a:spcAft>
          <a:spcPct val="1000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ea typeface="+mn-ea"/>
        </a:defRPr>
      </a:lvl7pPr>
      <a:lvl8pPr marL="3217863" indent="-228600" algn="l" rtl="0" fontAlgn="base">
        <a:spcBef>
          <a:spcPct val="0"/>
        </a:spcBef>
        <a:spcAft>
          <a:spcPct val="1000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ea typeface="+mn-ea"/>
        </a:defRPr>
      </a:lvl8pPr>
      <a:lvl9pPr marL="3675063" indent="-228600" algn="l" rtl="0" fontAlgn="base">
        <a:spcBef>
          <a:spcPct val="0"/>
        </a:spcBef>
        <a:spcAft>
          <a:spcPct val="1000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 bwMode="auto">
          <a:xfrm>
            <a:off x="53975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문 서 명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3114675" y="53975"/>
            <a:ext cx="719138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</a:rPr>
              <a:t>Ver.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53975" y="593725"/>
            <a:ext cx="9018588" cy="619283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206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53975" y="233363"/>
            <a:ext cx="900113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시스템명</a:t>
            </a:r>
          </a:p>
        </p:txBody>
      </p:sp>
      <p:sp>
        <p:nvSpPr>
          <p:cNvPr id="43" name="직사각형 42"/>
          <p:cNvSpPr/>
          <p:nvPr/>
        </p:nvSpPr>
        <p:spPr bwMode="auto">
          <a:xfrm>
            <a:off x="54000" y="414000"/>
            <a:ext cx="900000" cy="180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단위업무</a:t>
            </a:r>
            <a:endParaRPr lang="ko-KR" altLang="en-US" sz="800" dirty="0">
              <a:ln w="3175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954088" y="53975"/>
            <a:ext cx="2160587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dirty="0" smtClean="0">
                <a:solidFill>
                  <a:prstClr val="black"/>
                </a:solidFill>
              </a:rPr>
              <a:t>S-number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954088" y="233363"/>
            <a:ext cx="3600450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954088" y="414338"/>
            <a:ext cx="3600450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3833813" y="53975"/>
            <a:ext cx="72072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800" dirty="0" smtClean="0">
                <a:solidFill>
                  <a:prstClr val="black"/>
                </a:solidFill>
              </a:rPr>
              <a:t>2.0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4572000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작 성 자</a:t>
            </a:r>
          </a:p>
        </p:txBody>
      </p:sp>
      <p:sp>
        <p:nvSpPr>
          <p:cNvPr id="49" name="직사각형 48"/>
          <p:cNvSpPr/>
          <p:nvPr/>
        </p:nvSpPr>
        <p:spPr bwMode="auto">
          <a:xfrm>
            <a:off x="6911975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작성일자</a:t>
            </a:r>
          </a:p>
        </p:txBody>
      </p:sp>
      <p:sp>
        <p:nvSpPr>
          <p:cNvPr id="50" name="직사각형 49"/>
          <p:cNvSpPr/>
          <p:nvPr/>
        </p:nvSpPr>
        <p:spPr bwMode="auto">
          <a:xfrm>
            <a:off x="4572000" y="233363"/>
            <a:ext cx="900113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시스템구분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4572000" y="414338"/>
            <a:ext cx="900113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디렉토리</a:t>
            </a:r>
          </a:p>
        </p:txBody>
      </p:sp>
      <p:sp>
        <p:nvSpPr>
          <p:cNvPr id="52" name="직사각형 51"/>
          <p:cNvSpPr/>
          <p:nvPr/>
        </p:nvSpPr>
        <p:spPr bwMode="auto">
          <a:xfrm>
            <a:off x="5472113" y="53975"/>
            <a:ext cx="1439862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800" dirty="0" smtClean="0">
                <a:solidFill>
                  <a:prstClr val="black"/>
                </a:solidFill>
              </a:rPr>
              <a:t>박창균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5472113" y="233363"/>
            <a:ext cx="1439862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5472113" y="414338"/>
            <a:ext cx="3600450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7812088" y="53975"/>
            <a:ext cx="126047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6911975" y="234950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</a:rPr>
              <a:t>Page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044" name="TextBox 56"/>
          <p:cNvSpPr txBox="1">
            <a:spLocks noChangeArrowheads="1"/>
          </p:cNvSpPr>
          <p:nvPr/>
        </p:nvSpPr>
        <p:spPr bwMode="auto">
          <a:xfrm>
            <a:off x="7812088" y="34925"/>
            <a:ext cx="1260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ko-KR" sz="800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2017. 04. 04.</a:t>
            </a:r>
            <a:endParaRPr kumimoji="0" lang="ko-KR" altLang="en-US" sz="800" b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7813675" y="234950"/>
            <a:ext cx="126047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046" name="직사각형 58"/>
          <p:cNvSpPr>
            <a:spLocks noChangeArrowheads="1"/>
          </p:cNvSpPr>
          <p:nvPr/>
        </p:nvSpPr>
        <p:spPr bwMode="auto">
          <a:xfrm>
            <a:off x="7812088" y="246063"/>
            <a:ext cx="126047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65E813A-F5F8-4B47-851B-2DB312D71AF9}" type="slidenum">
              <a:rPr kumimoji="1" lang="ko-KR" altLang="en-US" sz="800">
                <a:solidFill>
                  <a:prstClr val="black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800">
              <a:solidFill>
                <a:prstClr val="black"/>
              </a:solidFill>
            </a:endParaRPr>
          </a:p>
        </p:txBody>
      </p:sp>
      <p:sp>
        <p:nvSpPr>
          <p:cNvPr id="1047" name="TextBox 22"/>
          <p:cNvSpPr txBox="1">
            <a:spLocks noChangeArrowheads="1"/>
          </p:cNvSpPr>
          <p:nvPr/>
        </p:nvSpPr>
        <p:spPr bwMode="auto">
          <a:xfrm>
            <a:off x="5472113" y="222250"/>
            <a:ext cx="14398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800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kumimoji="0" lang="en-US" altLang="ko-KR" sz="800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(Client)</a:t>
            </a:r>
            <a:endParaRPr kumimoji="0" lang="ko-KR" altLang="en-US" sz="800" b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990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1" r:id="rId12"/>
    <p:sldLayoutId id="2147483722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auto">
          <a:xfrm>
            <a:off x="7272338" y="846138"/>
            <a:ext cx="1800225" cy="329723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3975" y="593725"/>
            <a:ext cx="7218363" cy="619283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272338" y="593725"/>
            <a:ext cx="1800225" cy="25241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>
              <a:defRPr/>
            </a:pPr>
            <a:r>
              <a:rPr lang="ko-KR" altLang="en-US" sz="900" dirty="0">
                <a:solidFill>
                  <a:prstClr val="black"/>
                </a:solidFill>
              </a:rPr>
              <a:t>화면설계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7272338" y="4143375"/>
            <a:ext cx="1800225" cy="25241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>
              <a:defRPr/>
            </a:pPr>
            <a:r>
              <a:rPr lang="ko-KR" altLang="en-US" sz="900" dirty="0">
                <a:solidFill>
                  <a:prstClr val="black"/>
                </a:solidFill>
              </a:rPr>
              <a:t>개발사항</a:t>
            </a:r>
          </a:p>
        </p:txBody>
      </p:sp>
      <p:sp>
        <p:nvSpPr>
          <p:cNvPr id="26" name="직사각형 25"/>
          <p:cNvSpPr/>
          <p:nvPr/>
        </p:nvSpPr>
        <p:spPr bwMode="auto">
          <a:xfrm>
            <a:off x="7272338" y="4394200"/>
            <a:ext cx="1800225" cy="239236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>
              <a:defRPr/>
            </a:pPr>
            <a:endParaRPr lang="ko-KR" altLang="en-US" sz="1000" dirty="0">
              <a:solidFill>
                <a:srgbClr val="002060"/>
              </a:solidFill>
            </a:endParaRPr>
          </a:p>
        </p:txBody>
      </p:sp>
      <p:sp>
        <p:nvSpPr>
          <p:cNvPr id="2071" name="TextBox 41"/>
          <p:cNvSpPr txBox="1">
            <a:spLocks noChangeArrowheads="1"/>
          </p:cNvSpPr>
          <p:nvPr/>
        </p:nvSpPr>
        <p:spPr bwMode="auto">
          <a:xfrm>
            <a:off x="7286625" y="857250"/>
            <a:ext cx="18573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00" b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</a:p>
        </p:txBody>
      </p:sp>
      <p:sp>
        <p:nvSpPr>
          <p:cNvPr id="2072" name="TextBox 41"/>
          <p:cNvSpPr txBox="1">
            <a:spLocks noChangeArrowheads="1"/>
          </p:cNvSpPr>
          <p:nvPr/>
        </p:nvSpPr>
        <p:spPr bwMode="auto">
          <a:xfrm>
            <a:off x="7275513" y="4394200"/>
            <a:ext cx="18573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00" b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</a:p>
        </p:txBody>
      </p:sp>
      <p:sp>
        <p:nvSpPr>
          <p:cNvPr id="29" name="직사각형 28"/>
          <p:cNvSpPr/>
          <p:nvPr userDrawn="1"/>
        </p:nvSpPr>
        <p:spPr bwMode="auto">
          <a:xfrm>
            <a:off x="53975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문 서 명</a:t>
            </a:r>
          </a:p>
        </p:txBody>
      </p:sp>
      <p:sp>
        <p:nvSpPr>
          <p:cNvPr id="30" name="직사각형 29"/>
          <p:cNvSpPr/>
          <p:nvPr userDrawn="1"/>
        </p:nvSpPr>
        <p:spPr bwMode="auto">
          <a:xfrm>
            <a:off x="3114675" y="53975"/>
            <a:ext cx="719138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</a:rPr>
              <a:t>Ver.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 userDrawn="1"/>
        </p:nvSpPr>
        <p:spPr bwMode="auto">
          <a:xfrm>
            <a:off x="53975" y="233363"/>
            <a:ext cx="900113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시스템명</a:t>
            </a:r>
          </a:p>
        </p:txBody>
      </p:sp>
      <p:sp>
        <p:nvSpPr>
          <p:cNvPr id="32" name="직사각형 31"/>
          <p:cNvSpPr/>
          <p:nvPr userDrawn="1"/>
        </p:nvSpPr>
        <p:spPr bwMode="auto">
          <a:xfrm>
            <a:off x="54000" y="414000"/>
            <a:ext cx="900000" cy="180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단위업무</a:t>
            </a:r>
            <a:endParaRPr lang="ko-KR" altLang="en-US" sz="800" dirty="0">
              <a:ln w="3175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33" name="직사각형 32"/>
          <p:cNvSpPr/>
          <p:nvPr userDrawn="1"/>
        </p:nvSpPr>
        <p:spPr bwMode="auto">
          <a:xfrm>
            <a:off x="954088" y="53975"/>
            <a:ext cx="2160587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dirty="0" smtClean="0">
                <a:solidFill>
                  <a:prstClr val="black"/>
                </a:solidFill>
              </a:rPr>
              <a:t>S-number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5" name="직사각형 34"/>
          <p:cNvSpPr/>
          <p:nvPr userDrawn="1"/>
        </p:nvSpPr>
        <p:spPr bwMode="auto">
          <a:xfrm>
            <a:off x="954088" y="233363"/>
            <a:ext cx="3600450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 userDrawn="1"/>
        </p:nvSpPr>
        <p:spPr bwMode="auto">
          <a:xfrm>
            <a:off x="954088" y="414338"/>
            <a:ext cx="3600450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 userDrawn="1"/>
        </p:nvSpPr>
        <p:spPr bwMode="auto">
          <a:xfrm>
            <a:off x="3833813" y="53975"/>
            <a:ext cx="72072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800" dirty="0" smtClean="0">
                <a:solidFill>
                  <a:prstClr val="black"/>
                </a:solidFill>
              </a:rPr>
              <a:t>2.0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8" name="직사각형 37"/>
          <p:cNvSpPr/>
          <p:nvPr userDrawn="1"/>
        </p:nvSpPr>
        <p:spPr bwMode="auto">
          <a:xfrm>
            <a:off x="4572000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작 성 자</a:t>
            </a:r>
          </a:p>
        </p:txBody>
      </p:sp>
      <p:sp>
        <p:nvSpPr>
          <p:cNvPr id="39" name="직사각형 38"/>
          <p:cNvSpPr/>
          <p:nvPr userDrawn="1"/>
        </p:nvSpPr>
        <p:spPr bwMode="auto">
          <a:xfrm>
            <a:off x="6911975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작성일자</a:t>
            </a:r>
          </a:p>
        </p:txBody>
      </p:sp>
      <p:sp>
        <p:nvSpPr>
          <p:cNvPr id="40" name="직사각형 39"/>
          <p:cNvSpPr/>
          <p:nvPr userDrawn="1"/>
        </p:nvSpPr>
        <p:spPr bwMode="auto">
          <a:xfrm>
            <a:off x="4572000" y="233363"/>
            <a:ext cx="900113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시스템구분</a:t>
            </a:r>
          </a:p>
        </p:txBody>
      </p:sp>
      <p:sp>
        <p:nvSpPr>
          <p:cNvPr id="41" name="직사각형 40"/>
          <p:cNvSpPr/>
          <p:nvPr userDrawn="1"/>
        </p:nvSpPr>
        <p:spPr bwMode="auto">
          <a:xfrm>
            <a:off x="4572000" y="414338"/>
            <a:ext cx="900113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prstClr val="black"/>
                </a:solidFill>
              </a:rPr>
              <a:t>디렉토리</a:t>
            </a:r>
          </a:p>
        </p:txBody>
      </p:sp>
      <p:sp>
        <p:nvSpPr>
          <p:cNvPr id="42" name="직사각형 41"/>
          <p:cNvSpPr/>
          <p:nvPr userDrawn="1"/>
        </p:nvSpPr>
        <p:spPr bwMode="auto">
          <a:xfrm>
            <a:off x="5472113" y="53975"/>
            <a:ext cx="1439862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ko-KR" altLang="en-US" sz="800" dirty="0" smtClean="0">
                <a:solidFill>
                  <a:prstClr val="black"/>
                </a:solidFill>
              </a:rPr>
              <a:t>박창균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 userDrawn="1"/>
        </p:nvSpPr>
        <p:spPr bwMode="auto">
          <a:xfrm>
            <a:off x="5472113" y="233363"/>
            <a:ext cx="1439862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4" name="직사각형 43"/>
          <p:cNvSpPr/>
          <p:nvPr userDrawn="1"/>
        </p:nvSpPr>
        <p:spPr bwMode="auto">
          <a:xfrm>
            <a:off x="5472113" y="414338"/>
            <a:ext cx="3600450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 userDrawn="1"/>
        </p:nvSpPr>
        <p:spPr bwMode="auto">
          <a:xfrm>
            <a:off x="7812088" y="53975"/>
            <a:ext cx="126047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 userDrawn="1"/>
        </p:nvSpPr>
        <p:spPr bwMode="auto">
          <a:xfrm>
            <a:off x="6911975" y="234950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/>
                </a:solidFill>
              </a:rPr>
              <a:t>Page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7" name="TextBox 56"/>
          <p:cNvSpPr txBox="1">
            <a:spLocks noChangeArrowheads="1"/>
          </p:cNvSpPr>
          <p:nvPr userDrawn="1"/>
        </p:nvSpPr>
        <p:spPr bwMode="auto">
          <a:xfrm>
            <a:off x="7812088" y="34925"/>
            <a:ext cx="1260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ko-KR" sz="800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2017. 04. 04.</a:t>
            </a:r>
            <a:endParaRPr kumimoji="0" lang="ko-KR" altLang="en-US" sz="800" b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 userDrawn="1"/>
        </p:nvSpPr>
        <p:spPr bwMode="auto">
          <a:xfrm>
            <a:off x="7813675" y="234950"/>
            <a:ext cx="126047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9" name="직사각형 58"/>
          <p:cNvSpPr>
            <a:spLocks noChangeArrowheads="1"/>
          </p:cNvSpPr>
          <p:nvPr userDrawn="1"/>
        </p:nvSpPr>
        <p:spPr bwMode="auto">
          <a:xfrm>
            <a:off x="7812088" y="246063"/>
            <a:ext cx="126047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65E813A-F5F8-4B47-851B-2DB312D71AF9}" type="slidenum">
              <a:rPr kumimoji="1" lang="ko-KR" altLang="en-US" sz="800">
                <a:solidFill>
                  <a:prstClr val="black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800">
              <a:solidFill>
                <a:prstClr val="black"/>
              </a:solidFill>
            </a:endParaRPr>
          </a:p>
        </p:txBody>
      </p:sp>
      <p:sp>
        <p:nvSpPr>
          <p:cNvPr id="50" name="TextBox 22"/>
          <p:cNvSpPr txBox="1">
            <a:spLocks noChangeArrowheads="1"/>
          </p:cNvSpPr>
          <p:nvPr userDrawn="1"/>
        </p:nvSpPr>
        <p:spPr bwMode="auto">
          <a:xfrm>
            <a:off x="5472113" y="222250"/>
            <a:ext cx="14398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800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kumimoji="0" lang="en-US" altLang="ko-KR" sz="800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(Client)</a:t>
            </a:r>
            <a:endParaRPr kumimoji="0" lang="ko-KR" altLang="en-US" sz="800" b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338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556792"/>
            <a:ext cx="3240360" cy="3024336"/>
          </a:xfrm>
        </p:spPr>
        <p:txBody>
          <a:bodyPr>
            <a:noAutofit/>
          </a:bodyPr>
          <a:lstStyle/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 smtClean="0">
                <a:latin typeface="+mn-ea"/>
              </a:rPr>
              <a:t>겉 표지</a:t>
            </a:r>
            <a:endParaRPr lang="en-US" altLang="ko-KR" sz="2800" b="1" dirty="0" smtClean="0">
              <a:latin typeface="+mn-ea"/>
            </a:endParaRPr>
          </a:p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 smtClean="0">
                <a:latin typeface="+mn-ea"/>
              </a:rPr>
              <a:t>목차</a:t>
            </a:r>
            <a:endParaRPr lang="en-US" altLang="ko-KR" sz="2800" b="1" dirty="0" smtClean="0">
              <a:latin typeface="+mn-ea"/>
            </a:endParaRPr>
          </a:p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 smtClean="0">
                <a:latin typeface="+mn-ea"/>
              </a:rPr>
              <a:t>아이디어</a:t>
            </a:r>
            <a:endParaRPr lang="en-US" altLang="ko-KR" sz="2800" b="1" dirty="0" smtClean="0">
              <a:latin typeface="+mn-ea"/>
            </a:endParaRPr>
          </a:p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 smtClean="0">
                <a:latin typeface="+mn-ea"/>
              </a:rPr>
              <a:t>개발환경</a:t>
            </a:r>
            <a:endParaRPr lang="en-US" altLang="ko-KR" sz="2800" b="1" dirty="0" smtClean="0">
              <a:latin typeface="+mn-ea"/>
            </a:endParaRPr>
          </a:p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 err="1" smtClean="0">
                <a:latin typeface="+mn-ea"/>
              </a:rPr>
              <a:t>앱</a:t>
            </a:r>
            <a:r>
              <a:rPr lang="ko-KR" altLang="en-US" sz="2800" b="1" dirty="0" smtClean="0">
                <a:latin typeface="+mn-ea"/>
              </a:rPr>
              <a:t> 스토리보드</a:t>
            </a:r>
            <a:endParaRPr lang="en-US" altLang="ko-KR" sz="2800" b="1" dirty="0" smtClean="0">
              <a:latin typeface="+mn-ea"/>
            </a:endParaRPr>
          </a:p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 err="1" smtClean="0">
                <a:latin typeface="+mn-ea"/>
              </a:rPr>
              <a:t>앱</a:t>
            </a:r>
            <a:r>
              <a:rPr lang="ko-KR" altLang="en-US" sz="2800" b="1" dirty="0" smtClean="0">
                <a:latin typeface="+mn-ea"/>
              </a:rPr>
              <a:t> 시연</a:t>
            </a:r>
            <a:endParaRPr lang="en-US" altLang="ko-KR" sz="2800" b="1" dirty="0" smtClean="0">
              <a:latin typeface="+mn-ea"/>
            </a:endParaRPr>
          </a:p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ko-KR" sz="2800" b="1" dirty="0" smtClean="0">
                <a:latin typeface="+mn-ea"/>
              </a:rPr>
              <a:t>Q &amp; </a:t>
            </a:r>
            <a:r>
              <a:rPr lang="en-US" altLang="ko-KR" sz="2800" b="1" dirty="0" smtClean="0">
                <a:latin typeface="+mn-ea"/>
              </a:rPr>
              <a:t>A</a:t>
            </a:r>
          </a:p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2800" b="1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2017 </a:t>
            </a:r>
            <a:r>
              <a:rPr lang="ko-KR" altLang="en-US" dirty="0" smtClean="0">
                <a:latin typeface="+mn-ea"/>
                <a:ea typeface="+mn-ea"/>
              </a:rPr>
              <a:t>하반기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 err="1" smtClean="0">
                <a:latin typeface="+mn-ea"/>
                <a:ea typeface="+mn-ea"/>
              </a:rPr>
              <a:t>모바일과정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소개순서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591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90" y="2780928"/>
            <a:ext cx="9144000" cy="1143000"/>
          </a:xfrm>
        </p:spPr>
        <p:txBody>
          <a:bodyPr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모바일앱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시연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06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857500"/>
            <a:ext cx="9144000" cy="1143000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 &amp; A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06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8365" y="2857500"/>
            <a:ext cx="91440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06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23003" y="2780928"/>
            <a:ext cx="2056236" cy="873444"/>
          </a:xfrm>
        </p:spPr>
        <p:txBody>
          <a:bodyPr>
            <a:normAutofit/>
          </a:bodyPr>
          <a:lstStyle/>
          <a:p>
            <a:r>
              <a:rPr lang="en-US" altLang="ko-KR" sz="5000" dirty="0" err="1" smtClean="0">
                <a:solidFill>
                  <a:schemeClr val="accent4"/>
                </a:solidFill>
                <a:latin typeface="+mn-ea"/>
                <a:ea typeface="+mn-ea"/>
              </a:rPr>
              <a:t>STalk</a:t>
            </a:r>
            <a:endParaRPr lang="ko-KR" altLang="en-US" sz="5000" dirty="0">
              <a:solidFill>
                <a:schemeClr val="accent4"/>
              </a:solidFill>
              <a:latin typeface="+mn-ea"/>
              <a:ea typeface="+mn-ea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860032" y="3056050"/>
            <a:ext cx="1368152" cy="458697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1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ko-KR" sz="2500" dirty="0" smtClean="0">
                <a:solidFill>
                  <a:schemeClr val="accent4"/>
                </a:solidFill>
                <a:latin typeface="+mn-ea"/>
                <a:ea typeface="+mn-ea"/>
              </a:rPr>
              <a:t>[Secret]</a:t>
            </a:r>
            <a:endParaRPr lang="ko-KR" altLang="en-US" sz="2500" dirty="0">
              <a:solidFill>
                <a:schemeClr val="accent4"/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74714" y="6303884"/>
            <a:ext cx="334258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 smtClean="0">
                <a:solidFill>
                  <a:schemeClr val="bg1"/>
                </a:solidFill>
                <a:latin typeface="+mn-ea"/>
              </a:rPr>
              <a:t>금융개발부 선임 김홍민</a:t>
            </a:r>
            <a:endParaRPr lang="ko-KR" altLang="en-US" sz="23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48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412776"/>
            <a:ext cx="8229600" cy="4525963"/>
          </a:xfrm>
        </p:spPr>
        <p:txBody>
          <a:bodyPr vert="horz">
            <a:noAutofit/>
          </a:bodyPr>
          <a:lstStyle/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아이디어</a:t>
            </a:r>
            <a:endParaRPr lang="en-US" altLang="ko-KR" sz="2800" b="1" dirty="0">
              <a:latin typeface="+mn-ea"/>
            </a:endParaRPr>
          </a:p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개발환경</a:t>
            </a:r>
            <a:endParaRPr lang="en-US" altLang="ko-KR" sz="2800" b="1" dirty="0">
              <a:latin typeface="+mn-ea"/>
            </a:endParaRPr>
          </a:p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기능설명</a:t>
            </a:r>
            <a:endParaRPr lang="en-US" altLang="ko-KR" sz="2800" b="1" dirty="0">
              <a:latin typeface="+mn-ea"/>
            </a:endParaRPr>
          </a:p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 err="1">
                <a:latin typeface="+mn-ea"/>
              </a:rPr>
              <a:t>앱</a:t>
            </a:r>
            <a:r>
              <a:rPr lang="ko-KR" altLang="en-US" sz="2800" b="1" dirty="0">
                <a:latin typeface="+mn-ea"/>
              </a:rPr>
              <a:t> 시연</a:t>
            </a:r>
            <a:endParaRPr lang="en-US" altLang="ko-KR" sz="2800" b="1" dirty="0">
              <a:latin typeface="+mn-ea"/>
            </a:endParaRPr>
          </a:p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+mn-ea"/>
              </a:rPr>
              <a:t>Q &amp; A</a:t>
            </a:r>
          </a:p>
        </p:txBody>
      </p:sp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302840" y="116632"/>
            <a:ext cx="8229600" cy="1143000"/>
          </a:xfrm>
        </p:spPr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목차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591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8274" y="1124744"/>
            <a:ext cx="5555853" cy="230425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09728" indent="0">
              <a:lnSpc>
                <a:spcPct val="200000"/>
              </a:lnSpc>
              <a:buNone/>
            </a:pPr>
            <a:r>
              <a:rPr lang="en-US" altLang="ko-KR" sz="1500" b="1" dirty="0" smtClean="0">
                <a:latin typeface="+mn-ea"/>
              </a:rPr>
              <a:t>- ICT</a:t>
            </a:r>
            <a:r>
              <a:rPr lang="ko-KR" altLang="en-US" sz="1500" b="1" dirty="0" smtClean="0">
                <a:latin typeface="+mn-ea"/>
              </a:rPr>
              <a:t>만의 속 </a:t>
            </a:r>
            <a:r>
              <a:rPr lang="ko-KR" altLang="en-US" sz="1500" b="1" dirty="0" err="1" smtClean="0">
                <a:latin typeface="+mn-ea"/>
              </a:rPr>
              <a:t>이야기자유롭</a:t>
            </a:r>
            <a:r>
              <a:rPr lang="ko-KR" altLang="en-US" sz="1500" b="1" dirty="0" smtClean="0">
                <a:latin typeface="+mn-ea"/>
              </a:rPr>
              <a:t> 게 할 수 있는 익명 </a:t>
            </a:r>
            <a:r>
              <a:rPr lang="ko-KR" altLang="en-US" sz="1500" b="1" dirty="0" err="1" smtClean="0">
                <a:latin typeface="+mn-ea"/>
              </a:rPr>
              <a:t>앱을</a:t>
            </a:r>
            <a:r>
              <a:rPr lang="ko-KR" altLang="en-US" sz="1500" b="1" dirty="0" smtClean="0">
                <a:latin typeface="+mn-ea"/>
              </a:rPr>
              <a:t> 개발</a:t>
            </a:r>
            <a:endParaRPr lang="en-US" altLang="ko-KR" sz="1500" b="1" dirty="0" smtClean="0">
              <a:latin typeface="+mn-ea"/>
            </a:endParaRPr>
          </a:p>
          <a:p>
            <a:pPr marL="109728" indent="0">
              <a:lnSpc>
                <a:spcPct val="200000"/>
              </a:lnSpc>
              <a:buNone/>
            </a:pPr>
            <a:r>
              <a:rPr lang="en-US" altLang="ko-KR" sz="1500" b="1" dirty="0" smtClean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</a:rPr>
              <a:t>직급에 관계없이 솔직한 의견 개진 및 토론을 통해 불필요한  </a:t>
            </a:r>
            <a:endParaRPr lang="en-US" altLang="ko-KR" sz="1500" b="1" dirty="0" smtClean="0">
              <a:solidFill>
                <a:srgbClr val="000000"/>
              </a:solidFill>
              <a:latin typeface="+mn-ea"/>
            </a:endParaRPr>
          </a:p>
          <a:p>
            <a:pPr marL="109728" indent="0">
              <a:lnSpc>
                <a:spcPct val="200000"/>
              </a:lnSpc>
              <a:buNone/>
            </a:pPr>
            <a:r>
              <a:rPr lang="ko-KR" altLang="en-US" sz="1500" b="1" dirty="0" smtClean="0">
                <a:solidFill>
                  <a:srgbClr val="000000"/>
                </a:solidFill>
                <a:latin typeface="+mn-ea"/>
              </a:rPr>
              <a:t>  오해들의 해소를 </a:t>
            </a:r>
            <a:r>
              <a:rPr lang="ko-KR" altLang="en-US" sz="1500" b="1" dirty="0" err="1" smtClean="0">
                <a:solidFill>
                  <a:srgbClr val="000000"/>
                </a:solidFill>
                <a:latin typeface="+mn-ea"/>
              </a:rPr>
              <a:t>주목적으로함</a:t>
            </a:r>
            <a:endParaRPr lang="en-US" altLang="ko-KR" sz="1500" b="1" dirty="0" smtClean="0">
              <a:solidFill>
                <a:srgbClr val="000000"/>
              </a:solidFill>
              <a:latin typeface="+mn-ea"/>
            </a:endParaRPr>
          </a:p>
          <a:p>
            <a:pPr marL="109728" indent="0">
              <a:lnSpc>
                <a:spcPct val="200000"/>
              </a:lnSpc>
              <a:buNone/>
            </a:pPr>
            <a:r>
              <a:rPr lang="en-US" altLang="ko-KR" sz="1500" b="1" dirty="0" smtClean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</a:rPr>
              <a:t>벤치마킹 </a:t>
            </a:r>
            <a:r>
              <a:rPr lang="ko-KR" altLang="en-US" sz="1500" b="1" dirty="0" err="1" smtClean="0">
                <a:solidFill>
                  <a:srgbClr val="000000"/>
                </a:solidFill>
                <a:latin typeface="+mn-ea"/>
              </a:rPr>
              <a:t>앱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</a:rPr>
              <a:t>블라인드</a:t>
            </a:r>
            <a:endParaRPr lang="ko-KR" altLang="en-US" sz="15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-90264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0000"/>
                </a:solidFill>
                <a:latin typeface="맑은 고딕"/>
              </a:rPr>
              <a:t>아이디어</a:t>
            </a:r>
            <a:endParaRPr lang="ko-KR" altLang="en-US" sz="320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AutoShape 2" descr="Cover ar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Cover art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196752"/>
            <a:ext cx="3086161" cy="5513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84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200209" y="1052737"/>
            <a:ext cx="8229600" cy="26642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65760" indent="-256032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1500" b="1">
                <a:latin typeface="+mn-ea"/>
              </a:defRPr>
            </a:lvl1pPr>
            <a:lvl2pPr marL="621792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/>
            </a:lvl2pPr>
            <a:lvl3pPr marL="859536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/>
            </a:lvl3pPr>
            <a:lvl4pPr marL="1143000" indent="-228600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/>
            </a:lvl4pPr>
            <a:lvl5pPr marL="1371600" indent="-228600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/>
            </a:lvl5pPr>
            <a:lvl6pPr marL="16002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/>
            </a:lvl6pPr>
            <a:lvl7pPr marL="18288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/>
            </a:lvl7pPr>
            <a:lvl8pPr marL="20574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/>
            </a:lvl8pPr>
            <a:lvl9pPr marL="22860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baseline="0"/>
            </a:lvl9pPr>
            <a:extLst/>
          </a:lstStyle>
          <a:p>
            <a:pPr marL="109728" indent="0">
              <a:lnSpc>
                <a:spcPct val="20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행내에</a:t>
            </a:r>
            <a:r>
              <a:rPr lang="ko-KR" altLang="en-US" dirty="0" smtClean="0"/>
              <a:t> </a:t>
            </a:r>
            <a:r>
              <a:rPr lang="ko-KR" altLang="en-US" dirty="0"/>
              <a:t>등록된 메일</a:t>
            </a:r>
            <a:r>
              <a:rPr lang="en-US" altLang="ko-KR" dirty="0"/>
              <a:t>, </a:t>
            </a:r>
            <a:r>
              <a:rPr lang="ko-KR" altLang="en-US" dirty="0"/>
              <a:t>부서</a:t>
            </a:r>
            <a:r>
              <a:rPr lang="en-US" altLang="ko-KR" dirty="0"/>
              <a:t>, </a:t>
            </a:r>
            <a:r>
              <a:rPr lang="ko-KR" altLang="en-US" dirty="0"/>
              <a:t>핸드폰 정보를 기초로 최초 가입</a:t>
            </a:r>
            <a:endParaRPr lang="en-US" altLang="ko-KR" dirty="0"/>
          </a:p>
          <a:p>
            <a:pPr marL="109728" indent="0">
              <a:lnSpc>
                <a:spcPct val="20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가입 </a:t>
            </a:r>
            <a:r>
              <a:rPr lang="ko-KR" altLang="en-US" dirty="0"/>
              <a:t>후에는 해당 계정이 어느 메일과 연결됐는지 파악불가</a:t>
            </a:r>
            <a:endParaRPr lang="en-US" altLang="ko-KR" dirty="0"/>
          </a:p>
          <a:p>
            <a:pPr marL="109728" indent="0">
              <a:lnSpc>
                <a:spcPct val="20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작성 시 닉네임 사용</a:t>
            </a:r>
            <a:endParaRPr lang="en-US" altLang="ko-KR" dirty="0" smtClean="0"/>
          </a:p>
          <a:p>
            <a:pPr marL="109728" indent="0">
              <a:lnSpc>
                <a:spcPct val="20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글 </a:t>
            </a:r>
            <a:r>
              <a:rPr lang="ko-KR" altLang="en-US" dirty="0"/>
              <a:t>읽기는 </a:t>
            </a:r>
            <a:r>
              <a:rPr lang="ko-KR" altLang="en-US" dirty="0" err="1"/>
              <a:t>모든게시판</a:t>
            </a:r>
            <a:r>
              <a:rPr lang="ko-KR" altLang="en-US" dirty="0"/>
              <a:t> 허용 작성은 소속 부서게시판에만 가능</a:t>
            </a:r>
            <a:endParaRPr lang="en-US" altLang="ko-KR" dirty="0"/>
          </a:p>
          <a:p>
            <a:pPr marL="109728" indent="0">
              <a:lnSpc>
                <a:spcPct val="20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작성은 모든 게시판 글에 가능</a:t>
            </a:r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79512" y="-90264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o-KR" altLang="en-US" dirty="0" smtClean="0">
                <a:solidFill>
                  <a:srgbClr val="000000"/>
                </a:solidFill>
                <a:latin typeface="맑은 고딕"/>
              </a:rPr>
              <a:t>아이디어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</a:rPr>
              <a:t>(</a:t>
            </a:r>
            <a:r>
              <a:rPr lang="en-US" altLang="ko-KR" dirty="0" err="1" smtClean="0">
                <a:solidFill>
                  <a:srgbClr val="000000"/>
                </a:solidFill>
                <a:latin typeface="맑은 고딕"/>
              </a:rPr>
              <a:t>Cont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</a:rPr>
              <a:t>)</a:t>
            </a:r>
            <a:endParaRPr lang="ko-KR" altLang="en-US" sz="3200" dirty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4046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5850214" y="5589240"/>
            <a:ext cx="3645848" cy="1288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3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RDBMS: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중요데이터 적재용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고객정보 등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1300" dirty="0" err="1" smtClean="0">
                <a:solidFill>
                  <a:schemeClr val="tx1"/>
                </a:solidFill>
                <a:latin typeface="+mn-ea"/>
              </a:rPr>
              <a:t>NoSQL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대용량 데이터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(log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성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Nginx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: Hybrid </a:t>
            </a:r>
            <a:r>
              <a:rPr lang="en-US" altLang="ko-KR" sz="1300" dirty="0" err="1" smtClean="0">
                <a:solidFill>
                  <a:schemeClr val="tx1"/>
                </a:solidFill>
                <a:latin typeface="+mn-ea"/>
              </a:rPr>
              <a:t>FrontEnd</a:t>
            </a: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화면용 </a:t>
            </a:r>
            <a:r>
              <a:rPr lang="ko-KR" altLang="en-US" sz="1300" dirty="0" err="1" smtClean="0">
                <a:solidFill>
                  <a:schemeClr val="tx1"/>
                </a:solidFill>
                <a:latin typeface="+mn-ea"/>
              </a:rPr>
              <a:t>웹서버</a:t>
            </a:r>
            <a:endParaRPr lang="en-US" altLang="ko-KR" sz="13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제목 1"/>
          <p:cNvSpPr txBox="1">
            <a:spLocks/>
          </p:cNvSpPr>
          <p:nvPr/>
        </p:nvSpPr>
        <p:spPr>
          <a:xfrm>
            <a:off x="179512" y="-90264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o-KR" altLang="en-US" dirty="0" smtClean="0">
                <a:solidFill>
                  <a:srgbClr val="000000"/>
                </a:solidFill>
                <a:latin typeface="맑은 고딕"/>
              </a:rPr>
              <a:t>개발환</a:t>
            </a:r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경</a:t>
            </a:r>
            <a:endParaRPr lang="ko-KR" altLang="en-US" sz="3200" dirty="0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323528" y="764704"/>
            <a:ext cx="8220123" cy="4632757"/>
            <a:chOff x="323528" y="764704"/>
            <a:chExt cx="8220123" cy="4632757"/>
          </a:xfrm>
        </p:grpSpPr>
        <p:pic>
          <p:nvPicPr>
            <p:cNvPr id="47" name="Picture 10" descr="node js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5910" y="1278860"/>
              <a:ext cx="1196197" cy="637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4" descr="android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113" y="1428147"/>
              <a:ext cx="585763" cy="427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512333" y="1878230"/>
              <a:ext cx="1224136" cy="77724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Android(1)</a:t>
              </a:r>
            </a:p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NativeScreen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Webview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923928" y="1808891"/>
              <a:ext cx="1440160" cy="91440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 smtClean="0">
                  <a:solidFill>
                    <a:schemeClr val="tx1"/>
                  </a:solidFill>
                  <a:latin typeface="+mn-ea"/>
                </a:rPr>
                <a:t>WebServer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(2)</a:t>
              </a:r>
              <a:endParaRPr lang="en-US" altLang="ko-KR" sz="12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RESTful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API)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Node.js / Express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391523" y="1268760"/>
              <a:ext cx="1152128" cy="73152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 smtClean="0">
                  <a:solidFill>
                    <a:schemeClr val="tx1"/>
                  </a:solidFill>
                  <a:latin typeface="+mn-ea"/>
                </a:rPr>
                <a:t>Mysql</a:t>
              </a:r>
              <a:endParaRPr lang="en-US" altLang="ko-KR" sz="12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(RDBMS)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391523" y="2913504"/>
              <a:ext cx="1152128" cy="73152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M</a:t>
              </a:r>
              <a:r>
                <a:rPr lang="en-US" altLang="ko-KR" sz="1200" b="1" dirty="0" err="1" smtClean="0">
                  <a:solidFill>
                    <a:schemeClr val="tx1"/>
                  </a:solidFill>
                  <a:latin typeface="+mn-ea"/>
                </a:rPr>
                <a:t>ongoDB</a:t>
              </a:r>
              <a:endParaRPr lang="en-US" altLang="ko-KR" sz="12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NoSQL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)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07704" y="4077072"/>
              <a:ext cx="1917656" cy="1320389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 smtClean="0">
                  <a:solidFill>
                    <a:schemeClr val="tx1"/>
                  </a:solidFill>
                  <a:latin typeface="+mn-ea"/>
                </a:rPr>
                <a:t>Nginx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(3)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(Frontend Web Server)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AngularJS</a:t>
              </a:r>
            </a:p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BootStrap</a:t>
              </a:r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547664" y="2298980"/>
              <a:ext cx="1008112" cy="3187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err="1" smtClean="0">
                  <a:solidFill>
                    <a:schemeClr val="tx1"/>
                  </a:solidFill>
                </a:rPr>
                <a:t>json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3528" y="2708920"/>
              <a:ext cx="1008112" cy="3187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html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355976" y="2756683"/>
              <a:ext cx="1277256" cy="3842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request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91880" y="4358443"/>
              <a:ext cx="1277256" cy="3842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err="1">
                  <a:solidFill>
                    <a:schemeClr val="tx1"/>
                  </a:solidFill>
                </a:rPr>
                <a:t>Json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5072" y="1958098"/>
              <a:ext cx="1008112" cy="3187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err="1" smtClean="0">
                  <a:solidFill>
                    <a:schemeClr val="tx1"/>
                  </a:solidFill>
                </a:rPr>
                <a:t>reqeust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15560" y="4413490"/>
              <a:ext cx="1008112" cy="3187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err="1" smtClean="0">
                  <a:solidFill>
                    <a:schemeClr val="tx1"/>
                  </a:solidFill>
                </a:rPr>
                <a:t>reqeust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400248" y="1310026"/>
              <a:ext cx="1008112" cy="3187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query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220072" y="2276872"/>
              <a:ext cx="1008112" cy="3187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result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12" idx="3"/>
              <a:endCxn id="13" idx="1"/>
            </p:cNvCxnSpPr>
            <p:nvPr/>
          </p:nvCxnSpPr>
          <p:spPr>
            <a:xfrm flipV="1">
              <a:off x="1736469" y="2266091"/>
              <a:ext cx="2187459" cy="759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꺾인 연결선 27"/>
            <p:cNvCxnSpPr>
              <a:stCxn id="16" idx="3"/>
              <a:endCxn id="13" idx="2"/>
            </p:cNvCxnSpPr>
            <p:nvPr/>
          </p:nvCxnSpPr>
          <p:spPr>
            <a:xfrm flipV="1">
              <a:off x="3825360" y="2723291"/>
              <a:ext cx="818648" cy="2013976"/>
            </a:xfrm>
            <a:prstGeom prst="bentConnector2">
              <a:avLst/>
            </a:prstGeom>
            <a:ln w="19050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꺾인 연결선 28"/>
            <p:cNvCxnSpPr>
              <a:stCxn id="12" idx="2"/>
              <a:endCxn id="16" idx="1"/>
            </p:cNvCxnSpPr>
            <p:nvPr/>
          </p:nvCxnSpPr>
          <p:spPr>
            <a:xfrm rot="16200000" flipH="1">
              <a:off x="475154" y="3304716"/>
              <a:ext cx="2081797" cy="783303"/>
            </a:xfrm>
            <a:prstGeom prst="bentConnector2">
              <a:avLst/>
            </a:prstGeom>
            <a:ln w="19050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꺾인 연결선 29"/>
            <p:cNvCxnSpPr>
              <a:stCxn id="13" idx="3"/>
              <a:endCxn id="14" idx="1"/>
            </p:cNvCxnSpPr>
            <p:nvPr/>
          </p:nvCxnSpPr>
          <p:spPr>
            <a:xfrm flipV="1">
              <a:off x="5364088" y="1634520"/>
              <a:ext cx="2027435" cy="631571"/>
            </a:xfrm>
            <a:prstGeom prst="bentConnector3">
              <a:avLst/>
            </a:prstGeom>
            <a:ln w="19050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>
              <a:stCxn id="13" idx="3"/>
              <a:endCxn id="15" idx="1"/>
            </p:cNvCxnSpPr>
            <p:nvPr/>
          </p:nvCxnSpPr>
          <p:spPr>
            <a:xfrm>
              <a:off x="5364088" y="2266091"/>
              <a:ext cx="2027435" cy="1013173"/>
            </a:xfrm>
            <a:prstGeom prst="bentConnector3">
              <a:avLst/>
            </a:prstGeom>
            <a:ln w="19050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12" descr="angularjs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0144" y="5069965"/>
              <a:ext cx="271245" cy="271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16" descr="bootstrap에 대한 이미지 검색결과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780"/>
            <a:stretch/>
          </p:blipFill>
          <p:spPr bwMode="auto">
            <a:xfrm>
              <a:off x="2820974" y="5035009"/>
              <a:ext cx="470974" cy="31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0" descr="nginx에 대한 이미지 검색결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6879" y="3763540"/>
              <a:ext cx="819307" cy="188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4" descr="https://lh3.googleusercontent.com/d_0k3wlSPdgMTSoR_UpjWuQhkU4jYpOfWdE6tIFm7vYM4cRP5Iz4djUMX706GGZoA_tXBA=s10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5175" y="764704"/>
              <a:ext cx="504825" cy="404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8" descr="mongodb에 대한 이미지 검색결과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3138" y="2276872"/>
              <a:ext cx="588898" cy="588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6359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179512" y="-90264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o-KR" altLang="en-US" dirty="0" smtClean="0">
                <a:solidFill>
                  <a:srgbClr val="000000"/>
                </a:solidFill>
                <a:latin typeface="맑은 고딕"/>
              </a:rPr>
              <a:t>스토리보</a:t>
            </a:r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드</a:t>
            </a:r>
            <a:endParaRPr lang="ko-KR" altLang="en-US" sz="3200" dirty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5123" name="Picture 3" descr="D:\Projects\CourseSummery\스토리보드작성\스플래시화면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63" y="1088740"/>
            <a:ext cx="216024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Projects\CourseSummery\스토리보드작성\로그인화면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088740"/>
            <a:ext cx="216024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D:\Projects\CourseSummery\스토리보드작성\회원가입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088980"/>
            <a:ext cx="216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2483768" y="2420888"/>
            <a:ext cx="954107" cy="916572"/>
            <a:chOff x="2609781" y="2400269"/>
            <a:chExt cx="954107" cy="916572"/>
          </a:xfrm>
        </p:grpSpPr>
        <p:sp>
          <p:nvSpPr>
            <p:cNvPr id="6" name="오른쪽 화살표 5"/>
            <p:cNvSpPr/>
            <p:nvPr/>
          </p:nvSpPr>
          <p:spPr>
            <a:xfrm>
              <a:off x="2868772" y="2920797"/>
              <a:ext cx="436124" cy="396044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09781" y="2400269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파일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err="1" smtClean="0"/>
                <a:t>업데이트후</a:t>
              </a:r>
              <a:endParaRPr lang="ko-KR" altLang="en-US" sz="12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796136" y="2439129"/>
            <a:ext cx="800219" cy="898331"/>
            <a:chOff x="5876936" y="2391271"/>
            <a:chExt cx="800219" cy="898331"/>
          </a:xfrm>
        </p:grpSpPr>
        <p:sp>
          <p:nvSpPr>
            <p:cNvPr id="16" name="오른쪽 화살표 15"/>
            <p:cNvSpPr/>
            <p:nvPr/>
          </p:nvSpPr>
          <p:spPr>
            <a:xfrm>
              <a:off x="6058983" y="2893558"/>
              <a:ext cx="436124" cy="396044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76936" y="239127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회원가입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클</a:t>
              </a:r>
              <a:r>
                <a:rPr lang="ko-KR" altLang="en-US" sz="1200" dirty="0"/>
                <a:t>릭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563888" y="5589240"/>
            <a:ext cx="1963999" cy="1008112"/>
            <a:chOff x="3822939" y="5589240"/>
            <a:chExt cx="1963999" cy="1008112"/>
          </a:xfrm>
        </p:grpSpPr>
        <p:sp>
          <p:nvSpPr>
            <p:cNvPr id="20" name="오른쪽 화살표 19"/>
            <p:cNvSpPr/>
            <p:nvPr/>
          </p:nvSpPr>
          <p:spPr>
            <a:xfrm rot="5400000">
              <a:off x="4590070" y="5609280"/>
              <a:ext cx="436124" cy="396044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22939" y="6135687"/>
              <a:ext cx="19639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아이디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비밀번호 입력 후 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로그인</a:t>
              </a:r>
              <a:r>
                <a:rPr lang="en-US" altLang="ko-KR" sz="1200" dirty="0"/>
                <a:t> </a:t>
              </a:r>
              <a:r>
                <a:rPr lang="ko-KR" altLang="en-US" sz="1200" dirty="0" smtClean="0"/>
                <a:t>클릭</a:t>
              </a: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다음페이지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855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D:\Projects\CourseSummery\스토리보드작성\홈화면_메뉴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156841"/>
            <a:ext cx="2160000" cy="43200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179512" y="-90264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o-KR" altLang="en-US" dirty="0" smtClean="0">
                <a:solidFill>
                  <a:srgbClr val="000000"/>
                </a:solidFill>
                <a:latin typeface="맑은 고딕"/>
              </a:rPr>
              <a:t>스토리보</a:t>
            </a:r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드</a:t>
            </a:r>
            <a:endParaRPr lang="ko-KR" altLang="en-US" sz="3200" dirty="0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590494" y="2463279"/>
            <a:ext cx="800219" cy="893713"/>
            <a:chOff x="2686727" y="2423128"/>
            <a:chExt cx="800219" cy="893713"/>
          </a:xfrm>
        </p:grpSpPr>
        <p:sp>
          <p:nvSpPr>
            <p:cNvPr id="6" name="오른쪽 화살표 5"/>
            <p:cNvSpPr/>
            <p:nvPr/>
          </p:nvSpPr>
          <p:spPr>
            <a:xfrm>
              <a:off x="2868775" y="2920797"/>
              <a:ext cx="436124" cy="396044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86727" y="242312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슬라이드</a:t>
              </a:r>
              <a:endParaRPr lang="en-US" altLang="ko-KR" sz="1200" dirty="0" smtClean="0"/>
            </a:p>
            <a:p>
              <a:pPr algn="ctr"/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탭 이동</a:t>
              </a:r>
              <a:endParaRPr lang="en-US" altLang="ko-KR" sz="1200" dirty="0" smtClean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759296" y="2458661"/>
            <a:ext cx="800219" cy="898331"/>
            <a:chOff x="5876937" y="2391271"/>
            <a:chExt cx="800219" cy="898331"/>
          </a:xfrm>
        </p:grpSpPr>
        <p:sp>
          <p:nvSpPr>
            <p:cNvPr id="16" name="오른쪽 화살표 15"/>
            <p:cNvSpPr/>
            <p:nvPr/>
          </p:nvSpPr>
          <p:spPr>
            <a:xfrm>
              <a:off x="6058984" y="2893558"/>
              <a:ext cx="436124" cy="396044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76937" y="239127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상단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메뉴클릭</a:t>
              </a:r>
              <a:endParaRPr lang="en-US" altLang="ko-KR" sz="1200" dirty="0" smtClean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910098" y="5631631"/>
            <a:ext cx="1309974" cy="965721"/>
            <a:chOff x="4149953" y="5589240"/>
            <a:chExt cx="1309974" cy="965721"/>
          </a:xfrm>
        </p:grpSpPr>
        <p:sp>
          <p:nvSpPr>
            <p:cNvPr id="20" name="오른쪽 화살표 19"/>
            <p:cNvSpPr/>
            <p:nvPr/>
          </p:nvSpPr>
          <p:spPr>
            <a:xfrm rot="5400000">
              <a:off x="4590070" y="5609280"/>
              <a:ext cx="436124" cy="396044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49953" y="6093296"/>
              <a:ext cx="13099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마이페이지</a:t>
              </a:r>
              <a:r>
                <a:rPr lang="ko-KR" altLang="en-US" sz="1200" dirty="0" smtClean="0"/>
                <a:t> 클릭</a:t>
              </a:r>
              <a:endParaRPr lang="en-US" altLang="ko-KR" sz="1200" dirty="0" smtClean="0"/>
            </a:p>
            <a:p>
              <a:pPr algn="ctr"/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다음페이지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</p:grpSp>
      <p:pic>
        <p:nvPicPr>
          <p:cNvPr id="6146" name="Picture 2" descr="D:\Projects\CourseSummery\스토리보드작성\홈화면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56841"/>
            <a:ext cx="2160000" cy="43200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D:\Projects\CourseSummery\스토리보드작성\홈화면_탭전환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156841"/>
            <a:ext cx="2160000" cy="43200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201462" y="4479503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*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타부서</a:t>
            </a:r>
            <a:r>
              <a:rPr lang="ko-KR" altLang="en-US" sz="1200" dirty="0" smtClean="0">
                <a:solidFill>
                  <a:srgbClr val="FF0000"/>
                </a:solidFill>
              </a:rPr>
              <a:t> 게시판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rgbClr val="FF0000"/>
                </a:solidFill>
              </a:rPr>
              <a:t>글작성</a:t>
            </a:r>
            <a:r>
              <a:rPr lang="ko-KR" altLang="en-US" sz="1200" dirty="0" smtClean="0">
                <a:solidFill>
                  <a:srgbClr val="FF0000"/>
                </a:solidFill>
              </a:rPr>
              <a:t> 비활성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67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Projects\CourseSummery\스토리보드작성\마이페이지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3696"/>
            <a:ext cx="2160000" cy="43200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179512" y="-90264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o-KR" altLang="en-US" dirty="0" smtClean="0">
                <a:solidFill>
                  <a:srgbClr val="000000"/>
                </a:solidFill>
                <a:latin typeface="맑은 고딕"/>
              </a:rPr>
              <a:t>스토리보</a:t>
            </a:r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드</a:t>
            </a:r>
            <a:endParaRPr lang="ko-KR" altLang="en-US" sz="320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616" y="4046139"/>
            <a:ext cx="2095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*</a:t>
            </a:r>
            <a:r>
              <a:rPr lang="ko-KR" altLang="en-US" sz="1200" dirty="0" smtClean="0">
                <a:solidFill>
                  <a:srgbClr val="FF0000"/>
                </a:solidFill>
              </a:rPr>
              <a:t>버튼마다 해당 화면 이동함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796136" y="2597160"/>
            <a:ext cx="800219" cy="759832"/>
            <a:chOff x="5902120" y="2529770"/>
            <a:chExt cx="800219" cy="759832"/>
          </a:xfrm>
        </p:grpSpPr>
        <p:sp>
          <p:nvSpPr>
            <p:cNvPr id="16" name="오른쪽 화살표 15"/>
            <p:cNvSpPr/>
            <p:nvPr/>
          </p:nvSpPr>
          <p:spPr>
            <a:xfrm>
              <a:off x="6084168" y="2893558"/>
              <a:ext cx="436124" cy="396044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02120" y="252977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로그아</a:t>
              </a:r>
              <a:r>
                <a:rPr lang="ko-KR" altLang="en-US" sz="1200" dirty="0"/>
                <a:t>웃</a:t>
              </a:r>
              <a:endParaRPr lang="en-US" altLang="ko-KR" sz="1200" dirty="0" smtClean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483768" y="2391270"/>
            <a:ext cx="881973" cy="925571"/>
            <a:chOff x="2589693" y="2391270"/>
            <a:chExt cx="881973" cy="925571"/>
          </a:xfrm>
        </p:grpSpPr>
        <p:sp>
          <p:nvSpPr>
            <p:cNvPr id="6" name="오른쪽 화살표 5"/>
            <p:cNvSpPr/>
            <p:nvPr/>
          </p:nvSpPr>
          <p:spPr>
            <a:xfrm>
              <a:off x="2812617" y="2920797"/>
              <a:ext cx="436124" cy="396044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9693" y="2391270"/>
              <a:ext cx="8819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상단</a:t>
              </a:r>
              <a:endParaRPr lang="en-US" altLang="ko-KR" sz="1200" dirty="0"/>
            </a:p>
            <a:p>
              <a:pPr algn="ctr"/>
              <a:r>
                <a:rPr lang="en-US" altLang="ko-KR" sz="1200" dirty="0" smtClean="0"/>
                <a:t>Back </a:t>
              </a:r>
              <a:r>
                <a:rPr lang="ko-KR" altLang="en-US" sz="1200" dirty="0" smtClean="0"/>
                <a:t>버튼</a:t>
              </a:r>
              <a:endParaRPr lang="en-US" altLang="ko-KR" sz="1200" dirty="0" smtClean="0"/>
            </a:p>
          </p:txBody>
        </p:sp>
      </p:grpSp>
      <p:pic>
        <p:nvPicPr>
          <p:cNvPr id="7172" name="Picture 4" descr="D:\Projects\CourseSummery\스토리보드작성\홈화면_메뉴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20" y="1053696"/>
            <a:ext cx="2160000" cy="43200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Projects\CourseSummery\스토리보드작성\로그인화면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966" y="1053216"/>
            <a:ext cx="216024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23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신한금융그룹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0">
          <a:solidFill>
            <a:schemeClr val="accent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100" dirty="0">
            <a:latin typeface="+mj-ea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Md" pitchFamily="34" charset="0"/>
            <a:ea typeface="가는각진제목체" pitchFamily="18" charset="-127"/>
          </a:defRPr>
        </a:defPPr>
      </a:lstStyle>
    </a:lnDef>
    <a:txDef>
      <a:spPr>
        <a:noFill/>
        <a:ln>
          <a:noFill/>
        </a:ln>
      </a:spPr>
      <a:bodyPr vert="horz" wrap="none" lIns="91440" tIns="45720" rIns="91440" bIns="45720" rtlCol="0" anchor="ctr">
        <a:noAutofit/>
      </a:bodyPr>
      <a:lstStyle>
        <a:defPPr>
          <a:lnSpc>
            <a:spcPct val="120000"/>
          </a:lnSpc>
          <a:spcBef>
            <a:spcPct val="0"/>
          </a:spcBef>
          <a:defRPr sz="1200" kern="0" dirty="0" err="1" smtClean="0">
            <a:latin typeface="+mn-lt"/>
            <a:ea typeface="+mn-ea"/>
            <a:cs typeface="한컴돋움" pitchFamily="18" charset="2"/>
          </a:defRPr>
        </a:defPPr>
      </a:lstStyle>
    </a:txDef>
  </a:objectDefaults>
  <a:extraClrSchemeLst>
    <a:extraClrScheme>
      <a:clrScheme name="Final draft- hp presales standard proposal template 2006 1">
        <a:dk1>
          <a:srgbClr val="000000"/>
        </a:dk1>
        <a:lt1>
          <a:srgbClr val="FFFFFF"/>
        </a:lt1>
        <a:dk2>
          <a:srgbClr val="001D58"/>
        </a:dk2>
        <a:lt2>
          <a:srgbClr val="FFFFFF"/>
        </a:lt2>
        <a:accent1>
          <a:srgbClr val="0071B5"/>
        </a:accent1>
        <a:accent2>
          <a:srgbClr val="64B900"/>
        </a:accent2>
        <a:accent3>
          <a:srgbClr val="AAABB4"/>
        </a:accent3>
        <a:accent4>
          <a:srgbClr val="DADADA"/>
        </a:accent4>
        <a:accent5>
          <a:srgbClr val="AABBD7"/>
        </a:accent5>
        <a:accent6>
          <a:srgbClr val="5AA700"/>
        </a:accent6>
        <a:hlink>
          <a:srgbClr val="EB5F01"/>
        </a:hlink>
        <a:folHlink>
          <a:srgbClr val="CC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 draft- hp presales standard proposal template 2006 2">
        <a:dk1>
          <a:srgbClr val="000000"/>
        </a:dk1>
        <a:lt1>
          <a:srgbClr val="FFFFFF"/>
        </a:lt1>
        <a:dk2>
          <a:srgbClr val="000000"/>
        </a:dk2>
        <a:lt2>
          <a:srgbClr val="AAABB0"/>
        </a:lt2>
        <a:accent1>
          <a:srgbClr val="0071B5"/>
        </a:accent1>
        <a:accent2>
          <a:srgbClr val="64B900"/>
        </a:accent2>
        <a:accent3>
          <a:srgbClr val="FFFFFF"/>
        </a:accent3>
        <a:accent4>
          <a:srgbClr val="000000"/>
        </a:accent4>
        <a:accent5>
          <a:srgbClr val="AABBD7"/>
        </a:accent5>
        <a:accent6>
          <a:srgbClr val="5AA700"/>
        </a:accent6>
        <a:hlink>
          <a:srgbClr val="EB5F01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65529B9E6C66649B6A0D11817DC747E" ma:contentTypeVersion="0" ma:contentTypeDescription="새 문서를 만듭니다." ma:contentTypeScope="" ma:versionID="2b6125eece4f38c140b631d8f16e6e0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0AE771-AA51-4CE3-BFA0-1A115DCB4A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63AA5D2-C38F-4E05-B7AA-7B025D8BDE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2589A2-6015-4808-BFB4-B126216B76A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231</Words>
  <Application>Microsoft Office PowerPoint</Application>
  <PresentationFormat>화면 슬라이드 쇼(4:3)</PresentationFormat>
  <Paragraphs>87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12</vt:i4>
      </vt:variant>
    </vt:vector>
  </HeadingPairs>
  <TitlesOfParts>
    <vt:vector size="26" baseType="lpstr">
      <vt:lpstr>굴림</vt:lpstr>
      <vt:lpstr>Arial</vt:lpstr>
      <vt:lpstr>Verdana</vt:lpstr>
      <vt:lpstr>Wingdings 3</vt:lpstr>
      <vt:lpstr>가는각진제목체</vt:lpstr>
      <vt:lpstr>맑은 고딕</vt:lpstr>
      <vt:lpstr>Lucida Sans Unicode</vt:lpstr>
      <vt:lpstr>Wingdings 2</vt:lpstr>
      <vt:lpstr>Futura Md</vt:lpstr>
      <vt:lpstr>디자인 사용자 지정</vt:lpstr>
      <vt:lpstr>광장</vt:lpstr>
      <vt:lpstr>신한금융그룹</vt:lpstr>
      <vt:lpstr>1_디자인 사용자 지정</vt:lpstr>
      <vt:lpstr>2_디자인 사용자 지정</vt:lpstr>
      <vt:lpstr>2017 하반기 모바일과정 소개순서</vt:lpstr>
      <vt:lpstr>STalk</vt:lpstr>
      <vt:lpstr>목차</vt:lpstr>
      <vt:lpstr>아이디어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모바일앱 시연</vt:lpstr>
      <vt:lpstr>Q &amp; A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shinhan</dc:creator>
  <cp:lastModifiedBy>HongMK</cp:lastModifiedBy>
  <cp:revision>342</cp:revision>
  <dcterms:created xsi:type="dcterms:W3CDTF">2014-10-06T01:15:34Z</dcterms:created>
  <dcterms:modified xsi:type="dcterms:W3CDTF">2017-11-02T15:30:33Z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0x010100A65529B9E6C66649B6A0D11817DC747E</vt:lpwstr>
  </property>
</Properties>
</file>