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8" r:id="rId6"/>
    <p:sldId id="269" r:id="rId7"/>
    <p:sldId id="261" r:id="rId8"/>
    <p:sldId id="262" r:id="rId9"/>
    <p:sldId id="263" r:id="rId10"/>
    <p:sldId id="265" r:id="rId11"/>
    <p:sldId id="267" r:id="rId12"/>
    <p:sldId id="264" r:id="rId13"/>
    <p:sldId id="266" r:id="rId14"/>
    <p:sldId id="27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0000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3" autoAdjust="0"/>
    <p:restoredTop sz="94660"/>
  </p:normalViewPr>
  <p:slideViewPr>
    <p:cSldViewPr>
      <p:cViewPr>
        <p:scale>
          <a:sx n="100" d="100"/>
          <a:sy n="100" d="100"/>
        </p:scale>
        <p:origin x="-1382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B4C0-D8BC-4725-BFBA-7D9A8552D455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D554-DEB2-4E05-BE0E-C1EB3CFB2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48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B4C0-D8BC-4725-BFBA-7D9A8552D455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D554-DEB2-4E05-BE0E-C1EB3CFB2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52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B4C0-D8BC-4725-BFBA-7D9A8552D455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D554-DEB2-4E05-BE0E-C1EB3CFB2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07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B4C0-D8BC-4725-BFBA-7D9A8552D455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D554-DEB2-4E05-BE0E-C1EB3CFB2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29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B4C0-D8BC-4725-BFBA-7D9A8552D455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D554-DEB2-4E05-BE0E-C1EB3CFB2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46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B4C0-D8BC-4725-BFBA-7D9A8552D455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D554-DEB2-4E05-BE0E-C1EB3CFB2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88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B4C0-D8BC-4725-BFBA-7D9A8552D455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D554-DEB2-4E05-BE0E-C1EB3CFB2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705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B4C0-D8BC-4725-BFBA-7D9A8552D455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D554-DEB2-4E05-BE0E-C1EB3CFB2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9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B4C0-D8BC-4725-BFBA-7D9A8552D455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D554-DEB2-4E05-BE0E-C1EB3CFB2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B4C0-D8BC-4725-BFBA-7D9A8552D455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D554-DEB2-4E05-BE0E-C1EB3CFB2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96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3B4C0-D8BC-4725-BFBA-7D9A8552D455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D554-DEB2-4E05-BE0E-C1EB3CFB2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9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3B4C0-D8BC-4725-BFBA-7D9A8552D455}" type="datetimeFigureOut">
              <a:rPr lang="ko-KR" altLang="en-US" smtClean="0"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6D554-DEB2-4E05-BE0E-C1EB3CFB2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5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lk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lk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lk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547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화면로</a:t>
            </a:r>
            <a:r>
              <a:rPr lang="ko-KR" altLang="en-US" b="1" dirty="0"/>
              <a:t>딩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323528" y="804291"/>
            <a:ext cx="2736304" cy="4032448"/>
            <a:chOff x="323528" y="804291"/>
            <a:chExt cx="2736304" cy="4032448"/>
          </a:xfrm>
        </p:grpSpPr>
        <p:sp>
          <p:nvSpPr>
            <p:cNvPr id="4" name="직사각형 3"/>
            <p:cNvSpPr/>
            <p:nvPr/>
          </p:nvSpPr>
          <p:spPr>
            <a:xfrm>
              <a:off x="323528" y="804291"/>
              <a:ext cx="2736304" cy="40324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1187624" y="1700808"/>
              <a:ext cx="1008112" cy="100811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/>
                <a:t>로고</a:t>
              </a:r>
              <a:endParaRPr lang="ko-KR" altLang="en-US" sz="1500" dirty="0"/>
            </a:p>
          </p:txBody>
        </p:sp>
        <p:sp>
          <p:nvSpPr>
            <p:cNvPr id="8" name="순서도: 처리 7"/>
            <p:cNvSpPr/>
            <p:nvPr/>
          </p:nvSpPr>
          <p:spPr>
            <a:xfrm>
              <a:off x="323528" y="3101381"/>
              <a:ext cx="2736304" cy="320453"/>
            </a:xfrm>
            <a:prstGeom prst="flowChartProcess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mtClean="0"/>
                <a:t>슬로건</a:t>
              </a:r>
              <a:endParaRPr lang="ko-KR" alt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675365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453565" y="1492976"/>
            <a:ext cx="2507100" cy="7200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변경할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닉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네임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3528" y="836712"/>
            <a:ext cx="2736304" cy="403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15472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닉네임 변경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81455" y="1052736"/>
            <a:ext cx="22322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solidFill>
                  <a:schemeClr val="tx2"/>
                </a:solidFill>
              </a:rPr>
              <a:t>S-Talk </a:t>
            </a:r>
            <a:r>
              <a:rPr lang="ko-KR" altLang="en-US" sz="1500" b="1" dirty="0" smtClean="0">
                <a:solidFill>
                  <a:schemeClr val="tx2"/>
                </a:solidFill>
              </a:rPr>
              <a:t>제작자</a:t>
            </a:r>
            <a:endParaRPr lang="ko-KR" altLang="en-US" sz="1500" b="1" dirty="0">
              <a:solidFill>
                <a:schemeClr val="tx2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6808" y="2370275"/>
            <a:ext cx="864096" cy="261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검</a:t>
            </a:r>
            <a:r>
              <a:rPr lang="ko-KR" altLang="en-US" sz="1100"/>
              <a:t>증</a:t>
            </a:r>
            <a:endParaRPr lang="ko-KR" altLang="en-US" sz="1100" dirty="0"/>
          </a:p>
        </p:txBody>
      </p:sp>
      <p:sp>
        <p:nvSpPr>
          <p:cNvPr id="15" name="직사각형 14"/>
          <p:cNvSpPr/>
          <p:nvPr/>
        </p:nvSpPr>
        <p:spPr>
          <a:xfrm>
            <a:off x="2123728" y="4509120"/>
            <a:ext cx="864096" cy="261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완</a:t>
            </a:r>
            <a:r>
              <a:rPr lang="ko-KR" altLang="en-US" sz="1100" dirty="0"/>
              <a:t>료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44916" y="4509120"/>
            <a:ext cx="864096" cy="261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</a:t>
            </a:r>
            <a:r>
              <a:rPr lang="ko-KR" altLang="en-US" sz="1100" dirty="0"/>
              <a:t>소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71800" y="33938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L(V)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54011" y="224826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L(h)*5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250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453565" y="1983821"/>
            <a:ext cx="2507100" cy="360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변경할 비밀번호 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3528" y="836712"/>
            <a:ext cx="2736304" cy="403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15472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비밀번</a:t>
            </a:r>
            <a:r>
              <a:rPr lang="ko-KR" altLang="en-US" b="1" dirty="0"/>
              <a:t>호</a:t>
            </a:r>
            <a:r>
              <a:rPr lang="ko-KR" altLang="en-US" b="1" dirty="0" smtClean="0"/>
              <a:t> 변경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81455" y="980728"/>
            <a:ext cx="22322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solidFill>
                  <a:schemeClr val="tx2"/>
                </a:solidFill>
              </a:rPr>
              <a:t>S-Talk </a:t>
            </a:r>
            <a:r>
              <a:rPr lang="ko-KR" altLang="en-US" sz="1500" b="1" dirty="0" smtClean="0">
                <a:solidFill>
                  <a:schemeClr val="tx2"/>
                </a:solidFill>
              </a:rPr>
              <a:t>제작자</a:t>
            </a:r>
            <a:endParaRPr lang="ko-KR" altLang="en-US" sz="1500" b="1" dirty="0">
              <a:solidFill>
                <a:schemeClr val="tx2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3565" y="2847909"/>
            <a:ext cx="864096" cy="261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검</a:t>
            </a:r>
            <a:r>
              <a:rPr lang="ko-KR" altLang="en-US" sz="1100"/>
              <a:t>증</a:t>
            </a:r>
            <a:endParaRPr lang="ko-KR" altLang="en-US" sz="1100" dirty="0"/>
          </a:p>
        </p:txBody>
      </p:sp>
      <p:sp>
        <p:nvSpPr>
          <p:cNvPr id="15" name="직사각형 14"/>
          <p:cNvSpPr/>
          <p:nvPr/>
        </p:nvSpPr>
        <p:spPr>
          <a:xfrm>
            <a:off x="2123728" y="4535542"/>
            <a:ext cx="864096" cy="261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완</a:t>
            </a:r>
            <a:r>
              <a:rPr lang="ko-KR" altLang="en-US" sz="1100" dirty="0"/>
              <a:t>료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53565" y="2415861"/>
            <a:ext cx="2507100" cy="360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비밀번호 재확인 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3565" y="1407749"/>
            <a:ext cx="2507100" cy="360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현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재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비밀번호 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4916" y="4509120"/>
            <a:ext cx="864096" cy="261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</a:t>
            </a:r>
            <a:r>
              <a:rPr lang="ko-KR" altLang="en-US" sz="1100" dirty="0"/>
              <a:t>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1800" y="33938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L(V)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54011" y="224826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L(h)*7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0455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836712"/>
            <a:ext cx="2736304" cy="403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1547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내글관</a:t>
            </a:r>
            <a:r>
              <a:rPr lang="ko-KR" altLang="en-US" b="1" dirty="0" err="1"/>
              <a:t>리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679767" y="855914"/>
            <a:ext cx="2371011" cy="6288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908720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S-Talk Open </a:t>
            </a:r>
            <a:r>
              <a:rPr lang="ko-KR" altLang="en-US" sz="1200" b="1" dirty="0" err="1" smtClean="0"/>
              <a:t>기념글</a:t>
            </a:r>
            <a:endParaRPr lang="ko-KR" alt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79768" y="1155772"/>
            <a:ext cx="8522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S-Talk 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제작자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0931" y="1067777"/>
            <a:ext cx="212223" cy="2162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440521" y="960604"/>
            <a:ext cx="193600" cy="242072"/>
            <a:chOff x="4309611" y="1032095"/>
            <a:chExt cx="289549" cy="362044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4309611" y="1175914"/>
              <a:ext cx="97651" cy="1953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4407263" y="1032095"/>
              <a:ext cx="191897" cy="3620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순서도: 처리 19"/>
          <p:cNvSpPr/>
          <p:nvPr/>
        </p:nvSpPr>
        <p:spPr>
          <a:xfrm>
            <a:off x="357057" y="4581128"/>
            <a:ext cx="828000" cy="21602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전체선택</a:t>
            </a:r>
          </a:p>
        </p:txBody>
      </p:sp>
      <p:sp>
        <p:nvSpPr>
          <p:cNvPr id="21" name="순서도: 처리 20"/>
          <p:cNvSpPr/>
          <p:nvPr/>
        </p:nvSpPr>
        <p:spPr>
          <a:xfrm>
            <a:off x="1276396" y="4581128"/>
            <a:ext cx="828000" cy="21602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선택해제</a:t>
            </a:r>
          </a:p>
        </p:txBody>
      </p:sp>
      <p:sp>
        <p:nvSpPr>
          <p:cNvPr id="22" name="순서도: 처리 21"/>
          <p:cNvSpPr/>
          <p:nvPr/>
        </p:nvSpPr>
        <p:spPr>
          <a:xfrm>
            <a:off x="2195736" y="4581128"/>
            <a:ext cx="828000" cy="21602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09736" y="33938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L(V)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91880" y="1461064"/>
            <a:ext cx="152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RecyclerView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75856" y="449982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L(H)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21273" y="549912"/>
            <a:ext cx="20778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L(H)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L(H), L(V)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L(H), L(H)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733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836712"/>
            <a:ext cx="2736304" cy="403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15472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내댓글관리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661661" y="909816"/>
            <a:ext cx="2371011" cy="6288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4515" y="908720"/>
            <a:ext cx="2232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S-Talk Open </a:t>
            </a:r>
            <a:r>
              <a:rPr lang="ko-KR" altLang="en-US" sz="1000" b="1" dirty="0" err="1" smtClean="0"/>
              <a:t>기념글</a:t>
            </a:r>
            <a:endParaRPr lang="ko-KR" altLang="en-US" sz="1000" b="1" dirty="0"/>
          </a:p>
        </p:txBody>
      </p:sp>
      <p:sp>
        <p:nvSpPr>
          <p:cNvPr id="2" name="직사각형 1"/>
          <p:cNvSpPr/>
          <p:nvPr/>
        </p:nvSpPr>
        <p:spPr>
          <a:xfrm>
            <a:off x="382825" y="1121679"/>
            <a:ext cx="212223" cy="2162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422415" y="1014506"/>
            <a:ext cx="193600" cy="242072"/>
            <a:chOff x="4309611" y="1032095"/>
            <a:chExt cx="289549" cy="362044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4309611" y="1175914"/>
              <a:ext cx="97651" cy="1953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4407263" y="1032095"/>
              <a:ext cx="191897" cy="3620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순서도: 처리 19"/>
          <p:cNvSpPr/>
          <p:nvPr/>
        </p:nvSpPr>
        <p:spPr>
          <a:xfrm>
            <a:off x="357057" y="4581128"/>
            <a:ext cx="828000" cy="21602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전체선택</a:t>
            </a:r>
          </a:p>
        </p:txBody>
      </p:sp>
      <p:sp>
        <p:nvSpPr>
          <p:cNvPr id="21" name="순서도: 처리 20"/>
          <p:cNvSpPr/>
          <p:nvPr/>
        </p:nvSpPr>
        <p:spPr>
          <a:xfrm>
            <a:off x="1276396" y="4581128"/>
            <a:ext cx="828000" cy="21602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선택해제</a:t>
            </a:r>
          </a:p>
        </p:txBody>
      </p:sp>
      <p:sp>
        <p:nvSpPr>
          <p:cNvPr id="22" name="순서도: 처리 21"/>
          <p:cNvSpPr/>
          <p:nvPr/>
        </p:nvSpPr>
        <p:spPr>
          <a:xfrm>
            <a:off x="2195736" y="4581128"/>
            <a:ext cx="828000" cy="21602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8417" y="1214843"/>
            <a:ext cx="2232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안녕하세요</a:t>
            </a:r>
            <a:r>
              <a:rPr lang="en-US" altLang="ko-KR" sz="1000" b="1" dirty="0" smtClean="0"/>
              <a:t>.. ***</a:t>
            </a:r>
            <a:r>
              <a:rPr lang="ko-KR" altLang="en-US" sz="1000" b="1" dirty="0" smtClean="0"/>
              <a:t>입니다</a:t>
            </a:r>
            <a:r>
              <a:rPr lang="en-US" altLang="ko-KR" sz="1000" b="1" dirty="0" smtClean="0"/>
              <a:t>..</a:t>
            </a:r>
            <a:endParaRPr lang="ko-KR" altLang="en-US" sz="1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609736" y="33938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L(V)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75856" y="449982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L(H)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91880" y="1538686"/>
            <a:ext cx="152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RecyclerView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363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836712"/>
            <a:ext cx="2736304" cy="403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1547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설</a:t>
            </a:r>
            <a:r>
              <a:rPr lang="ko-KR" altLang="en-US" b="1" dirty="0"/>
              <a:t>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008" y="13442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알림수신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42008" y="20515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자동로그</a:t>
            </a:r>
            <a:r>
              <a:rPr lang="ko-KR" altLang="en-US" dirty="0"/>
              <a:t>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045536" y="1398152"/>
            <a:ext cx="864096" cy="261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</a:t>
            </a:r>
            <a:r>
              <a:rPr lang="ko-KR" altLang="en-US" sz="1100" dirty="0"/>
              <a:t>소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045536" y="2105417"/>
            <a:ext cx="864096" cy="261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</a:t>
            </a:r>
            <a:r>
              <a:rPr lang="ko-KR" altLang="en-US" sz="1100" dirty="0"/>
              <a:t>소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09736" y="33938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L(V)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491880" y="1461064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L(H)*3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02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547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로그</a:t>
            </a:r>
            <a:r>
              <a:rPr lang="ko-KR" altLang="en-US" b="1" dirty="0"/>
              <a:t>인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323528" y="836712"/>
            <a:ext cx="2736304" cy="4032448"/>
            <a:chOff x="323528" y="836712"/>
            <a:chExt cx="2736304" cy="4032448"/>
          </a:xfrm>
        </p:grpSpPr>
        <p:sp>
          <p:nvSpPr>
            <p:cNvPr id="4" name="직사각형 3"/>
            <p:cNvSpPr/>
            <p:nvPr/>
          </p:nvSpPr>
          <p:spPr>
            <a:xfrm>
              <a:off x="323528" y="836712"/>
              <a:ext cx="2736304" cy="40324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827584" y="1642683"/>
              <a:ext cx="1728192" cy="292388"/>
              <a:chOff x="827584" y="1768460"/>
              <a:chExt cx="1728192" cy="292388"/>
            </a:xfrm>
          </p:grpSpPr>
          <p:cxnSp>
            <p:nvCxnSpPr>
              <p:cNvPr id="8" name="직선 연결선 7"/>
              <p:cNvCxnSpPr/>
              <p:nvPr/>
            </p:nvCxnSpPr>
            <p:spPr>
              <a:xfrm>
                <a:off x="827584" y="2060848"/>
                <a:ext cx="172819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1349279" y="1768460"/>
                <a:ext cx="684803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dirty="0" smtClean="0">
                    <a:solidFill>
                      <a:schemeClr val="bg1">
                        <a:lumMod val="65000"/>
                      </a:schemeClr>
                    </a:solidFill>
                  </a:rPr>
                  <a:t>아이디</a:t>
                </a:r>
                <a:endParaRPr lang="ko-KR" altLang="en-US" sz="13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827584" y="2218747"/>
              <a:ext cx="1728192" cy="314697"/>
              <a:chOff x="827584" y="2344524"/>
              <a:chExt cx="1728192" cy="314697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1265923" y="2344524"/>
                <a:ext cx="851515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dirty="0" smtClean="0">
                    <a:solidFill>
                      <a:schemeClr val="bg1">
                        <a:lumMod val="65000"/>
                      </a:schemeClr>
                    </a:solidFill>
                  </a:rPr>
                  <a:t>비밀번호</a:t>
                </a:r>
                <a:endParaRPr lang="ko-KR" altLang="en-US" sz="13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827584" y="2659221"/>
                <a:ext cx="172819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1907704" y="2735342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회원가</a:t>
              </a:r>
              <a:r>
                <a:rPr lang="ko-KR" altLang="en-US" sz="1100" dirty="0"/>
                <a:t>입</a:t>
              </a:r>
            </a:p>
          </p:txBody>
        </p:sp>
      </p:grpSp>
      <p:sp>
        <p:nvSpPr>
          <p:cNvPr id="48" name="순서도: 처리 47"/>
          <p:cNvSpPr/>
          <p:nvPr/>
        </p:nvSpPr>
        <p:spPr>
          <a:xfrm>
            <a:off x="3635896" y="2218747"/>
            <a:ext cx="1388232" cy="432048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회원가입 화면</a:t>
            </a:r>
            <a:endParaRPr lang="ko-KR" altLang="en-US" sz="1300" dirty="0"/>
          </a:p>
        </p:txBody>
      </p:sp>
      <p:sp>
        <p:nvSpPr>
          <p:cNvPr id="36" name="TextBox 35"/>
          <p:cNvSpPr txBox="1"/>
          <p:nvPr/>
        </p:nvSpPr>
        <p:spPr>
          <a:xfrm>
            <a:off x="827584" y="275821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로그</a:t>
            </a:r>
            <a:r>
              <a:rPr lang="ko-KR" altLang="en-US" sz="1100" dirty="0"/>
              <a:t>인</a:t>
            </a:r>
          </a:p>
        </p:txBody>
      </p:sp>
      <p:sp>
        <p:nvSpPr>
          <p:cNvPr id="37" name="순서도: 처리 36"/>
          <p:cNvSpPr/>
          <p:nvPr/>
        </p:nvSpPr>
        <p:spPr>
          <a:xfrm>
            <a:off x="3635896" y="3081414"/>
            <a:ext cx="1388232" cy="432048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메</a:t>
            </a:r>
            <a:r>
              <a:rPr lang="ko-KR" altLang="en-US" sz="1300" dirty="0"/>
              <a:t>인</a:t>
            </a:r>
            <a:r>
              <a:rPr lang="ko-KR" altLang="en-US" sz="1300" dirty="0" smtClean="0"/>
              <a:t> 화면</a:t>
            </a:r>
            <a:endParaRPr lang="ko-KR" altLang="en-US" sz="1300" dirty="0"/>
          </a:p>
        </p:txBody>
      </p:sp>
      <p:cxnSp>
        <p:nvCxnSpPr>
          <p:cNvPr id="7" name="꺾인 연결선 6"/>
          <p:cNvCxnSpPr>
            <a:stCxn id="36" idx="2"/>
            <a:endCxn id="37" idx="1"/>
          </p:cNvCxnSpPr>
          <p:nvPr/>
        </p:nvCxnSpPr>
        <p:spPr>
          <a:xfrm rot="16200000" flipH="1">
            <a:off x="2244896" y="1906438"/>
            <a:ext cx="277618" cy="2504382"/>
          </a:xfrm>
          <a:prstGeom prst="bentConnector2">
            <a:avLst/>
          </a:prstGeom>
          <a:ln w="31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265923" y="4103494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ID/PW</a:t>
            </a:r>
            <a:r>
              <a:rPr lang="ko-KR" altLang="en-US" sz="1100" dirty="0" smtClean="0"/>
              <a:t>찾기</a:t>
            </a:r>
            <a:endParaRPr lang="ko-KR" altLang="en-US" sz="1100" dirty="0"/>
          </a:p>
        </p:txBody>
      </p:sp>
      <p:sp>
        <p:nvSpPr>
          <p:cNvPr id="40" name="순서도: 처리 39"/>
          <p:cNvSpPr/>
          <p:nvPr/>
        </p:nvSpPr>
        <p:spPr>
          <a:xfrm>
            <a:off x="3635896" y="4018275"/>
            <a:ext cx="1388232" cy="432048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 smtClean="0"/>
              <a:t>회원정보찾기</a:t>
            </a:r>
            <a:endParaRPr lang="ko-KR" altLang="en-US" sz="1300" dirty="0"/>
          </a:p>
        </p:txBody>
      </p:sp>
      <p:cxnSp>
        <p:nvCxnSpPr>
          <p:cNvPr id="13" name="꺾인 연결선 12"/>
          <p:cNvCxnSpPr>
            <a:stCxn id="32" idx="3"/>
            <a:endCxn id="48" idx="1"/>
          </p:cNvCxnSpPr>
          <p:nvPr/>
        </p:nvCxnSpPr>
        <p:spPr>
          <a:xfrm flipV="1">
            <a:off x="2656627" y="2434771"/>
            <a:ext cx="979269" cy="43137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9" idx="3"/>
            <a:endCxn id="40" idx="1"/>
          </p:cNvCxnSpPr>
          <p:nvPr/>
        </p:nvCxnSpPr>
        <p:spPr>
          <a:xfrm>
            <a:off x="2143086" y="4234299"/>
            <a:ext cx="14928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436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547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회원가</a:t>
            </a:r>
            <a:r>
              <a:rPr lang="ko-KR" altLang="en-US" b="1" dirty="0"/>
              <a:t>입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323528" y="836712"/>
            <a:ext cx="2736304" cy="4032448"/>
            <a:chOff x="323528" y="836712"/>
            <a:chExt cx="2736304" cy="4032448"/>
          </a:xfrm>
        </p:grpSpPr>
        <p:sp>
          <p:nvSpPr>
            <p:cNvPr id="4" name="직사각형 3"/>
            <p:cNvSpPr/>
            <p:nvPr/>
          </p:nvSpPr>
          <p:spPr>
            <a:xfrm>
              <a:off x="323528" y="836712"/>
              <a:ext cx="2736304" cy="40324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6693" y="1639649"/>
              <a:ext cx="3241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ID</a:t>
              </a:r>
              <a:endParaRPr lang="ko-KR" altLang="en-US" sz="11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6693" y="1962418"/>
              <a:ext cx="3994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PW</a:t>
              </a:r>
              <a:endParaRPr lang="ko-KR" altLang="en-US" sz="11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6693" y="2780928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닉네</a:t>
              </a:r>
              <a:r>
                <a:rPr lang="ko-KR" altLang="en-US" sz="1100" dirty="0"/>
                <a:t>임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6693" y="2348880"/>
              <a:ext cx="8723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PW </a:t>
              </a:r>
              <a:r>
                <a:rPr lang="ko-KR" altLang="en-US" sz="1100" dirty="0" smtClean="0"/>
                <a:t>재확인</a:t>
              </a:r>
              <a:endParaRPr lang="ko-KR" altLang="en-US" sz="11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963674" y="1628800"/>
              <a:ext cx="864096" cy="26161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중복확인</a:t>
              </a:r>
              <a:endParaRPr lang="ko-KR" altLang="en-US" sz="11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963674" y="2745001"/>
              <a:ext cx="864096" cy="26161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중복확인</a:t>
              </a:r>
              <a:endParaRPr lang="ko-KR" altLang="en-US" sz="11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6693" y="3197563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인증번</a:t>
              </a:r>
              <a:r>
                <a:rPr lang="ko-KR" altLang="en-US" sz="1100" dirty="0"/>
                <a:t>호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63674" y="3191421"/>
              <a:ext cx="864096" cy="26161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전</a:t>
              </a:r>
              <a:r>
                <a:rPr lang="ko-KR" altLang="en-US" sz="1100" dirty="0"/>
                <a:t>송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63674" y="3606525"/>
              <a:ext cx="864096" cy="26161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인증확인</a:t>
              </a:r>
              <a:endParaRPr lang="ko-KR" altLang="en-US" sz="11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6693" y="1196752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사내메</a:t>
              </a:r>
              <a:r>
                <a:rPr lang="ko-KR" altLang="en-US" sz="1100" dirty="0"/>
                <a:t>일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963674" y="1196752"/>
              <a:ext cx="864096" cy="26161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메일확인</a:t>
              </a:r>
              <a:endParaRPr lang="ko-KR" altLang="en-US" sz="11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963674" y="4437112"/>
              <a:ext cx="864096" cy="26161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완</a:t>
              </a:r>
              <a:r>
                <a:rPr lang="ko-KR" altLang="en-US" sz="1100" dirty="0"/>
                <a:t>료</a:t>
              </a:r>
            </a:p>
          </p:txBody>
        </p:sp>
      </p:grpSp>
      <p:sp>
        <p:nvSpPr>
          <p:cNvPr id="25" name="모서리가 둥근 직사각형 24"/>
          <p:cNvSpPr/>
          <p:nvPr/>
        </p:nvSpPr>
        <p:spPr>
          <a:xfrm>
            <a:off x="3525995" y="839956"/>
            <a:ext cx="1584176" cy="487601"/>
          </a:xfrm>
          <a:prstGeom prst="roundRect">
            <a:avLst/>
          </a:prstGeom>
          <a:solidFill>
            <a:schemeClr val="tx1">
              <a:lumMod val="75000"/>
              <a:lumOff val="2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/>
              <a:t>인증성공</a:t>
            </a:r>
            <a:endParaRPr lang="ko-KR" altLang="en-US" sz="15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220072" y="820942"/>
            <a:ext cx="1584176" cy="487601"/>
          </a:xfrm>
          <a:prstGeom prst="roundRect">
            <a:avLst/>
          </a:prstGeom>
          <a:solidFill>
            <a:schemeClr val="tx1">
              <a:lumMod val="75000"/>
              <a:lumOff val="2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인증실패</a:t>
            </a:r>
            <a:endParaRPr lang="ko-KR" altLang="en-US" sz="15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5220072" y="1537786"/>
            <a:ext cx="1603123" cy="487601"/>
          </a:xfrm>
          <a:prstGeom prst="roundRect">
            <a:avLst/>
          </a:prstGeom>
          <a:solidFill>
            <a:schemeClr val="tx1">
              <a:lumMod val="75000"/>
              <a:lumOff val="2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이미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존재하는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ID</a:t>
            </a:r>
            <a:r>
              <a:rPr lang="ko-KR" altLang="en-US" sz="1200" dirty="0" smtClean="0"/>
              <a:t>입니다</a:t>
            </a:r>
            <a:endParaRPr lang="ko-KR" altLang="en-US" sz="12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524736" y="1526653"/>
            <a:ext cx="1584176" cy="487601"/>
          </a:xfrm>
          <a:prstGeom prst="roundRect">
            <a:avLst/>
          </a:prstGeom>
          <a:solidFill>
            <a:schemeClr val="tx1">
              <a:lumMod val="75000"/>
              <a:lumOff val="2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가입가능 </a:t>
            </a:r>
            <a:r>
              <a:rPr lang="en-US" altLang="ko-KR" sz="1500" dirty="0" smtClean="0"/>
              <a:t>ID</a:t>
            </a:r>
            <a:endParaRPr lang="ko-KR" altLang="en-US" sz="15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525995" y="2349897"/>
            <a:ext cx="1584176" cy="487601"/>
          </a:xfrm>
          <a:prstGeom prst="roundRect">
            <a:avLst/>
          </a:prstGeom>
          <a:solidFill>
            <a:schemeClr val="tx1">
              <a:lumMod val="75000"/>
              <a:lumOff val="2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가입가능 닉네</a:t>
            </a:r>
            <a:r>
              <a:rPr lang="ko-KR" altLang="en-US" sz="1300" dirty="0"/>
              <a:t>임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04339" y="2343316"/>
            <a:ext cx="1467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PW</a:t>
            </a:r>
            <a:r>
              <a:rPr lang="ko-KR" altLang="en-US" sz="1100" dirty="0" smtClean="0">
                <a:solidFill>
                  <a:srgbClr val="FF0000"/>
                </a:solidFill>
              </a:rPr>
              <a:t>가 불일치합니다</a:t>
            </a:r>
            <a:r>
              <a:rPr lang="en-US" altLang="ko-KR" sz="1100" dirty="0">
                <a:solidFill>
                  <a:srgbClr val="FF0000"/>
                </a:solidFill>
              </a:rPr>
              <a:t>.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/>
          <p:cNvCxnSpPr>
            <a:stCxn id="20" idx="3"/>
            <a:endCxn id="25" idx="1"/>
          </p:cNvCxnSpPr>
          <p:nvPr/>
        </p:nvCxnSpPr>
        <p:spPr>
          <a:xfrm flipV="1">
            <a:off x="2827770" y="1083757"/>
            <a:ext cx="698225" cy="243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1" idx="3"/>
            <a:endCxn id="28" idx="1"/>
          </p:cNvCxnSpPr>
          <p:nvPr/>
        </p:nvCxnSpPr>
        <p:spPr>
          <a:xfrm>
            <a:off x="2827770" y="1759605"/>
            <a:ext cx="696966" cy="108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2" idx="3"/>
            <a:endCxn id="29" idx="1"/>
          </p:cNvCxnSpPr>
          <p:nvPr/>
        </p:nvCxnSpPr>
        <p:spPr>
          <a:xfrm flipV="1">
            <a:off x="2827770" y="2593698"/>
            <a:ext cx="698225" cy="2821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5231044" y="2366689"/>
            <a:ext cx="1603123" cy="487601"/>
          </a:xfrm>
          <a:prstGeom prst="roundRect">
            <a:avLst/>
          </a:prstGeom>
          <a:solidFill>
            <a:schemeClr val="tx1">
              <a:lumMod val="75000"/>
              <a:lumOff val="2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이미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존재하는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닉네임 입니다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1124669" y="3623076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인증실패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94301" y="3203923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12345</a:t>
            </a:r>
            <a:endParaRPr lang="ko-KR" altLang="en-US" sz="1100" dirty="0"/>
          </a:p>
        </p:txBody>
      </p:sp>
      <p:cxnSp>
        <p:nvCxnSpPr>
          <p:cNvPr id="44" name="직선 화살표 연결선 43"/>
          <p:cNvCxnSpPr>
            <a:stCxn id="21" idx="3"/>
          </p:cNvCxnSpPr>
          <p:nvPr/>
        </p:nvCxnSpPr>
        <p:spPr>
          <a:xfrm>
            <a:off x="2827770" y="4567917"/>
            <a:ext cx="88013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순서도: 처리 46"/>
          <p:cNvSpPr/>
          <p:nvPr/>
        </p:nvSpPr>
        <p:spPr>
          <a:xfrm>
            <a:off x="3707904" y="4255108"/>
            <a:ext cx="1451132" cy="648072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홈화면이동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89303" y="1196752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인증실패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86718" y="1628800"/>
            <a:ext cx="6367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>
                <a:solidFill>
                  <a:srgbClr val="FF0000"/>
                </a:solidFill>
              </a:rPr>
              <a:t>ID</a:t>
            </a:r>
            <a:r>
              <a:rPr lang="ko-KR" altLang="en-US" sz="1100" dirty="0" smtClean="0">
                <a:solidFill>
                  <a:srgbClr val="FF0000"/>
                </a:solidFill>
              </a:rPr>
              <a:t>오류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99436" y="339387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Linear(v)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380312" y="1020991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Linear(h)*8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528757" y="4437112"/>
            <a:ext cx="864096" cy="261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</a:t>
            </a:r>
            <a:r>
              <a:rPr lang="ko-KR" altLang="en-US" sz="1100" dirty="0"/>
              <a:t>소</a:t>
            </a:r>
          </a:p>
        </p:txBody>
      </p:sp>
    </p:spTree>
    <p:extLst>
      <p:ext uri="{BB962C8B-B14F-4D97-AF65-F5344CB8AC3E}">
        <p14:creationId xmlns:p14="http://schemas.microsoft.com/office/powerpoint/2010/main" val="311463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54721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홈화면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게시판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cxnSp>
        <p:nvCxnSpPr>
          <p:cNvPr id="52" name="직선 화살표 연결선 51"/>
          <p:cNvCxnSpPr>
            <a:stCxn id="25" idx="6"/>
          </p:cNvCxnSpPr>
          <p:nvPr/>
        </p:nvCxnSpPr>
        <p:spPr>
          <a:xfrm>
            <a:off x="2925397" y="4617132"/>
            <a:ext cx="15433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293216" y="827659"/>
            <a:ext cx="2736304" cy="4032448"/>
            <a:chOff x="323528" y="836712"/>
            <a:chExt cx="2736304" cy="4032448"/>
          </a:xfrm>
        </p:grpSpPr>
        <p:sp>
          <p:nvSpPr>
            <p:cNvPr id="4" name="직사각형 3"/>
            <p:cNvSpPr/>
            <p:nvPr/>
          </p:nvSpPr>
          <p:spPr>
            <a:xfrm>
              <a:off x="323528" y="836712"/>
              <a:ext cx="2736304" cy="40324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3528" y="836712"/>
              <a:ext cx="2736304" cy="5760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ICT</a:t>
              </a:r>
              <a:r>
                <a:rPr lang="ko-KR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그룹</a:t>
              </a:r>
              <a:r>
                <a:rPr lang="en-US" altLang="ko-KR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</a:t>
              </a:r>
              <a:r>
                <a:rPr lang="ko-KR" altLang="en-US" sz="1100" dirty="0" smtClean="0"/>
                <a:t>금융개발부 정보개발부 </a:t>
              </a:r>
              <a:endParaRPr lang="en-US" altLang="ko-KR" sz="1100" dirty="0" smtClean="0"/>
            </a:p>
          </p:txBody>
        </p:sp>
        <p:sp>
          <p:nvSpPr>
            <p:cNvPr id="10" name="타원 9"/>
            <p:cNvSpPr/>
            <p:nvPr/>
          </p:nvSpPr>
          <p:spPr>
            <a:xfrm>
              <a:off x="1531080" y="1196752"/>
              <a:ext cx="71824" cy="7182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1683480" y="1196752"/>
              <a:ext cx="71824" cy="718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1835880" y="1196752"/>
              <a:ext cx="71824" cy="718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41544" y="1484784"/>
              <a:ext cx="2700000" cy="10081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41544" y="2295160"/>
              <a:ext cx="2700000" cy="1842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하트 17"/>
            <p:cNvSpPr/>
            <p:nvPr/>
          </p:nvSpPr>
          <p:spPr>
            <a:xfrm>
              <a:off x="378392" y="2316932"/>
              <a:ext cx="161160" cy="152458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 smtClean="0"/>
                <a:t>7</a:t>
              </a:r>
              <a:endParaRPr lang="ko-KR" altLang="en-US" sz="7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4368" y="1511104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S-Talk Open </a:t>
              </a:r>
              <a:r>
                <a:rPr lang="ko-KR" altLang="en-US" sz="1200" b="1" dirty="0" err="1" smtClean="0"/>
                <a:t>기념글</a:t>
              </a:r>
              <a:endParaRPr lang="ko-KR" altLang="en-US" sz="1200" b="1" dirty="0"/>
            </a:p>
          </p:txBody>
        </p:sp>
        <p:sp>
          <p:nvSpPr>
            <p:cNvPr id="22" name="순서도: 순차적 액세스 저장소 21"/>
            <p:cNvSpPr/>
            <p:nvPr/>
          </p:nvSpPr>
          <p:spPr>
            <a:xfrm>
              <a:off x="605464" y="2316932"/>
              <a:ext cx="144016" cy="144016"/>
            </a:xfrm>
            <a:prstGeom prst="flowChartMagneticTap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/>
                <a:t>3</a:t>
              </a:r>
              <a:endParaRPr lang="ko-KR" altLang="en-US" sz="7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0568" y="1758156"/>
              <a:ext cx="85229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S-Talk </a:t>
              </a:r>
              <a:r>
                <a:rPr lang="ko-KR" alt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제작자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2595669" y="4446165"/>
              <a:ext cx="360040" cy="360040"/>
              <a:chOff x="4067944" y="3804432"/>
              <a:chExt cx="1224136" cy="1224136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4067944" y="3804432"/>
                <a:ext cx="1224136" cy="122413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4281450" y="4103815"/>
                <a:ext cx="792088" cy="7200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4281450" y="4355843"/>
                <a:ext cx="792088" cy="7200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4281450" y="4607871"/>
                <a:ext cx="792088" cy="7200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8" name="그룹 67"/>
          <p:cNvGrpSpPr/>
          <p:nvPr/>
        </p:nvGrpSpPr>
        <p:grpSpPr>
          <a:xfrm>
            <a:off x="4427984" y="786604"/>
            <a:ext cx="2736304" cy="4032448"/>
            <a:chOff x="4427984" y="786604"/>
            <a:chExt cx="2736304" cy="4032448"/>
          </a:xfrm>
        </p:grpSpPr>
        <p:sp>
          <p:nvSpPr>
            <p:cNvPr id="30" name="직사각형 29"/>
            <p:cNvSpPr/>
            <p:nvPr/>
          </p:nvSpPr>
          <p:spPr>
            <a:xfrm>
              <a:off x="4427984" y="786604"/>
              <a:ext cx="2736304" cy="40324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27984" y="786604"/>
              <a:ext cx="2736304" cy="5760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ICT</a:t>
              </a:r>
              <a:r>
                <a:rPr lang="ko-KR" alt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그룹</a:t>
              </a:r>
              <a:r>
                <a:rPr lang="en-US" altLang="ko-KR" sz="11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</a:t>
              </a:r>
              <a:r>
                <a:rPr lang="ko-KR" altLang="en-US" sz="1100" dirty="0" smtClean="0"/>
                <a:t>금융개발부 정보개발부 키워</a:t>
              </a:r>
              <a:r>
                <a:rPr lang="ko-KR" altLang="en-US" sz="1100" dirty="0"/>
                <a:t>드</a:t>
              </a:r>
              <a:endParaRPr lang="en-US" altLang="ko-KR" sz="1100" dirty="0" smtClean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5635536" y="1146644"/>
              <a:ext cx="71824" cy="7182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5787936" y="1146644"/>
              <a:ext cx="71824" cy="718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5940336" y="1146644"/>
              <a:ext cx="71824" cy="718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446000" y="1434676"/>
              <a:ext cx="2700000" cy="10081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446000" y="2245052"/>
              <a:ext cx="2700000" cy="1842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하트 36"/>
            <p:cNvSpPr/>
            <p:nvPr/>
          </p:nvSpPr>
          <p:spPr>
            <a:xfrm>
              <a:off x="4482848" y="2266824"/>
              <a:ext cx="161160" cy="152458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 smtClean="0"/>
                <a:t>7</a:t>
              </a:r>
              <a:endParaRPr lang="ko-KR" altLang="en-US" sz="7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458824" y="1460996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S-Talk Open </a:t>
              </a:r>
              <a:r>
                <a:rPr lang="ko-KR" altLang="en-US" sz="1200" b="1" dirty="0" err="1" smtClean="0"/>
                <a:t>기념글</a:t>
              </a:r>
              <a:endParaRPr lang="ko-KR" altLang="en-US" sz="1200" b="1" dirty="0"/>
            </a:p>
          </p:txBody>
        </p:sp>
        <p:sp>
          <p:nvSpPr>
            <p:cNvPr id="39" name="순서도: 순차적 액세스 저장소 38"/>
            <p:cNvSpPr/>
            <p:nvPr/>
          </p:nvSpPr>
          <p:spPr>
            <a:xfrm>
              <a:off x="4709920" y="2266824"/>
              <a:ext cx="144016" cy="144016"/>
            </a:xfrm>
            <a:prstGeom prst="flowChartMagneticTap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/>
                <a:t>3</a:t>
              </a:r>
              <a:endParaRPr lang="ko-KR" altLang="en-US" sz="7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55024" y="1708048"/>
              <a:ext cx="85229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S-Talk </a:t>
              </a:r>
              <a:r>
                <a:rPr lang="ko-KR" alt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제작자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7" name="순서도: 처리 66"/>
          <p:cNvSpPr/>
          <p:nvPr/>
        </p:nvSpPr>
        <p:spPr>
          <a:xfrm>
            <a:off x="7668344" y="1835451"/>
            <a:ext cx="1368152" cy="576064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클릭</a:t>
            </a:r>
            <a:r>
              <a:rPr lang="en-US" altLang="ko-KR" sz="1000" dirty="0" smtClean="0"/>
              <a:t>: </a:t>
            </a:r>
          </a:p>
          <a:p>
            <a:pPr algn="ctr"/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조</a:t>
            </a:r>
            <a:r>
              <a:rPr lang="ko-KR" altLang="en-US" sz="1000" dirty="0"/>
              <a:t>회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이동</a:t>
            </a:r>
            <a:endParaRPr lang="ko-KR" altLang="en-US" sz="1000" dirty="0"/>
          </a:p>
        </p:txBody>
      </p:sp>
      <p:cxnSp>
        <p:nvCxnSpPr>
          <p:cNvPr id="69" name="직선 화살표 연결선 68"/>
          <p:cNvCxnSpPr>
            <a:endCxn id="67" idx="1"/>
          </p:cNvCxnSpPr>
          <p:nvPr/>
        </p:nvCxnSpPr>
        <p:spPr>
          <a:xfrm>
            <a:off x="7027685" y="2119940"/>
            <a:ext cx="640659" cy="35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459333" y="33938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L(V)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278284" y="89642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L(H)</a:t>
            </a:r>
            <a:endParaRPr lang="ko-KR" altLang="en-US" dirty="0"/>
          </a:p>
        </p:txBody>
      </p:sp>
      <p:sp>
        <p:nvSpPr>
          <p:cNvPr id="65" name="타원 64"/>
          <p:cNvSpPr/>
          <p:nvPr/>
        </p:nvSpPr>
        <p:spPr>
          <a:xfrm>
            <a:off x="3878209" y="30712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051307" y="1151033"/>
            <a:ext cx="902608" cy="460739"/>
            <a:chOff x="2051307" y="1151033"/>
            <a:chExt cx="902608" cy="460739"/>
          </a:xfrm>
        </p:grpSpPr>
        <p:grpSp>
          <p:nvGrpSpPr>
            <p:cNvPr id="8" name="그룹 7"/>
            <p:cNvGrpSpPr/>
            <p:nvPr/>
          </p:nvGrpSpPr>
          <p:grpSpPr>
            <a:xfrm>
              <a:off x="2908196" y="1151033"/>
              <a:ext cx="45719" cy="185925"/>
              <a:chOff x="2956718" y="1151033"/>
              <a:chExt cx="45719" cy="185925"/>
            </a:xfrm>
          </p:grpSpPr>
          <p:sp>
            <p:nvSpPr>
              <p:cNvPr id="7" name="타원 6"/>
              <p:cNvSpPr/>
              <p:nvPr/>
            </p:nvSpPr>
            <p:spPr>
              <a:xfrm>
                <a:off x="2956718" y="115103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2956718" y="122113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2956718" y="129123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2051307" y="1275018"/>
              <a:ext cx="866098" cy="336754"/>
              <a:chOff x="3273854" y="1434676"/>
              <a:chExt cx="866098" cy="336754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3278284" y="1434676"/>
                <a:ext cx="861668" cy="1648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err="1" smtClean="0"/>
                  <a:t>마이페이</a:t>
                </a:r>
                <a:r>
                  <a:rPr lang="ko-KR" altLang="en-US" sz="1000" dirty="0" err="1"/>
                  <a:t>지</a:t>
                </a:r>
                <a:endParaRPr lang="ko-KR" altLang="en-US" sz="1000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3273854" y="1606611"/>
                <a:ext cx="861668" cy="1648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알</a:t>
                </a:r>
                <a:r>
                  <a:rPr lang="ko-KR" altLang="en-US" sz="1000" dirty="0"/>
                  <a:t>림</a:t>
                </a:r>
              </a:p>
            </p:txBody>
          </p:sp>
        </p:grpSp>
      </p:grpSp>
      <p:grpSp>
        <p:nvGrpSpPr>
          <p:cNvPr id="73" name="그룹 72"/>
          <p:cNvGrpSpPr/>
          <p:nvPr/>
        </p:nvGrpSpPr>
        <p:grpSpPr>
          <a:xfrm>
            <a:off x="6211964" y="1095922"/>
            <a:ext cx="902608" cy="460739"/>
            <a:chOff x="2051307" y="1151033"/>
            <a:chExt cx="902608" cy="460739"/>
          </a:xfrm>
        </p:grpSpPr>
        <p:grpSp>
          <p:nvGrpSpPr>
            <p:cNvPr id="74" name="그룹 73"/>
            <p:cNvGrpSpPr/>
            <p:nvPr/>
          </p:nvGrpSpPr>
          <p:grpSpPr>
            <a:xfrm>
              <a:off x="2908196" y="1151033"/>
              <a:ext cx="45719" cy="185925"/>
              <a:chOff x="2956718" y="1151033"/>
              <a:chExt cx="45719" cy="185925"/>
            </a:xfrm>
          </p:grpSpPr>
          <p:sp>
            <p:nvSpPr>
              <p:cNvPr id="84" name="타원 83"/>
              <p:cNvSpPr/>
              <p:nvPr/>
            </p:nvSpPr>
            <p:spPr>
              <a:xfrm>
                <a:off x="2956718" y="115103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2956718" y="122113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2956718" y="129123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2051307" y="1275018"/>
              <a:ext cx="866098" cy="336754"/>
              <a:chOff x="3273854" y="1434676"/>
              <a:chExt cx="866098" cy="336754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3278284" y="1434676"/>
                <a:ext cx="861668" cy="1648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err="1" smtClean="0"/>
                  <a:t>마이페이</a:t>
                </a:r>
                <a:r>
                  <a:rPr lang="ko-KR" altLang="en-US" sz="1000" dirty="0" err="1"/>
                  <a:t>지</a:t>
                </a:r>
                <a:endParaRPr lang="ko-KR" altLang="en-US" sz="1000" dirty="0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3273854" y="1606611"/>
                <a:ext cx="861668" cy="16481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알</a:t>
                </a:r>
                <a:r>
                  <a:rPr lang="ko-KR" altLang="en-US" sz="1000" dirty="0"/>
                  <a:t>림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3828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836712"/>
            <a:ext cx="2736304" cy="403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15472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게시글</a:t>
            </a:r>
            <a:r>
              <a:rPr lang="ko-KR" altLang="en-US" b="1" dirty="0" smtClean="0"/>
              <a:t> 작성</a:t>
            </a:r>
            <a:endParaRPr lang="ko-KR" altLang="en-US" b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23528" y="878272"/>
            <a:ext cx="2736304" cy="606512"/>
            <a:chOff x="323528" y="878272"/>
            <a:chExt cx="2736304" cy="606512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323528" y="1484784"/>
              <a:ext cx="273630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81455" y="878272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S-Talk Open </a:t>
              </a:r>
              <a:r>
                <a:rPr lang="ko-KR" altLang="en-US" sz="1200" b="1" dirty="0" err="1" smtClean="0"/>
                <a:t>기념글</a:t>
              </a:r>
              <a:endParaRPr lang="ko-KR" altLang="en-US" sz="12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0568" y="1125324"/>
              <a:ext cx="85229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S-Talk </a:t>
              </a:r>
              <a:r>
                <a:rPr lang="ko-KR" alt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제작자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95536" y="1556792"/>
            <a:ext cx="223224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S-Talk</a:t>
            </a:r>
            <a:r>
              <a:rPr lang="ko-KR" altLang="en-US" sz="1100" b="1" dirty="0" smtClean="0"/>
              <a:t>에 </a:t>
            </a:r>
            <a:r>
              <a:rPr lang="ko-KR" altLang="en-US" sz="1100" b="1" dirty="0" err="1" smtClean="0"/>
              <a:t>오신것을</a:t>
            </a:r>
            <a:endParaRPr lang="en-US" altLang="ko-KR" sz="1100" b="1" dirty="0" smtClean="0"/>
          </a:p>
          <a:p>
            <a:r>
              <a:rPr lang="ko-KR" altLang="en-US" sz="1100" b="1" dirty="0" smtClean="0"/>
              <a:t>환영합니다</a:t>
            </a:r>
            <a:r>
              <a:rPr lang="en-US" altLang="ko-KR" sz="1100" b="1" dirty="0" smtClean="0"/>
              <a:t>.</a:t>
            </a:r>
          </a:p>
          <a:p>
            <a:endParaRPr lang="en-US" altLang="ko-KR" sz="1100" b="1" dirty="0"/>
          </a:p>
          <a:p>
            <a:r>
              <a:rPr lang="en-US" altLang="ko-KR" sz="1100" b="1" dirty="0" smtClean="0">
                <a:hlinkClick r:id="rId2"/>
              </a:rPr>
              <a:t>http://www.stalk.com</a:t>
            </a:r>
            <a:r>
              <a:rPr lang="en-US" altLang="ko-KR" sz="1100" b="1" dirty="0" smtClean="0"/>
              <a:t> </a:t>
            </a:r>
            <a:r>
              <a:rPr lang="ko-KR" altLang="en-US" sz="1100" b="1" dirty="0" smtClean="0"/>
              <a:t>으로 방문하시면</a:t>
            </a:r>
            <a:r>
              <a:rPr lang="en-US" altLang="ko-KR" sz="1100" b="1" dirty="0" smtClean="0"/>
              <a:t>…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453565" y="2564904"/>
            <a:ext cx="2507100" cy="720064"/>
            <a:chOff x="453565" y="2636912"/>
            <a:chExt cx="2507100" cy="720064"/>
          </a:xfrm>
        </p:grpSpPr>
        <p:sp>
          <p:nvSpPr>
            <p:cNvPr id="16" name="직사각형 15"/>
            <p:cNvSpPr/>
            <p:nvPr/>
          </p:nvSpPr>
          <p:spPr>
            <a:xfrm>
              <a:off x="453565" y="2636912"/>
              <a:ext cx="2507100" cy="7200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7662" y="2670011"/>
              <a:ext cx="2232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S-Talk </a:t>
              </a:r>
              <a:r>
                <a:rPr lang="ko-KR" altLang="en-US" sz="1200" b="1" dirty="0" smtClean="0"/>
                <a:t>메인 화면입니다</a:t>
              </a:r>
              <a:r>
                <a:rPr lang="en-US" altLang="ko-KR" sz="1200" b="1" dirty="0" smtClean="0"/>
                <a:t>.</a:t>
              </a:r>
            </a:p>
            <a:p>
              <a:r>
                <a:rPr lang="en-US" altLang="ko-KR" sz="1200" b="1" dirty="0" smtClean="0"/>
                <a:t>…</a:t>
              </a:r>
            </a:p>
            <a:p>
              <a:endParaRPr lang="en-US" altLang="ko-KR" sz="1200" b="1" dirty="0" smtClean="0"/>
            </a:p>
          </p:txBody>
        </p:sp>
      </p:grpSp>
      <p:sp>
        <p:nvSpPr>
          <p:cNvPr id="34" name="순서도: 처리 33"/>
          <p:cNvSpPr/>
          <p:nvPr/>
        </p:nvSpPr>
        <p:spPr>
          <a:xfrm>
            <a:off x="2159824" y="4581128"/>
            <a:ext cx="828000" cy="21602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등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록</a:t>
            </a:r>
          </a:p>
        </p:txBody>
      </p:sp>
    </p:spTree>
    <p:extLst>
      <p:ext uri="{BB962C8B-B14F-4D97-AF65-F5344CB8AC3E}">
        <p14:creationId xmlns:p14="http://schemas.microsoft.com/office/powerpoint/2010/main" val="301498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836712"/>
            <a:ext cx="2736304" cy="403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154721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게시글</a:t>
            </a:r>
            <a:r>
              <a:rPr lang="ko-KR" altLang="en-US" b="1" dirty="0" smtClean="0"/>
              <a:t> 수정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삭제</a:t>
            </a:r>
            <a:endParaRPr lang="ko-KR" altLang="en-US" b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23528" y="878272"/>
            <a:ext cx="2736304" cy="606512"/>
            <a:chOff x="323528" y="878272"/>
            <a:chExt cx="2736304" cy="606512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323528" y="1484784"/>
              <a:ext cx="273630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81455" y="878272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S-Talk Open </a:t>
              </a:r>
              <a:r>
                <a:rPr lang="ko-KR" altLang="en-US" sz="1200" b="1" dirty="0" err="1" smtClean="0"/>
                <a:t>기념글</a:t>
              </a:r>
              <a:endParaRPr lang="ko-KR" altLang="en-US" sz="12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0568" y="1125324"/>
              <a:ext cx="85229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S-Talk </a:t>
              </a:r>
              <a:r>
                <a:rPr lang="ko-KR" alt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제작자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95536" y="1556792"/>
            <a:ext cx="223224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S-Talk</a:t>
            </a:r>
            <a:r>
              <a:rPr lang="ko-KR" altLang="en-US" sz="1100" b="1" dirty="0" smtClean="0"/>
              <a:t>에 </a:t>
            </a:r>
            <a:r>
              <a:rPr lang="ko-KR" altLang="en-US" sz="1100" b="1" dirty="0" err="1" smtClean="0"/>
              <a:t>오신것을</a:t>
            </a:r>
            <a:endParaRPr lang="en-US" altLang="ko-KR" sz="1100" b="1" dirty="0" smtClean="0"/>
          </a:p>
          <a:p>
            <a:r>
              <a:rPr lang="ko-KR" altLang="en-US" sz="1100" b="1" dirty="0" smtClean="0"/>
              <a:t>환영합니다</a:t>
            </a:r>
            <a:r>
              <a:rPr lang="en-US" altLang="ko-KR" sz="1100" b="1" dirty="0" smtClean="0"/>
              <a:t>.</a:t>
            </a:r>
          </a:p>
          <a:p>
            <a:endParaRPr lang="en-US" altLang="ko-KR" sz="1100" b="1" dirty="0"/>
          </a:p>
          <a:p>
            <a:r>
              <a:rPr lang="en-US" altLang="ko-KR" sz="1100" b="1" dirty="0" smtClean="0">
                <a:hlinkClick r:id="rId2"/>
              </a:rPr>
              <a:t>http://www.stalk.com</a:t>
            </a:r>
            <a:r>
              <a:rPr lang="en-US" altLang="ko-KR" sz="1100" b="1" dirty="0" smtClean="0"/>
              <a:t> </a:t>
            </a:r>
            <a:r>
              <a:rPr lang="ko-KR" altLang="en-US" sz="1100" b="1" dirty="0" smtClean="0"/>
              <a:t>으로 방문하시면</a:t>
            </a:r>
            <a:r>
              <a:rPr lang="en-US" altLang="ko-KR" sz="1100" b="1" dirty="0" smtClean="0"/>
              <a:t>…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453565" y="2564904"/>
            <a:ext cx="2507100" cy="720064"/>
            <a:chOff x="453565" y="2636912"/>
            <a:chExt cx="2507100" cy="720064"/>
          </a:xfrm>
        </p:grpSpPr>
        <p:sp>
          <p:nvSpPr>
            <p:cNvPr id="16" name="직사각형 15"/>
            <p:cNvSpPr/>
            <p:nvPr/>
          </p:nvSpPr>
          <p:spPr>
            <a:xfrm>
              <a:off x="453565" y="2636912"/>
              <a:ext cx="2507100" cy="7200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7662" y="2670011"/>
              <a:ext cx="2232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S-Talk </a:t>
              </a:r>
              <a:r>
                <a:rPr lang="ko-KR" altLang="en-US" sz="1200" b="1" dirty="0" smtClean="0"/>
                <a:t>메인 화면입니다</a:t>
              </a:r>
              <a:r>
                <a:rPr lang="en-US" altLang="ko-KR" sz="1200" b="1" dirty="0" smtClean="0"/>
                <a:t>.</a:t>
              </a:r>
            </a:p>
            <a:p>
              <a:r>
                <a:rPr lang="en-US" altLang="ko-KR" sz="1200" b="1" dirty="0" smtClean="0"/>
                <a:t>…</a:t>
              </a:r>
            </a:p>
            <a:p>
              <a:endParaRPr lang="en-US" altLang="ko-KR" sz="1200" b="1" dirty="0" smtClean="0"/>
            </a:p>
          </p:txBody>
        </p:sp>
      </p:grpSp>
      <p:sp>
        <p:nvSpPr>
          <p:cNvPr id="35" name="순서도: 처리 34"/>
          <p:cNvSpPr/>
          <p:nvPr/>
        </p:nvSpPr>
        <p:spPr>
          <a:xfrm>
            <a:off x="1276396" y="4581128"/>
            <a:ext cx="828000" cy="21602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수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</a:t>
            </a:r>
          </a:p>
        </p:txBody>
      </p:sp>
      <p:sp>
        <p:nvSpPr>
          <p:cNvPr id="36" name="순서도: 처리 35"/>
          <p:cNvSpPr/>
          <p:nvPr/>
        </p:nvSpPr>
        <p:spPr>
          <a:xfrm>
            <a:off x="2195736" y="4581128"/>
            <a:ext cx="828000" cy="21602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085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836712"/>
            <a:ext cx="2736304" cy="403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15472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게시글</a:t>
            </a:r>
            <a:r>
              <a:rPr lang="ko-KR" altLang="en-US" b="1" dirty="0" smtClean="0"/>
              <a:t> 조회</a:t>
            </a:r>
            <a:endParaRPr lang="ko-KR" altLang="en-US" b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23528" y="878272"/>
            <a:ext cx="2736304" cy="606512"/>
            <a:chOff x="323528" y="878272"/>
            <a:chExt cx="2736304" cy="606512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323528" y="1484784"/>
              <a:ext cx="273630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81455" y="878272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S-Talk Open </a:t>
              </a:r>
              <a:r>
                <a:rPr lang="ko-KR" altLang="en-US" sz="1200" b="1" dirty="0" err="1" smtClean="0"/>
                <a:t>기념글</a:t>
              </a:r>
              <a:endParaRPr lang="ko-KR" altLang="en-US" sz="12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0568" y="1125324"/>
              <a:ext cx="85229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S-Talk </a:t>
              </a:r>
              <a:r>
                <a:rPr lang="ko-KR" alt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제작자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41726" y="4509120"/>
            <a:ext cx="2700000" cy="354180"/>
            <a:chOff x="341726" y="4509120"/>
            <a:chExt cx="2700000" cy="354180"/>
          </a:xfrm>
        </p:grpSpPr>
        <p:sp>
          <p:nvSpPr>
            <p:cNvPr id="10" name="직사각형 9"/>
            <p:cNvSpPr/>
            <p:nvPr/>
          </p:nvSpPr>
          <p:spPr>
            <a:xfrm>
              <a:off x="341726" y="4509120"/>
              <a:ext cx="2700000" cy="3541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댓글</a:t>
              </a: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작성하기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순서도: 논리합 10"/>
            <p:cNvSpPr/>
            <p:nvPr/>
          </p:nvSpPr>
          <p:spPr>
            <a:xfrm>
              <a:off x="395536" y="4578062"/>
              <a:ext cx="212138" cy="210037"/>
            </a:xfrm>
            <a:prstGeom prst="flowChartOr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95536" y="1556792"/>
            <a:ext cx="223224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S-Talk</a:t>
            </a:r>
            <a:r>
              <a:rPr lang="ko-KR" altLang="en-US" sz="1100" b="1" dirty="0" smtClean="0"/>
              <a:t>에 </a:t>
            </a:r>
            <a:r>
              <a:rPr lang="ko-KR" altLang="en-US" sz="1100" b="1" dirty="0" err="1" smtClean="0"/>
              <a:t>오신것을</a:t>
            </a:r>
            <a:endParaRPr lang="en-US" altLang="ko-KR" sz="1100" b="1" dirty="0" smtClean="0"/>
          </a:p>
          <a:p>
            <a:r>
              <a:rPr lang="ko-KR" altLang="en-US" sz="1100" b="1" dirty="0" smtClean="0"/>
              <a:t>환영합니다</a:t>
            </a:r>
            <a:r>
              <a:rPr lang="en-US" altLang="ko-KR" sz="1100" b="1" dirty="0" smtClean="0"/>
              <a:t>.</a:t>
            </a:r>
          </a:p>
          <a:p>
            <a:endParaRPr lang="en-US" altLang="ko-KR" sz="1100" b="1" dirty="0"/>
          </a:p>
          <a:p>
            <a:r>
              <a:rPr lang="en-US" altLang="ko-KR" sz="1100" b="1" dirty="0" smtClean="0">
                <a:hlinkClick r:id="rId2"/>
              </a:rPr>
              <a:t>http://www.stalk.com</a:t>
            </a:r>
            <a:r>
              <a:rPr lang="en-US" altLang="ko-KR" sz="1100" b="1" dirty="0" smtClean="0"/>
              <a:t> </a:t>
            </a:r>
            <a:r>
              <a:rPr lang="ko-KR" altLang="en-US" sz="1100" b="1" dirty="0" smtClean="0"/>
              <a:t>으로 방문하시면</a:t>
            </a:r>
            <a:r>
              <a:rPr lang="en-US" altLang="ko-KR" sz="1100" b="1" dirty="0" smtClean="0"/>
              <a:t>…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453565" y="2564904"/>
            <a:ext cx="2507100" cy="720064"/>
            <a:chOff x="453565" y="2636912"/>
            <a:chExt cx="2507100" cy="720064"/>
          </a:xfrm>
        </p:grpSpPr>
        <p:sp>
          <p:nvSpPr>
            <p:cNvPr id="16" name="직사각형 15"/>
            <p:cNvSpPr/>
            <p:nvPr/>
          </p:nvSpPr>
          <p:spPr>
            <a:xfrm>
              <a:off x="453565" y="2636912"/>
              <a:ext cx="2507100" cy="7200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7662" y="2670011"/>
              <a:ext cx="2232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S-Talk </a:t>
              </a:r>
              <a:r>
                <a:rPr lang="ko-KR" altLang="en-US" sz="1200" b="1" dirty="0" smtClean="0"/>
                <a:t>메인 화면입니다</a:t>
              </a:r>
              <a:r>
                <a:rPr lang="en-US" altLang="ko-KR" sz="1200" b="1" dirty="0" smtClean="0"/>
                <a:t>.</a:t>
              </a:r>
            </a:p>
            <a:p>
              <a:r>
                <a:rPr lang="en-US" altLang="ko-KR" sz="1200" b="1" dirty="0" smtClean="0"/>
                <a:t>…</a:t>
              </a:r>
            </a:p>
            <a:p>
              <a:endParaRPr lang="en-US" altLang="ko-KR" sz="1200" b="1" dirty="0" smtClean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71840" y="3423920"/>
            <a:ext cx="2766928" cy="1028304"/>
            <a:chOff x="261680" y="3439160"/>
            <a:chExt cx="2766928" cy="1028304"/>
          </a:xfrm>
        </p:grpSpPr>
        <p:sp>
          <p:nvSpPr>
            <p:cNvPr id="21" name="직사각형 20"/>
            <p:cNvSpPr/>
            <p:nvPr/>
          </p:nvSpPr>
          <p:spPr>
            <a:xfrm>
              <a:off x="328608" y="3465212"/>
              <a:ext cx="2700000" cy="10022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328608" y="3768720"/>
              <a:ext cx="27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66760" y="3439160"/>
              <a:ext cx="85229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S-Talk </a:t>
              </a:r>
              <a:r>
                <a:rPr lang="ko-KR" altLang="en-US" sz="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제작자</a:t>
              </a:r>
              <a:endParaRPr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1680" y="3532068"/>
              <a:ext cx="20177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안녕하세요 </a:t>
              </a: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***</a:t>
              </a:r>
              <a:r>
                <a:rPr lang="ko-KR" alt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입니다</a:t>
              </a: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  <a:r>
                <a:rPr lang="ko-KR" altLang="en-US" sz="8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잘부탁드립니다</a:t>
              </a: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28608" y="4118600"/>
              <a:ext cx="27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44560" y="3789040"/>
              <a:ext cx="85229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S-Talk </a:t>
              </a:r>
              <a:r>
                <a:rPr lang="ko-KR" altLang="en-US" sz="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제작자</a:t>
              </a:r>
              <a:endParaRPr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39480" y="3881948"/>
              <a:ext cx="20177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안녕하세요 </a:t>
              </a: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***</a:t>
              </a:r>
              <a:r>
                <a:rPr lang="ko-KR" altLang="en-US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입니다</a:t>
              </a: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  <a:r>
                <a:rPr lang="ko-KR" altLang="en-US" sz="8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잘부탁드립니다</a:t>
              </a:r>
              <a:r>
                <a:rPr lang="en-US" altLang="ko-KR" sz="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왼쪽/위쪽 화살표 29"/>
            <p:cNvSpPr/>
            <p:nvPr/>
          </p:nvSpPr>
          <p:spPr>
            <a:xfrm rot="5400000">
              <a:off x="372863" y="3805390"/>
              <a:ext cx="94680" cy="94680"/>
            </a:xfrm>
            <a:prstGeom prst="leftUpArrow">
              <a:avLst>
                <a:gd name="adj1" fmla="val 16496"/>
                <a:gd name="adj2" fmla="val 25000"/>
                <a:gd name="adj3" fmla="val 25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5912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836712"/>
            <a:ext cx="2736304" cy="403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1547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알</a:t>
            </a:r>
            <a:r>
              <a:rPr lang="ko-KR" altLang="en-US" b="1" dirty="0"/>
              <a:t>림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1559" y="855914"/>
            <a:ext cx="2439219" cy="6288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18" y="908720"/>
            <a:ext cx="2016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S-Talk Open </a:t>
            </a:r>
            <a:r>
              <a:rPr lang="ko-KR" altLang="en-US" sz="1200" b="1" dirty="0" err="1" smtClean="0"/>
              <a:t>기념글</a:t>
            </a:r>
            <a:endParaRPr lang="ko-KR" alt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1155772"/>
            <a:ext cx="929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S-Talk 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제작자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순서도: 순차적 액세스 저장소 8"/>
          <p:cNvSpPr/>
          <p:nvPr/>
        </p:nvSpPr>
        <p:spPr>
          <a:xfrm>
            <a:off x="2857742" y="1290653"/>
            <a:ext cx="130082" cy="144016"/>
          </a:xfrm>
          <a:prstGeom prst="flowChartMagneticTap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3</a:t>
            </a:r>
            <a:endParaRPr lang="ko-KR" altLang="en-US" sz="700" dirty="0"/>
          </a:p>
        </p:txBody>
      </p:sp>
      <p:grpSp>
        <p:nvGrpSpPr>
          <p:cNvPr id="3" name="그룹 2"/>
          <p:cNvGrpSpPr/>
          <p:nvPr/>
        </p:nvGrpSpPr>
        <p:grpSpPr>
          <a:xfrm>
            <a:off x="371653" y="1014506"/>
            <a:ext cx="215084" cy="269546"/>
            <a:chOff x="400931" y="1014506"/>
            <a:chExt cx="215084" cy="269546"/>
          </a:xfrm>
        </p:grpSpPr>
        <p:sp>
          <p:nvSpPr>
            <p:cNvPr id="14" name="직사각형 13"/>
            <p:cNvSpPr/>
            <p:nvPr/>
          </p:nvSpPr>
          <p:spPr>
            <a:xfrm>
              <a:off x="400931" y="1067777"/>
              <a:ext cx="212223" cy="21627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422415" y="1014506"/>
              <a:ext cx="193600" cy="242072"/>
              <a:chOff x="4309611" y="1032095"/>
              <a:chExt cx="289549" cy="362044"/>
            </a:xfrm>
          </p:grpSpPr>
          <p:cxnSp>
            <p:nvCxnSpPr>
              <p:cNvPr id="12" name="직선 연결선 11"/>
              <p:cNvCxnSpPr/>
              <p:nvPr/>
            </p:nvCxnSpPr>
            <p:spPr>
              <a:xfrm>
                <a:off x="4309611" y="1175914"/>
                <a:ext cx="97651" cy="1953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4407263" y="1032095"/>
                <a:ext cx="191897" cy="36204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순서도: 처리 14"/>
          <p:cNvSpPr/>
          <p:nvPr/>
        </p:nvSpPr>
        <p:spPr>
          <a:xfrm>
            <a:off x="357057" y="4581128"/>
            <a:ext cx="828000" cy="21602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전체선택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1276396" y="4581128"/>
            <a:ext cx="828000" cy="21602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선택해제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2195736" y="4581128"/>
            <a:ext cx="828000" cy="21602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080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5050" y="764704"/>
            <a:ext cx="2736304" cy="4032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15472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마이페이지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03001" y="1960679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닉네임변경</a:t>
            </a:r>
            <a:endParaRPr lang="ko-KR" altLang="en-US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03001" y="2444663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비밀번호변경</a:t>
            </a:r>
            <a:endParaRPr lang="ko-KR" altLang="en-US" sz="11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03001" y="2950042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/>
              <a:t>내글</a:t>
            </a:r>
            <a:r>
              <a:rPr lang="ko-KR" altLang="en-US" sz="1100" b="1" dirty="0" smtClean="0"/>
              <a:t> 관리</a:t>
            </a:r>
            <a:endParaRPr lang="ko-KR" altLang="en-US" sz="11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03001" y="3455422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/>
              <a:t>내댓글관리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81455" y="1268760"/>
            <a:ext cx="22322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solidFill>
                  <a:schemeClr val="tx2"/>
                </a:solidFill>
              </a:rPr>
              <a:t>S-Talk </a:t>
            </a:r>
            <a:r>
              <a:rPr lang="ko-KR" altLang="en-US" sz="1500" b="1" dirty="0" smtClean="0">
                <a:solidFill>
                  <a:schemeClr val="tx2"/>
                </a:solidFill>
              </a:rPr>
              <a:t>제작자</a:t>
            </a:r>
            <a:endParaRPr lang="ko-KR" altLang="en-US" sz="1500" b="1" dirty="0">
              <a:solidFill>
                <a:schemeClr val="tx2"/>
              </a:solidFill>
            </a:endParaRPr>
          </a:p>
        </p:txBody>
      </p:sp>
      <p:sp>
        <p:nvSpPr>
          <p:cNvPr id="2" name="1/2 액자 1"/>
          <p:cNvSpPr/>
          <p:nvPr/>
        </p:nvSpPr>
        <p:spPr>
          <a:xfrm rot="18900000">
            <a:off x="398930" y="856226"/>
            <a:ext cx="215511" cy="215511"/>
          </a:xfrm>
          <a:prstGeom prst="halfFrame">
            <a:avLst>
              <a:gd name="adj1" fmla="val 23903"/>
              <a:gd name="adj2" fmla="val 2285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3159" y="3879133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>
                    <a:lumMod val="65000"/>
                  </a:schemeClr>
                </a:solidFill>
              </a:rPr>
              <a:t>관심 키워드관리</a:t>
            </a:r>
            <a:endParaRPr lang="ko-KR" altLang="en-US" sz="11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429314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설</a:t>
            </a:r>
            <a:r>
              <a:rPr lang="ko-KR" altLang="en-US" sz="1100" b="1" dirty="0"/>
              <a:t>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35404" y="1448545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Linear(h)*7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13703" y="334051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Linear(v)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64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298</Words>
  <Application>Microsoft Office PowerPoint</Application>
  <PresentationFormat>화면 슬라이드 쇼(4:3)</PresentationFormat>
  <Paragraphs>160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60029514</dc:creator>
  <cp:lastModifiedBy>60029514</cp:lastModifiedBy>
  <cp:revision>89</cp:revision>
  <dcterms:created xsi:type="dcterms:W3CDTF">2017-09-08T07:06:26Z</dcterms:created>
  <dcterms:modified xsi:type="dcterms:W3CDTF">2017-10-20T08:06:42Z</dcterms:modified>
</cp:coreProperties>
</file>