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62" r:id="rId9"/>
    <p:sldId id="263" r:id="rId10"/>
    <p:sldId id="265" r:id="rId11"/>
    <p:sldId id="267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>
      <p:cViewPr>
        <p:scale>
          <a:sx n="100" d="100"/>
          <a:sy n="100" d="100"/>
        </p:scale>
        <p:origin x="-138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B4C0-D8BC-4725-BFBA-7D9A8552D45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화면로</a:t>
            </a:r>
            <a:r>
              <a:rPr lang="ko-KR" altLang="en-US" b="1" dirty="0"/>
              <a:t>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528" y="804291"/>
            <a:ext cx="2736304" cy="4032448"/>
            <a:chOff x="323528" y="804291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04291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87624" y="1700808"/>
              <a:ext cx="1008112" cy="10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로고</a:t>
              </a:r>
              <a:endParaRPr lang="ko-KR" altLang="en-US" sz="15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323528" y="3101381"/>
              <a:ext cx="2736304" cy="320453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슬로건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753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492976"/>
            <a:ext cx="2507100" cy="720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네임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닉네임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052736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808" y="2370275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98382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</a:t>
            </a:r>
            <a:r>
              <a:rPr lang="ko-KR" altLang="en-US" b="1" dirty="0"/>
              <a:t>호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98072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3565" y="2847909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3554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565" y="241586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 재확인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65" y="1407749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재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4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내글관</a:t>
            </a:r>
            <a:r>
              <a:rPr lang="ko-KR" altLang="en-US" b="1" dirty="0" err="1"/>
              <a:t>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79767" y="855914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768" y="1155772"/>
            <a:ext cx="852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31" y="1067777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0521" y="960604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61064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1273" y="549912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L(H), L(V)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L(H), L(H)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3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내댓글관리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61661" y="909816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515" y="90872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S-Talk Open </a:t>
            </a:r>
            <a:r>
              <a:rPr lang="ko-KR" altLang="en-US" sz="1000" b="1" dirty="0" err="1" smtClean="0"/>
              <a:t>기념글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382825" y="1121679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22415" y="1014506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17" y="1214843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안녕하세요</a:t>
            </a:r>
            <a:r>
              <a:rPr lang="en-US" altLang="ko-KR" sz="1000" b="1" dirty="0" smtClean="0"/>
              <a:t>.. ***</a:t>
            </a:r>
            <a:r>
              <a:rPr lang="ko-KR" altLang="en-US" sz="1000" b="1" dirty="0" smtClean="0"/>
              <a:t>입니다</a:t>
            </a:r>
            <a:r>
              <a:rPr lang="en-US" altLang="ko-KR" sz="1000" b="1" dirty="0" smtClean="0"/>
              <a:t>..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1538686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</a:t>
            </a:r>
            <a:r>
              <a:rPr lang="ko-KR" altLang="en-US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008" y="134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알림수신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008" y="2051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자동로그</a:t>
            </a:r>
            <a:r>
              <a:rPr lang="ko-KR" altLang="en-US" dirty="0"/>
              <a:t>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45536" y="139815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45536" y="2105417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91880" y="14610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27584" y="1642683"/>
              <a:ext cx="1728192" cy="292388"/>
              <a:chOff x="827584" y="1768460"/>
              <a:chExt cx="1728192" cy="292388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060848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49279" y="1768460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아이디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827584" y="2218747"/>
              <a:ext cx="1728192" cy="314697"/>
              <a:chOff x="827584" y="2344524"/>
              <a:chExt cx="1728192" cy="314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65923" y="234452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비밀번호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27584" y="2659221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907704" y="27353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회원가</a:t>
              </a:r>
              <a:r>
                <a:rPr lang="ko-KR" altLang="en-US" sz="1100" dirty="0"/>
                <a:t>입</a:t>
              </a:r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3635896" y="2218747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 화면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275821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</a:t>
            </a:r>
            <a:r>
              <a:rPr lang="ko-KR" altLang="en-US" sz="1100" dirty="0"/>
              <a:t>인</a:t>
            </a:r>
            <a:endParaRPr lang="ko-KR" altLang="en-US" sz="1100" dirty="0"/>
          </a:p>
        </p:txBody>
      </p:sp>
      <p:sp>
        <p:nvSpPr>
          <p:cNvPr id="37" name="순서도: 처리 36"/>
          <p:cNvSpPr/>
          <p:nvPr/>
        </p:nvSpPr>
        <p:spPr>
          <a:xfrm>
            <a:off x="3635896" y="3081414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</a:t>
            </a:r>
            <a:r>
              <a:rPr lang="ko-KR" altLang="en-US" sz="1300" dirty="0"/>
              <a:t>인</a:t>
            </a:r>
            <a:r>
              <a:rPr lang="ko-KR" altLang="en-US" sz="1300" dirty="0" smtClean="0"/>
              <a:t> </a:t>
            </a:r>
            <a:r>
              <a:rPr lang="ko-KR" altLang="en-US" sz="1300" dirty="0" smtClean="0"/>
              <a:t>화면</a:t>
            </a:r>
            <a:endParaRPr lang="ko-KR" altLang="en-US" sz="1300" dirty="0"/>
          </a:p>
        </p:txBody>
      </p:sp>
      <p:cxnSp>
        <p:nvCxnSpPr>
          <p:cNvPr id="7" name="꺾인 연결선 6"/>
          <p:cNvCxnSpPr>
            <a:stCxn id="36" idx="2"/>
            <a:endCxn id="37" idx="1"/>
          </p:cNvCxnSpPr>
          <p:nvPr/>
        </p:nvCxnSpPr>
        <p:spPr>
          <a:xfrm rot="16200000" flipH="1">
            <a:off x="2244896" y="1906438"/>
            <a:ext cx="277618" cy="2504382"/>
          </a:xfrm>
          <a:prstGeom prst="bentConnector2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65923" y="41034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ID/PW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sp>
        <p:nvSpPr>
          <p:cNvPr id="40" name="순서도: 처리 39"/>
          <p:cNvSpPr/>
          <p:nvPr/>
        </p:nvSpPr>
        <p:spPr>
          <a:xfrm>
            <a:off x="3635896" y="4018275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회원정보찾기</a:t>
            </a:r>
            <a:endParaRPr lang="ko-KR" altLang="en-US" sz="1300" dirty="0"/>
          </a:p>
        </p:txBody>
      </p:sp>
      <p:cxnSp>
        <p:nvCxnSpPr>
          <p:cNvPr id="13" name="꺾인 연결선 12"/>
          <p:cNvCxnSpPr>
            <a:stCxn id="32" idx="3"/>
            <a:endCxn id="48" idx="1"/>
          </p:cNvCxnSpPr>
          <p:nvPr/>
        </p:nvCxnSpPr>
        <p:spPr>
          <a:xfrm flipV="1">
            <a:off x="2656627" y="2434771"/>
            <a:ext cx="979269" cy="4313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3"/>
            <a:endCxn id="40" idx="1"/>
          </p:cNvCxnSpPr>
          <p:nvPr/>
        </p:nvCxnSpPr>
        <p:spPr>
          <a:xfrm>
            <a:off x="2143086" y="4234299"/>
            <a:ext cx="1492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</a:t>
            </a:r>
            <a:r>
              <a:rPr lang="ko-KR" altLang="en-US" b="1" dirty="0"/>
              <a:t>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693" y="163964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ID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693" y="1962418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693" y="278092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닉네</a:t>
              </a:r>
              <a:r>
                <a:rPr lang="ko-KR" altLang="en-US" sz="1100" dirty="0"/>
                <a:t>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693" y="2348880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 </a:t>
              </a:r>
              <a:r>
                <a:rPr lang="ko-KR" altLang="en-US" sz="1100" dirty="0" smtClean="0"/>
                <a:t>재확인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63674" y="1628800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3674" y="274500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693" y="319756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인증번</a:t>
              </a:r>
              <a:r>
                <a:rPr lang="ko-KR" altLang="en-US" sz="1100" dirty="0"/>
                <a:t>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63674" y="319142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전</a:t>
              </a:r>
              <a:r>
                <a:rPr lang="ko-KR" altLang="en-US" sz="1100" dirty="0"/>
                <a:t>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63674" y="3606525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93" y="11967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사내메</a:t>
              </a:r>
              <a:r>
                <a:rPr lang="ko-KR" altLang="en-US" sz="1100" dirty="0"/>
                <a:t>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3674" y="119675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메일확인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3674" y="443711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완</a:t>
              </a:r>
              <a:r>
                <a:rPr lang="ko-KR" altLang="en-US" sz="1100" dirty="0"/>
                <a:t>료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525995" y="839956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인증성공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0072" y="820942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인증실패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1537786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입니다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24736" y="1526653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가입가능 </a:t>
            </a:r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5995" y="2349897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가입가능 닉네</a:t>
            </a:r>
            <a:r>
              <a:rPr lang="ko-KR" altLang="en-US" sz="1300" dirty="0"/>
              <a:t>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4339" y="2343316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PW</a:t>
            </a:r>
            <a:r>
              <a:rPr lang="ko-KR" altLang="en-US" sz="1100" dirty="0" smtClean="0">
                <a:solidFill>
                  <a:srgbClr val="FF0000"/>
                </a:solidFill>
              </a:rPr>
              <a:t>가 불일치합니다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20" idx="3"/>
            <a:endCxn id="25" idx="1"/>
          </p:cNvCxnSpPr>
          <p:nvPr/>
        </p:nvCxnSpPr>
        <p:spPr>
          <a:xfrm flipV="1">
            <a:off x="2827770" y="1083757"/>
            <a:ext cx="698225" cy="243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3"/>
            <a:endCxn id="28" idx="1"/>
          </p:cNvCxnSpPr>
          <p:nvPr/>
        </p:nvCxnSpPr>
        <p:spPr>
          <a:xfrm>
            <a:off x="2827770" y="1759605"/>
            <a:ext cx="696966" cy="108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29" idx="1"/>
          </p:cNvCxnSpPr>
          <p:nvPr/>
        </p:nvCxnSpPr>
        <p:spPr>
          <a:xfrm flipV="1">
            <a:off x="2827770" y="2593698"/>
            <a:ext cx="698225" cy="2821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231044" y="2366689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닉네임 입니다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4669" y="362307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4301" y="320392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12345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21" idx="3"/>
          </p:cNvCxnSpPr>
          <p:nvPr/>
        </p:nvCxnSpPr>
        <p:spPr>
          <a:xfrm>
            <a:off x="2827770" y="4567917"/>
            <a:ext cx="88013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3707904" y="4255108"/>
            <a:ext cx="1451132" cy="648072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홈화면이동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9303" y="11967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6718" y="16288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ID</a:t>
            </a:r>
            <a:r>
              <a:rPr lang="ko-KR" altLang="en-US" sz="1100" dirty="0" smtClean="0">
                <a:solidFill>
                  <a:srgbClr val="FF0000"/>
                </a:solidFill>
              </a:rPr>
              <a:t>오류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436" y="33938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0312" y="10209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8757" y="443711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1146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홈화면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게시판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52" name="직선 화살표 연결선 51"/>
          <p:cNvCxnSpPr>
            <a:stCxn id="25" idx="6"/>
          </p:cNvCxnSpPr>
          <p:nvPr/>
        </p:nvCxnSpPr>
        <p:spPr>
          <a:xfrm>
            <a:off x="2925397" y="4617132"/>
            <a:ext cx="1543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93216" y="827659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3528" y="836712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</a:t>
              </a:r>
              <a:endParaRPr lang="en-US" altLang="ko-KR" sz="1100" dirty="0" smtClean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531080" y="1196752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683480" y="1196752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35880" y="1196752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544" y="1484784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1544" y="2295160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378392" y="2316932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4368" y="151110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22" name="순서도: 순차적 액세스 저장소 21"/>
            <p:cNvSpPr/>
            <p:nvPr/>
          </p:nvSpPr>
          <p:spPr>
            <a:xfrm>
              <a:off x="605464" y="2316932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68" y="1758156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595669" y="4446165"/>
              <a:ext cx="360040" cy="360040"/>
              <a:chOff x="4067944" y="3804432"/>
              <a:chExt cx="1224136" cy="122413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67944" y="3804432"/>
                <a:ext cx="1224136" cy="122413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81450" y="4103815"/>
                <a:ext cx="79208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81450" y="4355843"/>
                <a:ext cx="79208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81450" y="4607871"/>
                <a:ext cx="79208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4427984" y="786604"/>
            <a:ext cx="2736304" cy="4032448"/>
            <a:chOff x="4427984" y="786604"/>
            <a:chExt cx="2736304" cy="4032448"/>
          </a:xfrm>
        </p:grpSpPr>
        <p:sp>
          <p:nvSpPr>
            <p:cNvPr id="30" name="직사각형 29"/>
            <p:cNvSpPr/>
            <p:nvPr/>
          </p:nvSpPr>
          <p:spPr>
            <a:xfrm>
              <a:off x="4427984" y="786604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7984" y="786604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키워</a:t>
              </a:r>
              <a:r>
                <a:rPr lang="ko-KR" altLang="en-US" sz="1100" dirty="0"/>
                <a:t>드</a:t>
              </a:r>
              <a:endParaRPr lang="en-US" altLang="ko-KR" sz="11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635536" y="1146644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879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403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6000" y="1434676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6000" y="2245052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하트 36"/>
            <p:cNvSpPr/>
            <p:nvPr/>
          </p:nvSpPr>
          <p:spPr>
            <a:xfrm>
              <a:off x="4482848" y="2266824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8824" y="1460996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39" name="순서도: 순차적 액세스 저장소 38"/>
            <p:cNvSpPr/>
            <p:nvPr/>
          </p:nvSpPr>
          <p:spPr>
            <a:xfrm>
              <a:off x="4709920" y="2266824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5024" y="1708048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순서도: 처리 66"/>
          <p:cNvSpPr/>
          <p:nvPr/>
        </p:nvSpPr>
        <p:spPr>
          <a:xfrm>
            <a:off x="7668344" y="1835451"/>
            <a:ext cx="1368152" cy="576064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클릭</a:t>
            </a:r>
            <a:r>
              <a:rPr lang="en-US" altLang="ko-KR" sz="1000" dirty="0" smtClean="0"/>
              <a:t>: </a:t>
            </a:r>
          </a:p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조</a:t>
            </a:r>
            <a:r>
              <a:rPr lang="ko-KR" altLang="en-US" sz="1000" dirty="0"/>
              <a:t>회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>
          <a:xfrm>
            <a:off x="7027685" y="2119940"/>
            <a:ext cx="640659" cy="35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59333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8284" y="8964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3878209" y="3071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1307" y="1151033"/>
            <a:ext cx="902608" cy="460739"/>
            <a:chOff x="2051307" y="1151033"/>
            <a:chExt cx="902608" cy="460739"/>
          </a:xfrm>
        </p:grpSpPr>
        <p:grpSp>
          <p:nvGrpSpPr>
            <p:cNvPr id="8" name="그룹 7"/>
            <p:cNvGrpSpPr/>
            <p:nvPr/>
          </p:nvGrpSpPr>
          <p:grpSpPr>
            <a:xfrm>
              <a:off x="2908196" y="1151033"/>
              <a:ext cx="45719" cy="185925"/>
              <a:chOff x="2956718" y="1151033"/>
              <a:chExt cx="45719" cy="1859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956718" y="11510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956718" y="12211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956718" y="12912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307" y="1275018"/>
              <a:ext cx="866098" cy="336754"/>
              <a:chOff x="3273854" y="1434676"/>
              <a:chExt cx="866098" cy="33675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278284" y="1434676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마이페이</a:t>
                </a:r>
                <a:r>
                  <a:rPr lang="ko-KR" altLang="en-US" sz="1000" dirty="0" err="1"/>
                  <a:t>지</a:t>
                </a:r>
                <a:endParaRPr lang="ko-KR" altLang="en-US" sz="10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273854" y="1606611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알</a:t>
                </a:r>
                <a:r>
                  <a:rPr lang="ko-KR" altLang="en-US" sz="1000" dirty="0"/>
                  <a:t>림</a:t>
                </a: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6211964" y="1095922"/>
            <a:ext cx="902608" cy="460739"/>
            <a:chOff x="2051307" y="1151033"/>
            <a:chExt cx="902608" cy="460739"/>
          </a:xfrm>
        </p:grpSpPr>
        <p:grpSp>
          <p:nvGrpSpPr>
            <p:cNvPr id="74" name="그룹 73"/>
            <p:cNvGrpSpPr/>
            <p:nvPr/>
          </p:nvGrpSpPr>
          <p:grpSpPr>
            <a:xfrm>
              <a:off x="2908196" y="1151033"/>
              <a:ext cx="45719" cy="185925"/>
              <a:chOff x="2956718" y="1151033"/>
              <a:chExt cx="45719" cy="185925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956718" y="11510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956718" y="12211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956718" y="12912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051307" y="1275018"/>
              <a:ext cx="866098" cy="336754"/>
              <a:chOff x="3273854" y="1434676"/>
              <a:chExt cx="866098" cy="336754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3278284" y="1434676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마이페이</a:t>
                </a:r>
                <a:r>
                  <a:rPr lang="ko-KR" altLang="en-US" sz="1000" dirty="0" err="1"/>
                  <a:t>지</a:t>
                </a:r>
                <a:endParaRPr lang="ko-KR" altLang="en-US" sz="10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273854" y="1606611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알</a:t>
                </a:r>
                <a:r>
                  <a:rPr lang="ko-KR" altLang="en-US" sz="1000" dirty="0"/>
                  <a:t>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382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4" name="순서도: 처리 33"/>
          <p:cNvSpPr/>
          <p:nvPr/>
        </p:nvSpPr>
        <p:spPr>
          <a:xfrm>
            <a:off x="2159824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0149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5" name="순서도: 처리 34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조회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726" y="4509120"/>
            <a:ext cx="2700000" cy="354180"/>
            <a:chOff x="341726" y="4509120"/>
            <a:chExt cx="2700000" cy="354180"/>
          </a:xfrm>
        </p:grpSpPr>
        <p:sp>
          <p:nvSpPr>
            <p:cNvPr id="10" name="직사각형 9"/>
            <p:cNvSpPr/>
            <p:nvPr/>
          </p:nvSpPr>
          <p:spPr>
            <a:xfrm>
              <a:off x="341726" y="4509120"/>
              <a:ext cx="2700000" cy="354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댓글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작성하기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순서도: 논리합 10"/>
            <p:cNvSpPr/>
            <p:nvPr/>
          </p:nvSpPr>
          <p:spPr>
            <a:xfrm>
              <a:off x="395536" y="4578062"/>
              <a:ext cx="212138" cy="210037"/>
            </a:xfrm>
            <a:prstGeom prst="flowChartO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1840" y="3423920"/>
            <a:ext cx="2766928" cy="1028304"/>
            <a:chOff x="261680" y="3439160"/>
            <a:chExt cx="2766928" cy="1028304"/>
          </a:xfrm>
        </p:grpSpPr>
        <p:sp>
          <p:nvSpPr>
            <p:cNvPr id="21" name="직사각형 20"/>
            <p:cNvSpPr/>
            <p:nvPr/>
          </p:nvSpPr>
          <p:spPr>
            <a:xfrm>
              <a:off x="328608" y="3465212"/>
              <a:ext cx="2700000" cy="100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8608" y="376872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60" y="343916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680" y="353206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28608" y="411860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4560" y="378904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9480" y="388194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왼쪽/위쪽 화살표 29"/>
            <p:cNvSpPr/>
            <p:nvPr/>
          </p:nvSpPr>
          <p:spPr>
            <a:xfrm rot="5400000">
              <a:off x="372863" y="3805390"/>
              <a:ext cx="94680" cy="94680"/>
            </a:xfrm>
            <a:prstGeom prst="leftUpArrow">
              <a:avLst>
                <a:gd name="adj1" fmla="val 16496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9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알</a:t>
            </a:r>
            <a:r>
              <a:rPr lang="ko-KR" altLang="en-US" b="1" dirty="0"/>
              <a:t>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59" y="855914"/>
            <a:ext cx="2439219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18" y="908720"/>
            <a:ext cx="20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155772"/>
            <a:ext cx="92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2857742" y="1290653"/>
            <a:ext cx="130082" cy="144016"/>
          </a:xfrm>
          <a:prstGeom prst="flowChartMagneticTap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71653" y="1014506"/>
            <a:ext cx="215084" cy="269546"/>
            <a:chOff x="400931" y="1014506"/>
            <a:chExt cx="215084" cy="269546"/>
          </a:xfrm>
        </p:grpSpPr>
        <p:sp>
          <p:nvSpPr>
            <p:cNvPr id="14" name="직사각형 13"/>
            <p:cNvSpPr/>
            <p:nvPr/>
          </p:nvSpPr>
          <p:spPr>
            <a:xfrm>
              <a:off x="400931" y="1067777"/>
              <a:ext cx="212223" cy="2162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22415" y="1014506"/>
              <a:ext cx="193600" cy="242072"/>
              <a:chOff x="4309611" y="1032095"/>
              <a:chExt cx="289549" cy="362044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4309611" y="1175914"/>
                <a:ext cx="97651" cy="1953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407263" y="1032095"/>
                <a:ext cx="191897" cy="3620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순서도: 처리 14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050" y="764704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마이페이지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001" y="19606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닉네임변경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001" y="2444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비밀번호변경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001" y="2950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내글</a:t>
            </a:r>
            <a:r>
              <a:rPr lang="ko-KR" altLang="en-US" sz="1100" b="1" dirty="0" smtClean="0"/>
              <a:t> 관리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001" y="34554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내댓글관리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68760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8900000">
            <a:off x="398930" y="856226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59" y="3879133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관심 키워드관리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4293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설</a:t>
            </a:r>
            <a:r>
              <a:rPr lang="ko-KR" altLang="en-US" sz="1100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5404" y="14485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3703" y="3340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298</Words>
  <Application>Microsoft Office PowerPoint</Application>
  <PresentationFormat>화면 슬라이드 쇼(4:3)</PresentationFormat>
  <Paragraphs>160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60029514</dc:creator>
  <cp:lastModifiedBy>60029514</cp:lastModifiedBy>
  <cp:revision>89</cp:revision>
  <dcterms:created xsi:type="dcterms:W3CDTF">2017-09-08T07:06:26Z</dcterms:created>
  <dcterms:modified xsi:type="dcterms:W3CDTF">2017-10-13T08:02:30Z</dcterms:modified>
</cp:coreProperties>
</file>