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17"/>
  </p:notesMasterIdLst>
  <p:sldIdLst>
    <p:sldId id="257" r:id="rId5"/>
    <p:sldId id="256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E285"/>
    <a:srgbClr val="FFD13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38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5B93B-E8A6-4E41-8BA8-3751F3B4B08B}" type="datetimeFigureOut">
              <a:rPr lang="ko-KR" altLang="en-US" smtClean="0"/>
              <a:pPr/>
              <a:t>2017-11-11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384F3-8A57-40A0-ABC6-E52F5F87C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66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ECB448-7561-49AA-8382-3F8408E07F1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0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384F3-8A57-40A0-ABC6-E52F5F87CE0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5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1068268" y="1700213"/>
            <a:ext cx="1595803" cy="14414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effectLst/>
              <a:latin typeface="+mn-lt"/>
              <a:ea typeface="+mn-ea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 userDrawn="1"/>
        </p:nvGraphicFramePr>
        <p:xfrm>
          <a:off x="1345224" y="1797050"/>
          <a:ext cx="105654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비트맵 이미지" r:id="rId3" imgW="1352381" imgH="1448002" progId="PBrush">
                  <p:embed/>
                </p:oleObj>
              </mc:Choice>
              <mc:Fallback>
                <p:oleObj name="비트맵 이미지" r:id="rId3" imgW="1352381" imgH="1448002" progId="PBrush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224" y="1797050"/>
                        <a:ext cx="1056543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863363" y="1700213"/>
            <a:ext cx="518599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effectLst/>
              <a:latin typeface="+mn-lt"/>
              <a:ea typeface="+mn-ea"/>
            </a:endParaRPr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2863363" y="3141663"/>
            <a:ext cx="518599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effectLst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336588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51974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 bwMode="auto">
          <a:xfrm>
            <a:off x="375138" y="71414"/>
            <a:ext cx="8229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D36C7-4082-443E-9030-D4EA89FBEB1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11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5B182E5-56F6-4AC2-904B-2749A252CD82}" type="datetimeFigureOut">
              <a:rPr lang="ko-KR" altLang="en-US" smtClean="0"/>
              <a:pPr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A2D-A6C1-4A74-99C8-4A19D2A1B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2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75138" y="71438"/>
            <a:ext cx="82296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Line 6"/>
          <p:cNvSpPr>
            <a:spLocks noChangeShapeType="1"/>
          </p:cNvSpPr>
          <p:nvPr/>
        </p:nvSpPr>
        <p:spPr bwMode="gray">
          <a:xfrm>
            <a:off x="404446" y="550863"/>
            <a:ext cx="84069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95043" y="6492876"/>
            <a:ext cx="553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>
              <a:defRPr/>
            </a:pPr>
            <a:fld id="{3902BFB6-3790-46D2-B0D0-668AE324F48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grpSp>
        <p:nvGrpSpPr>
          <p:cNvPr id="1029" name="그룹 6"/>
          <p:cNvGrpSpPr>
            <a:grpSpLocks/>
          </p:cNvGrpSpPr>
          <p:nvPr userDrawn="1"/>
        </p:nvGrpSpPr>
        <p:grpSpPr bwMode="auto">
          <a:xfrm>
            <a:off x="80597" y="6578213"/>
            <a:ext cx="1703653" cy="276999"/>
            <a:chOff x="2000232" y="1668038"/>
            <a:chExt cx="1846739" cy="277012"/>
          </a:xfrm>
        </p:grpSpPr>
        <p:pic>
          <p:nvPicPr>
            <p:cNvPr id="1031" name="Picture 5" descr="ci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183" b="-2"/>
            <a:stretch>
              <a:fillRect/>
            </a:stretch>
          </p:blipFill>
          <p:spPr bwMode="auto">
            <a:xfrm>
              <a:off x="2000232" y="1714488"/>
              <a:ext cx="785818" cy="214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Box 7"/>
            <p:cNvSpPr txBox="1">
              <a:spLocks noChangeArrowheads="1"/>
            </p:cNvSpPr>
            <p:nvPr/>
          </p:nvSpPr>
          <p:spPr bwMode="auto">
            <a:xfrm>
              <a:off x="2703280" y="1668038"/>
              <a:ext cx="1143691" cy="2770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anchor="ctr">
              <a:spAutoFit/>
            </a:bodyPr>
            <a:lstStyle>
              <a:lvl1pPr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  <a:ea typeface="+mn-ea"/>
                </a:rPr>
                <a:t>ICT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  <a:ea typeface="+mn-ea"/>
                </a:rPr>
                <a:t>그룹</a:t>
              </a:r>
            </a:p>
          </p:txBody>
        </p:sp>
      </p:grpSp>
      <p:pic>
        <p:nvPicPr>
          <p:cNvPr id="1030" name="그림 9" descr="3C문서하단이미지(최종)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520" y="6534150"/>
            <a:ext cx="173648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15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000" kern="1200">
          <a:solidFill>
            <a:srgbClr val="0D0D0D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771800" y="2060575"/>
            <a:ext cx="5335587" cy="792163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kumimoji="1"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2017 </a:t>
            </a:r>
            <a:r>
              <a:rPr kumimoji="1"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하반기 </a:t>
            </a:r>
            <a:r>
              <a:rPr kumimoji="1" lang="ko-KR" altLang="en-US" sz="20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모바일</a:t>
            </a:r>
            <a:r>
              <a:rPr kumimoji="1"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교육 프로젝트 최종발표</a:t>
            </a:r>
            <a:endParaRPr kumimoji="1"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812787" y="4440238"/>
            <a:ext cx="15184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altLang="ko-KR" sz="1800" b="1" dirty="0" smtClean="0">
                <a:effectLst/>
                <a:latin typeface="Arial" charset="0"/>
                <a:ea typeface="맑은 고딕" pitchFamily="50" charset="-127"/>
              </a:rPr>
              <a:t>2017. 11. 18 </a:t>
            </a:r>
            <a:endParaRPr kumimoji="0" lang="en-US" altLang="ko-KR" sz="1800" b="1" dirty="0"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3076" name="Text Box 8"/>
          <p:cNvSpPr txBox="1">
            <a:spLocks noChangeArrowheads="1"/>
          </p:cNvSpPr>
          <p:nvPr/>
        </p:nvSpPr>
        <p:spPr bwMode="auto">
          <a:xfrm>
            <a:off x="3176221" y="5387976"/>
            <a:ext cx="279155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0" lang="ko-KR" altLang="en-US" sz="2000" b="1" dirty="0" smtClean="0"/>
              <a:t>금융개발부 김홍민</a:t>
            </a:r>
            <a:endParaRPr kumimoji="0" lang="ko-KR" altLang="en-US" sz="2000" b="1" dirty="0">
              <a:effectLst/>
            </a:endParaRPr>
          </a:p>
        </p:txBody>
      </p:sp>
      <p:sp>
        <p:nvSpPr>
          <p:cNvPr id="3091" name="Rectangle 9"/>
          <p:cNvSpPr>
            <a:spLocks noChangeArrowheads="1"/>
          </p:cNvSpPr>
          <p:nvPr/>
        </p:nvSpPr>
        <p:spPr bwMode="auto">
          <a:xfrm>
            <a:off x="63012" y="55563"/>
            <a:ext cx="3445119" cy="476250"/>
          </a:xfrm>
          <a:prstGeom prst="rect">
            <a:avLst/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marL="85725" indent="-85725" algn="ctr">
              <a:lnSpc>
                <a:spcPct val="90000"/>
              </a:lnSpc>
              <a:buSzPct val="85000"/>
              <a:buFont typeface="Wingdings" pitchFamily="2" charset="2"/>
              <a:buNone/>
            </a:pPr>
            <a:r>
              <a:rPr lang="ko-KR" altLang="en-US" sz="1100" dirty="0" smtClean="0">
                <a:effectLst/>
                <a:latin typeface="나눔고딕"/>
                <a:ea typeface="나눔고딕"/>
                <a:cs typeface="나눔고딕"/>
              </a:rPr>
              <a:t>이 문서는 </a:t>
            </a:r>
            <a:r>
              <a:rPr lang="en-US" altLang="ko-KR" sz="1100" dirty="0" smtClean="0">
                <a:effectLst/>
                <a:latin typeface="나눔고딕"/>
                <a:ea typeface="나눔고딕"/>
                <a:cs typeface="나눔고딕"/>
              </a:rPr>
              <a:t>‘G.P.S. Speed-up’ </a:t>
            </a:r>
            <a:r>
              <a:rPr lang="ko-KR" altLang="en-US" sz="1100" dirty="0" smtClean="0">
                <a:effectLst/>
                <a:latin typeface="나눔고딕"/>
                <a:ea typeface="나눔고딕"/>
                <a:cs typeface="나눔고딕"/>
              </a:rPr>
              <a:t>관점에서 작성되었습니다</a:t>
            </a:r>
            <a:endParaRPr lang="en-US" altLang="ko-KR" sz="1100" dirty="0">
              <a:effectLst/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061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2. </a:t>
            </a:r>
            <a:r>
              <a:rPr lang="ko-KR" altLang="en-US" dirty="0" smtClean="0"/>
              <a:t>프로젝트 상세</a:t>
            </a:r>
            <a:endParaRPr lang="ko-KR" altLang="en-US" dirty="0" smtClean="0">
              <a:effectLst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31057" y="836712"/>
            <a:ext cx="1332631" cy="815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스토리보</a:t>
            </a:r>
            <a:r>
              <a:rPr lang="ko-KR" altLang="en-US" sz="16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드</a:t>
            </a:r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1907704" y="759444"/>
            <a:ext cx="8229600" cy="869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defRPr kumimoji="1" sz="1500" b="1">
                <a:latin typeface="나눔고딕" pitchFamily="50" charset="-127"/>
                <a:ea typeface="나눔고딕" pitchFamily="50" charset="-127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 </a:t>
            </a:r>
            <a:r>
              <a:rPr lang="ko-KR" altLang="en-US" dirty="0" err="1" smtClean="0"/>
              <a:t>글관리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글 조회</a:t>
            </a:r>
            <a:endParaRPr lang="en-US" altLang="ko-KR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691665" y="3225309"/>
            <a:ext cx="800219" cy="787882"/>
            <a:chOff x="2686733" y="2528959"/>
            <a:chExt cx="800219" cy="787882"/>
          </a:xfrm>
        </p:grpSpPr>
        <p:sp>
          <p:nvSpPr>
            <p:cNvPr id="37" name="오른쪽 화살표 36"/>
            <p:cNvSpPr/>
            <p:nvPr/>
          </p:nvSpPr>
          <p:spPr>
            <a:xfrm>
              <a:off x="2868772" y="2920797"/>
              <a:ext cx="436124" cy="3960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86733" y="25289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내글관</a:t>
              </a:r>
              <a:r>
                <a:rPr lang="ko-KR" altLang="en-US" sz="1200" dirty="0" err="1"/>
                <a:t>리</a:t>
              </a:r>
              <a:endParaRPr lang="en-US" altLang="ko-KR" sz="1200" dirty="0" smtClean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837705" y="3225237"/>
            <a:ext cx="700833" cy="760138"/>
            <a:chOff x="5926636" y="2529464"/>
            <a:chExt cx="700833" cy="760138"/>
          </a:xfrm>
        </p:grpSpPr>
        <p:sp>
          <p:nvSpPr>
            <p:cNvPr id="40" name="오른쪽 화살표 39"/>
            <p:cNvSpPr/>
            <p:nvPr/>
          </p:nvSpPr>
          <p:spPr>
            <a:xfrm>
              <a:off x="6058983" y="2893558"/>
              <a:ext cx="436124" cy="3960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26636" y="2529464"/>
              <a:ext cx="7008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글 클릭</a:t>
              </a:r>
              <a:endParaRPr lang="en-US" altLang="ko-KR" sz="1200" dirty="0" smtClean="0"/>
            </a:p>
          </p:txBody>
        </p:sp>
      </p:grp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7" y="1917272"/>
            <a:ext cx="2227500" cy="396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671" y="1917272"/>
            <a:ext cx="22275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917272"/>
            <a:ext cx="22275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86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2. </a:t>
            </a:r>
            <a:r>
              <a:rPr lang="ko-KR" altLang="en-US" dirty="0" smtClean="0"/>
              <a:t>프로젝트 상세</a:t>
            </a:r>
            <a:endParaRPr lang="ko-KR" altLang="en-US" dirty="0" smtClean="0">
              <a:effectLst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31057" y="836712"/>
            <a:ext cx="1332631" cy="815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스토리보</a:t>
            </a:r>
            <a:r>
              <a:rPr lang="ko-KR" altLang="en-US" sz="16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드</a:t>
            </a:r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1907704" y="759444"/>
            <a:ext cx="8229600" cy="869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defRPr kumimoji="1" sz="1500" b="1">
                <a:latin typeface="나눔고딕" pitchFamily="50" charset="-127"/>
                <a:ea typeface="나눔고딕" pitchFamily="50" charset="-127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 </a:t>
            </a:r>
            <a:r>
              <a:rPr lang="ko-KR" altLang="en-US" dirty="0" err="1" smtClean="0"/>
              <a:t>댓글관리</a:t>
            </a:r>
            <a:r>
              <a:rPr lang="ko-KR" altLang="en-US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글 조회</a:t>
            </a:r>
            <a:endParaRPr lang="en-US" altLang="ko-KR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655035" y="3225309"/>
            <a:ext cx="954107" cy="787882"/>
            <a:chOff x="2609789" y="2528959"/>
            <a:chExt cx="954107" cy="787882"/>
          </a:xfrm>
        </p:grpSpPr>
        <p:sp>
          <p:nvSpPr>
            <p:cNvPr id="37" name="오른쪽 화살표 36"/>
            <p:cNvSpPr/>
            <p:nvPr/>
          </p:nvSpPr>
          <p:spPr>
            <a:xfrm>
              <a:off x="2868772" y="2920797"/>
              <a:ext cx="436124" cy="3960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09789" y="252895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내댓글관리</a:t>
              </a:r>
              <a:endParaRPr lang="en-US" altLang="ko-KR" sz="1200" dirty="0" smtClean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959399" y="3225237"/>
            <a:ext cx="700833" cy="760138"/>
            <a:chOff x="5926636" y="2529464"/>
            <a:chExt cx="700833" cy="760138"/>
          </a:xfrm>
        </p:grpSpPr>
        <p:sp>
          <p:nvSpPr>
            <p:cNvPr id="40" name="오른쪽 화살표 39"/>
            <p:cNvSpPr/>
            <p:nvPr/>
          </p:nvSpPr>
          <p:spPr>
            <a:xfrm>
              <a:off x="6058983" y="2893558"/>
              <a:ext cx="436124" cy="3960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26636" y="2529464"/>
              <a:ext cx="7008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글 클릭</a:t>
              </a:r>
              <a:endParaRPr lang="en-US" altLang="ko-KR" sz="1200" dirty="0" smtClean="0"/>
            </a:p>
          </p:txBody>
        </p:sp>
      </p:grp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7" y="1917272"/>
            <a:ext cx="2227500" cy="396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801" y="1917272"/>
            <a:ext cx="2227500" cy="396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88" y="1911412"/>
            <a:ext cx="2227500" cy="396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14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A2D-A6C1-4A74-99C8-4A19D2A1B06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/>
              <a:t>3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프로젝트 </a:t>
            </a:r>
            <a:r>
              <a:rPr lang="ko-KR" altLang="en-US" dirty="0" smtClean="0"/>
              <a:t>산출</a:t>
            </a:r>
            <a:r>
              <a:rPr lang="ko-KR" altLang="en-US" dirty="0"/>
              <a:t>물</a:t>
            </a:r>
            <a:r>
              <a:rPr lang="en-US" altLang="ko-KR" dirty="0" smtClean="0">
                <a:effectLst/>
              </a:rPr>
              <a:t> </a:t>
            </a:r>
            <a:endParaRPr lang="ko-KR" altLang="en-US" dirty="0" smtClean="0">
              <a:effectLst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31057" y="836712"/>
            <a:ext cx="1332631" cy="815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구현결과</a:t>
            </a:r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874" y="1988840"/>
            <a:ext cx="1035850" cy="2959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화면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12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개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56333" y="1676563"/>
            <a:ext cx="8220123" cy="4632757"/>
            <a:chOff x="323528" y="764704"/>
            <a:chExt cx="8220123" cy="4632757"/>
          </a:xfrm>
        </p:grpSpPr>
        <p:pic>
          <p:nvPicPr>
            <p:cNvPr id="10" name="Picture 10" descr="node js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5910" y="1278860"/>
              <a:ext cx="1196197" cy="637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4" descr="android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13" y="1428147"/>
              <a:ext cx="585763" cy="42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512333" y="1878230"/>
              <a:ext cx="1224136" cy="77724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Android(1)</a:t>
              </a:r>
            </a:p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NativeScreen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Webview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23928" y="1808891"/>
              <a:ext cx="1440160" cy="9144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WebServer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(2)</a:t>
              </a: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RESTful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API)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Node.js / Express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391523" y="1268760"/>
              <a:ext cx="1152128" cy="7315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Mysql</a:t>
              </a:r>
              <a:endParaRPr lang="en-US" altLang="ko-KR" sz="12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(RDBMS)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391523" y="2913504"/>
              <a:ext cx="1152128" cy="7315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M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ongoDB</a:t>
              </a:r>
              <a:endParaRPr lang="en-US" altLang="ko-KR" sz="12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NoSQL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07704" y="4077072"/>
              <a:ext cx="1917656" cy="1320389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Nginx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(3)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(Frontend Web Server)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AngularJS</a:t>
              </a:r>
            </a:p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BootStrap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547664" y="2298980"/>
              <a:ext cx="1008112" cy="318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err="1" smtClean="0">
                  <a:solidFill>
                    <a:schemeClr val="tx1"/>
                  </a:solidFill>
                </a:rPr>
                <a:t>json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3528" y="2708920"/>
              <a:ext cx="1008112" cy="318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html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355976" y="2756683"/>
              <a:ext cx="1277256" cy="384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request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1880" y="4358443"/>
              <a:ext cx="1277256" cy="384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err="1">
                  <a:solidFill>
                    <a:schemeClr val="tx1"/>
                  </a:solidFill>
                </a:rPr>
                <a:t>Json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5072" y="1958098"/>
              <a:ext cx="1008112" cy="318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err="1" smtClean="0">
                  <a:solidFill>
                    <a:schemeClr val="tx1"/>
                  </a:solidFill>
                </a:rPr>
                <a:t>reqeust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15560" y="4413490"/>
              <a:ext cx="1008112" cy="318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err="1" smtClean="0">
                  <a:solidFill>
                    <a:schemeClr val="tx1"/>
                  </a:solidFill>
                </a:rPr>
                <a:t>reqeust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400248" y="1310026"/>
              <a:ext cx="1008112" cy="318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query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220072" y="2276872"/>
              <a:ext cx="1008112" cy="318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result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/>
            <p:cNvCxnSpPr>
              <a:stCxn id="12" idx="3"/>
              <a:endCxn id="13" idx="1"/>
            </p:cNvCxnSpPr>
            <p:nvPr/>
          </p:nvCxnSpPr>
          <p:spPr>
            <a:xfrm flipV="1">
              <a:off x="1736469" y="2266091"/>
              <a:ext cx="2187459" cy="75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꺾인 연결선 25"/>
            <p:cNvCxnSpPr>
              <a:stCxn id="16" idx="3"/>
              <a:endCxn id="13" idx="2"/>
            </p:cNvCxnSpPr>
            <p:nvPr/>
          </p:nvCxnSpPr>
          <p:spPr>
            <a:xfrm flipV="1">
              <a:off x="3825360" y="2723291"/>
              <a:ext cx="818648" cy="2013976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12" idx="2"/>
              <a:endCxn id="16" idx="1"/>
            </p:cNvCxnSpPr>
            <p:nvPr/>
          </p:nvCxnSpPr>
          <p:spPr>
            <a:xfrm rot="16200000" flipH="1">
              <a:off x="475154" y="3304716"/>
              <a:ext cx="2081797" cy="783303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>
              <a:stCxn id="13" idx="3"/>
              <a:endCxn id="14" idx="1"/>
            </p:cNvCxnSpPr>
            <p:nvPr/>
          </p:nvCxnSpPr>
          <p:spPr>
            <a:xfrm flipV="1">
              <a:off x="5364088" y="1634520"/>
              <a:ext cx="2027435" cy="631571"/>
            </a:xfrm>
            <a:prstGeom prst="bentConnector3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13" idx="3"/>
              <a:endCxn id="15" idx="1"/>
            </p:cNvCxnSpPr>
            <p:nvPr/>
          </p:nvCxnSpPr>
          <p:spPr>
            <a:xfrm>
              <a:off x="5364088" y="2266091"/>
              <a:ext cx="2027435" cy="1013173"/>
            </a:xfrm>
            <a:prstGeom prst="bentConnector3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12" descr="angularjs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0144" y="5069965"/>
              <a:ext cx="271245" cy="271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6" descr="bootstrap에 대한 이미지 검색결과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780"/>
            <a:stretch/>
          </p:blipFill>
          <p:spPr bwMode="auto">
            <a:xfrm>
              <a:off x="2820974" y="5035009"/>
              <a:ext cx="470974" cy="31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0" descr="nginx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79" y="3763540"/>
              <a:ext cx="819307" cy="188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https://lh3.googleusercontent.com/d_0k3wlSPdgMTSoR_UpjWuQhkU4jYpOfWdE6tIFm7vYM4cRP5Iz4djUMX706GGZoA_tXBA=s10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5175" y="764704"/>
              <a:ext cx="504825" cy="404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8" descr="mongodb에 대한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3138" y="2276872"/>
              <a:ext cx="588898" cy="588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직사각형 34"/>
          <p:cNvSpPr/>
          <p:nvPr/>
        </p:nvSpPr>
        <p:spPr>
          <a:xfrm>
            <a:off x="4211960" y="1980892"/>
            <a:ext cx="1057985" cy="2959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 API 22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개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33895" y="4285148"/>
            <a:ext cx="1057985" cy="2959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화면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개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71399" y="1316392"/>
            <a:ext cx="1105057" cy="2959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테이블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개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80312" y="4621642"/>
            <a:ext cx="1456009" cy="2959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Collection 1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개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098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1057" y="836712"/>
            <a:ext cx="1332631" cy="815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진행내용</a:t>
            </a:r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1. </a:t>
            </a:r>
            <a:r>
              <a:rPr lang="ko-KR" altLang="en-US" dirty="0" smtClean="0"/>
              <a:t>프로젝트 개요</a:t>
            </a:r>
            <a:endParaRPr lang="ko-KR" altLang="en-US" dirty="0" smtClean="0">
              <a:effectLst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ctrTitle" idx="4294967295"/>
          </p:nvPr>
        </p:nvSpPr>
        <p:spPr>
          <a:xfrm>
            <a:off x="375139" y="1700808"/>
            <a:ext cx="5348989" cy="1584176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kumimoji="1" lang="ko-KR" altLang="en-US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기간</a:t>
            </a:r>
            <a: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: 2017.09.01 ~ 2017.11.18 (10</a:t>
            </a:r>
            <a:r>
              <a:rPr kumimoji="1" lang="ko-KR" altLang="en-US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주</a:t>
            </a:r>
            <a: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)</a:t>
            </a:r>
            <a:b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</a:br>
            <a:r>
              <a:rPr kumimoji="1" lang="ko-KR" altLang="en-US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내용</a:t>
            </a:r>
            <a: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: </a:t>
            </a:r>
            <a:r>
              <a:rPr kumimoji="1" lang="ko-KR" altLang="en-US" sz="15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안드로이드</a:t>
            </a:r>
            <a: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, </a:t>
            </a:r>
            <a:r>
              <a:rPr kumimoji="1" lang="ko-KR" altLang="en-US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웹</a:t>
            </a:r>
            <a: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</a:t>
            </a:r>
            <a:r>
              <a:rPr kumimoji="1" lang="en-US" altLang="ko-KR" sz="15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FrontEnd</a:t>
            </a:r>
            <a: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), </a:t>
            </a:r>
            <a:r>
              <a:rPr kumimoji="1" lang="en-US" altLang="ko-KR" sz="15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NodeJs</a:t>
            </a:r>
            <a: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, </a:t>
            </a:r>
            <a:r>
              <a:rPr kumimoji="1" lang="en-US" altLang="ko-KR" sz="15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Mysql</a:t>
            </a:r>
            <a: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, </a:t>
            </a:r>
            <a:r>
              <a:rPr kumimoji="1" lang="en-US" altLang="ko-KR" sz="15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Mongodb</a:t>
            </a:r>
            <a: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/>
            </a:r>
            <a:b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</a:br>
            <a:endParaRPr kumimoji="1" lang="ko-KR" altLang="en-US" sz="15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764704"/>
            <a:ext cx="3086161" cy="5513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>
            <a:spLocks noGrp="1"/>
          </p:cNvSpPr>
          <p:nvPr>
            <p:ph type="ctrTitle" idx="4294967295"/>
          </p:nvPr>
        </p:nvSpPr>
        <p:spPr>
          <a:xfrm>
            <a:off x="5696479" y="5992675"/>
            <a:ext cx="2917022" cy="856272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kumimoji="1" lang="en-US" altLang="ko-KR" sz="12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*</a:t>
            </a:r>
            <a:r>
              <a:rPr kumimoji="1" lang="ko-KR" altLang="en-US" sz="12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벤치마킹 </a:t>
            </a:r>
            <a:r>
              <a:rPr kumimoji="1" lang="ko-KR" altLang="en-US" sz="12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앱</a:t>
            </a:r>
            <a:r>
              <a:rPr kumimoji="1" lang="en-US" altLang="ko-KR" sz="12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: </a:t>
            </a:r>
            <a:r>
              <a:rPr kumimoji="1" lang="ko-KR" altLang="en-US" sz="12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블라인드</a:t>
            </a:r>
            <a:endParaRPr kumimoji="1" lang="ko-KR" altLang="en-US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1454" y="3291991"/>
            <a:ext cx="1332631" cy="815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아이디어</a:t>
            </a:r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idx="4294967295"/>
          </p:nvPr>
        </p:nvSpPr>
        <p:spPr>
          <a:xfrm>
            <a:off x="1907704" y="3429000"/>
            <a:ext cx="2736304" cy="41467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kumimoji="1" lang="ko-KR" altLang="en-US" sz="15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앱</a:t>
            </a:r>
            <a:r>
              <a:rPr kumimoji="1" lang="ko-KR" altLang="en-US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명칭</a:t>
            </a:r>
            <a: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: Stalk Secret</a:t>
            </a:r>
            <a:endParaRPr kumimoji="1" lang="ko-KR" altLang="en-US" sz="15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ctrTitle" idx="4294967295"/>
          </p:nvPr>
        </p:nvSpPr>
        <p:spPr>
          <a:xfrm>
            <a:off x="395536" y="4405100"/>
            <a:ext cx="5151435" cy="1688196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“Stalk </a:t>
            </a:r>
            <a:r>
              <a:rPr kumimoji="1" lang="ko-KR" altLang="en-US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의 </a:t>
            </a:r>
            <a:r>
              <a:rPr kumimoji="1" lang="ko-KR" altLang="en-US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익명 버전 </a:t>
            </a:r>
            <a:r>
              <a:rPr kumimoji="1" lang="ko-KR" altLang="en-US" sz="15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어플</a:t>
            </a:r>
            <a: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”</a:t>
            </a:r>
            <a: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/>
            </a:r>
            <a:b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</a:br>
            <a: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“</a:t>
            </a:r>
            <a: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ICT</a:t>
            </a:r>
            <a:r>
              <a:rPr kumimoji="1" lang="ko-KR" altLang="en-US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만을 위한 </a:t>
            </a:r>
            <a:r>
              <a:rPr kumimoji="1" lang="ko-KR" altLang="en-US" sz="15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익명앱</a:t>
            </a:r>
            <a:r>
              <a:rPr kumimoji="1" lang="ko-KR" altLang="en-US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개발</a:t>
            </a:r>
            <a: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”</a:t>
            </a:r>
            <a:r>
              <a:rPr kumimoji="1" lang="en-US" altLang="ko-KR" sz="15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/>
            </a:r>
            <a:br>
              <a:rPr kumimoji="1" lang="en-US" altLang="ko-KR" sz="15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</a:br>
            <a: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“</a:t>
            </a:r>
            <a:r>
              <a:rPr kumimoji="1" lang="ko-KR" altLang="en-US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직급에 관계없이 솔직한 의견 개진 및 토론</a:t>
            </a:r>
            <a: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”</a:t>
            </a:r>
            <a:r>
              <a:rPr kumimoji="1" lang="en-US" altLang="ko-KR" sz="15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/>
            </a:r>
            <a:br>
              <a:rPr kumimoji="1" lang="en-US" altLang="ko-KR" sz="15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</a:br>
            <a: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“</a:t>
            </a:r>
            <a:r>
              <a:rPr kumimoji="1" lang="ko-KR" altLang="en-US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소통 부재로 인한 불필요한 오해 해소</a:t>
            </a:r>
            <a:r>
              <a:rPr kumimoji="1"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”</a:t>
            </a:r>
            <a:endParaRPr kumimoji="1" lang="ko-KR" altLang="en-US" sz="15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25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1057" y="836712"/>
            <a:ext cx="1332631" cy="815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en-US" altLang="ko-KR" sz="16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아이디</a:t>
            </a:r>
            <a:r>
              <a:rPr lang="ko-KR" altLang="en-US" sz="16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어</a:t>
            </a:r>
          </a:p>
        </p:txBody>
      </p:sp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1. </a:t>
            </a:r>
            <a:r>
              <a:rPr lang="ko-KR" altLang="en-US" dirty="0" smtClean="0"/>
              <a:t>프로젝트 개요</a:t>
            </a:r>
            <a:endParaRPr lang="ko-KR" altLang="en-US" dirty="0" smtClean="0">
              <a:effectLst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98463" y="1905694"/>
            <a:ext cx="8229600" cy="31794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defRPr kumimoji="1" sz="1500" b="1">
                <a:latin typeface="나눔고딕" pitchFamily="50" charset="-127"/>
                <a:ea typeface="나눔고딕" pitchFamily="50" charset="-127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/>
              <a:t>“</a:t>
            </a:r>
            <a:r>
              <a:rPr lang="ko-KR" altLang="en-US" dirty="0" smtClean="0"/>
              <a:t>사내 메일</a:t>
            </a:r>
            <a:r>
              <a:rPr lang="en-US" altLang="ko-KR" dirty="0"/>
              <a:t>, </a:t>
            </a:r>
            <a:r>
              <a:rPr lang="ko-KR" altLang="en-US" dirty="0"/>
              <a:t>부서</a:t>
            </a:r>
            <a:r>
              <a:rPr lang="en-US" altLang="ko-KR" dirty="0"/>
              <a:t>, </a:t>
            </a:r>
            <a:r>
              <a:rPr lang="ko-KR" altLang="en-US" dirty="0"/>
              <a:t>핸드폰 정보를 기초로 최초 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”</a:t>
            </a:r>
            <a:endParaRPr lang="en-US" altLang="ko-KR" dirty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가입 후 계정과 메일의 연결관계 파악 불가</a:t>
            </a:r>
            <a:r>
              <a:rPr lang="en-US" altLang="ko-KR" dirty="0" smtClean="0"/>
              <a:t>”</a:t>
            </a:r>
            <a:endParaRPr lang="en-US" altLang="ko-KR" dirty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닉네임을 사용한 글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댓글작성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글 읽기는 모든 게시판 가능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글 작성은 소속 부서게시판만 가능</a:t>
            </a:r>
            <a:r>
              <a:rPr lang="en-US" altLang="ko-KR" dirty="0" smtClean="0"/>
              <a:t> “</a:t>
            </a:r>
          </a:p>
          <a:p>
            <a:r>
              <a:rPr lang="en-US" altLang="ko-KR" dirty="0" smtClean="0"/>
              <a:t>“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</a:t>
            </a:r>
            <a:r>
              <a:rPr lang="ko-KR" altLang="en-US" dirty="0"/>
              <a:t>작성은 모든 게시판 글에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92696"/>
            <a:ext cx="3240360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7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2. </a:t>
            </a:r>
            <a:r>
              <a:rPr lang="ko-KR" altLang="en-US" dirty="0" smtClean="0"/>
              <a:t>프로젝트 상세</a:t>
            </a:r>
            <a:endParaRPr lang="ko-KR" altLang="en-US" dirty="0" smtClean="0">
              <a:effectLst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31057" y="836712"/>
            <a:ext cx="1332631" cy="815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구성도</a:t>
            </a:r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13281" y="4332911"/>
            <a:ext cx="3645848" cy="1288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RDBMS: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중요데이터 적재용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고객정보 등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NoSQL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대용량 데이터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(log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성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Nginx: Hybrid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FrontEnd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화면용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웹서버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3528" y="1316523"/>
            <a:ext cx="8220123" cy="4632757"/>
            <a:chOff x="323528" y="764704"/>
            <a:chExt cx="8220123" cy="4632757"/>
          </a:xfrm>
        </p:grpSpPr>
        <p:pic>
          <p:nvPicPr>
            <p:cNvPr id="6" name="Picture 10" descr="node js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5910" y="1278860"/>
              <a:ext cx="1196197" cy="637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4" descr="android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13" y="1428147"/>
              <a:ext cx="585763" cy="42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512333" y="1878230"/>
              <a:ext cx="1224136" cy="77724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Android(1)</a:t>
              </a:r>
            </a:p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NativeScreen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Webview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23928" y="1808891"/>
              <a:ext cx="1440160" cy="9144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WebServer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(2)</a:t>
              </a: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RESTful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API)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Node.js / Express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91523" y="1268760"/>
              <a:ext cx="1152128" cy="7315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Mysql</a:t>
              </a:r>
              <a:endParaRPr lang="en-US" altLang="ko-KR" sz="12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(RDBMS)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391523" y="2913504"/>
              <a:ext cx="1152128" cy="7315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M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ongoDB</a:t>
              </a:r>
              <a:endParaRPr lang="en-US" altLang="ko-KR" sz="12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NoSQL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07704" y="4077072"/>
              <a:ext cx="1917656" cy="1320389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Nginx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(3)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(Frontend Web Server)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AngularJS</a:t>
              </a:r>
            </a:p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BootStrap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547664" y="2298980"/>
              <a:ext cx="1008112" cy="318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err="1" smtClean="0">
                  <a:solidFill>
                    <a:schemeClr val="tx1"/>
                  </a:solidFill>
                </a:rPr>
                <a:t>json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3528" y="2708920"/>
              <a:ext cx="1008112" cy="318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html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355976" y="2756683"/>
              <a:ext cx="1277256" cy="384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request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1880" y="4358443"/>
              <a:ext cx="1277256" cy="384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err="1">
                  <a:solidFill>
                    <a:schemeClr val="tx1"/>
                  </a:solidFill>
                </a:rPr>
                <a:t>Json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35072" y="1958098"/>
              <a:ext cx="1008112" cy="318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err="1" smtClean="0">
                  <a:solidFill>
                    <a:schemeClr val="tx1"/>
                  </a:solidFill>
                </a:rPr>
                <a:t>reqeust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15560" y="4413490"/>
              <a:ext cx="1008112" cy="318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err="1" smtClean="0">
                  <a:solidFill>
                    <a:schemeClr val="tx1"/>
                  </a:solidFill>
                </a:rPr>
                <a:t>reqeust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400248" y="1310026"/>
              <a:ext cx="1008112" cy="318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query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20072" y="2276872"/>
              <a:ext cx="1008112" cy="318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result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/>
            <p:cNvCxnSpPr>
              <a:stCxn id="8" idx="3"/>
              <a:endCxn id="9" idx="1"/>
            </p:cNvCxnSpPr>
            <p:nvPr/>
          </p:nvCxnSpPr>
          <p:spPr>
            <a:xfrm flipV="1">
              <a:off x="1736469" y="2266091"/>
              <a:ext cx="2187459" cy="75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12" idx="3"/>
              <a:endCxn id="9" idx="2"/>
            </p:cNvCxnSpPr>
            <p:nvPr/>
          </p:nvCxnSpPr>
          <p:spPr>
            <a:xfrm flipV="1">
              <a:off x="3825360" y="2723291"/>
              <a:ext cx="818648" cy="2013976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8" idx="2"/>
              <a:endCxn id="12" idx="1"/>
            </p:cNvCxnSpPr>
            <p:nvPr/>
          </p:nvCxnSpPr>
          <p:spPr>
            <a:xfrm rot="16200000" flipH="1">
              <a:off x="475154" y="3304716"/>
              <a:ext cx="2081797" cy="783303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9" idx="3"/>
              <a:endCxn id="10" idx="1"/>
            </p:cNvCxnSpPr>
            <p:nvPr/>
          </p:nvCxnSpPr>
          <p:spPr>
            <a:xfrm flipV="1">
              <a:off x="5364088" y="1634520"/>
              <a:ext cx="2027435" cy="631571"/>
            </a:xfrm>
            <a:prstGeom prst="bentConnector3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꺾인 연결선 25"/>
            <p:cNvCxnSpPr>
              <a:stCxn id="9" idx="3"/>
              <a:endCxn id="11" idx="1"/>
            </p:cNvCxnSpPr>
            <p:nvPr/>
          </p:nvCxnSpPr>
          <p:spPr>
            <a:xfrm>
              <a:off x="5364088" y="2266091"/>
              <a:ext cx="2027435" cy="1013173"/>
            </a:xfrm>
            <a:prstGeom prst="bentConnector3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12" descr="angularjs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0144" y="5069965"/>
              <a:ext cx="271245" cy="271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6" descr="bootstrap에 대한 이미지 검색결과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780"/>
            <a:stretch/>
          </p:blipFill>
          <p:spPr bwMode="auto">
            <a:xfrm>
              <a:off x="2820974" y="5035009"/>
              <a:ext cx="470974" cy="31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0" descr="nginx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79" y="3763540"/>
              <a:ext cx="819307" cy="188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https://lh3.googleusercontent.com/d_0k3wlSPdgMTSoR_UpjWuQhkU4jYpOfWdE6tIFm7vYM4cRP5Iz4djUMX706GGZoA_tXBA=s10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5175" y="764704"/>
              <a:ext cx="504825" cy="404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8" descr="mongodb에 대한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3138" y="2276872"/>
              <a:ext cx="588898" cy="588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233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2. </a:t>
            </a:r>
            <a:r>
              <a:rPr lang="ko-KR" altLang="en-US" dirty="0" smtClean="0"/>
              <a:t>프로젝트 상세</a:t>
            </a:r>
            <a:endParaRPr lang="ko-KR" altLang="en-US" dirty="0" smtClean="0">
              <a:effectLst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31057" y="836712"/>
            <a:ext cx="1332631" cy="815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스토리보</a:t>
            </a:r>
            <a:r>
              <a:rPr lang="ko-KR" altLang="en-US" sz="16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드</a:t>
            </a:r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01" y="1989280"/>
            <a:ext cx="22275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내용 개체 틀 2"/>
          <p:cNvSpPr txBox="1">
            <a:spLocks/>
          </p:cNvSpPr>
          <p:nvPr/>
        </p:nvSpPr>
        <p:spPr>
          <a:xfrm>
            <a:off x="1907704" y="759444"/>
            <a:ext cx="8229600" cy="869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defRPr kumimoji="1" sz="1500" b="1">
                <a:latin typeface="나눔고딕" pitchFamily="50" charset="-127"/>
                <a:ea typeface="나눔고딕" pitchFamily="50" charset="-127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dirty="0" err="1" smtClean="0"/>
              <a:t>스플래시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</a:t>
            </a:r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28" y="1989280"/>
            <a:ext cx="22275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964" y="1980284"/>
            <a:ext cx="22275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2627784" y="3267441"/>
            <a:ext cx="800219" cy="916572"/>
            <a:chOff x="2686727" y="2400269"/>
            <a:chExt cx="800219" cy="916572"/>
          </a:xfrm>
        </p:grpSpPr>
        <p:sp>
          <p:nvSpPr>
            <p:cNvPr id="37" name="오른쪽 화살표 36"/>
            <p:cNvSpPr/>
            <p:nvPr/>
          </p:nvSpPr>
          <p:spPr>
            <a:xfrm>
              <a:off x="2868772" y="2920797"/>
              <a:ext cx="436124" cy="3960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86727" y="24002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기본설정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완</a:t>
              </a:r>
              <a:r>
                <a:rPr lang="ko-KR" altLang="en-US" sz="1200" dirty="0"/>
                <a:t>료</a:t>
              </a:r>
              <a:endParaRPr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788005" y="3268971"/>
            <a:ext cx="800219" cy="898331"/>
            <a:chOff x="5876936" y="2391271"/>
            <a:chExt cx="800219" cy="898331"/>
          </a:xfrm>
        </p:grpSpPr>
        <p:sp>
          <p:nvSpPr>
            <p:cNvPr id="40" name="오른쪽 화살표 39"/>
            <p:cNvSpPr/>
            <p:nvPr/>
          </p:nvSpPr>
          <p:spPr>
            <a:xfrm>
              <a:off x="6058983" y="2893558"/>
              <a:ext cx="436124" cy="3960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76936" y="239127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회원가입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클</a:t>
              </a:r>
              <a:r>
                <a:rPr lang="ko-KR" altLang="en-US" sz="1200" dirty="0"/>
                <a:t>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444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2. </a:t>
            </a:r>
            <a:r>
              <a:rPr lang="ko-KR" altLang="en-US" dirty="0" smtClean="0"/>
              <a:t>프로젝트 상세</a:t>
            </a:r>
            <a:endParaRPr lang="ko-KR" altLang="en-US" dirty="0" smtClean="0">
              <a:effectLst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31057" y="836712"/>
            <a:ext cx="1332631" cy="815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스토리보</a:t>
            </a:r>
            <a:r>
              <a:rPr lang="ko-KR" altLang="en-US" sz="16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드</a:t>
            </a:r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1907704" y="759444"/>
            <a:ext cx="8229600" cy="869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defRPr kumimoji="1" sz="1500" b="1">
                <a:latin typeface="나눔고딕" pitchFamily="50" charset="-127"/>
                <a:ea typeface="나눔고딕" pitchFamily="50" charset="-127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글 작성</a:t>
            </a:r>
            <a:endParaRPr lang="en-US" altLang="ko-KR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704729" y="3084286"/>
            <a:ext cx="646331" cy="916572"/>
            <a:chOff x="2763672" y="2400269"/>
            <a:chExt cx="646331" cy="916572"/>
          </a:xfrm>
        </p:grpSpPr>
        <p:sp>
          <p:nvSpPr>
            <p:cNvPr id="37" name="오른쪽 화살표 36"/>
            <p:cNvSpPr/>
            <p:nvPr/>
          </p:nvSpPr>
          <p:spPr>
            <a:xfrm>
              <a:off x="2868772" y="2920797"/>
              <a:ext cx="436124" cy="3960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63672" y="2400269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로그인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클</a:t>
              </a:r>
              <a:r>
                <a:rPr lang="ko-KR" altLang="en-US" sz="1200" dirty="0"/>
                <a:t>릭</a:t>
              </a:r>
              <a:endParaRPr lang="en-US" altLang="ko-KR" sz="1200" dirty="0" smtClean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837699" y="3085816"/>
            <a:ext cx="700834" cy="898331"/>
            <a:chOff x="5926630" y="2391271"/>
            <a:chExt cx="700834" cy="898331"/>
          </a:xfrm>
        </p:grpSpPr>
        <p:sp>
          <p:nvSpPr>
            <p:cNvPr id="40" name="오른쪽 화살표 39"/>
            <p:cNvSpPr/>
            <p:nvPr/>
          </p:nvSpPr>
          <p:spPr>
            <a:xfrm>
              <a:off x="6058983" y="2893558"/>
              <a:ext cx="436124" cy="3960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26630" y="2391271"/>
              <a:ext cx="7008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글 작성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클릭</a:t>
              </a:r>
              <a:endParaRPr lang="en-US" altLang="ko-KR" sz="1200" dirty="0" smtClean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9" y="1822836"/>
            <a:ext cx="22275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22836"/>
            <a:ext cx="2227500" cy="396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06125"/>
            <a:ext cx="2227500" cy="396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82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2. </a:t>
            </a:r>
            <a:r>
              <a:rPr lang="ko-KR" altLang="en-US" dirty="0" smtClean="0"/>
              <a:t>프로젝트 상세</a:t>
            </a:r>
            <a:endParaRPr lang="ko-KR" altLang="en-US" dirty="0" smtClean="0">
              <a:effectLst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31057" y="836712"/>
            <a:ext cx="1332631" cy="815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스토리보</a:t>
            </a:r>
            <a:r>
              <a:rPr lang="ko-KR" altLang="en-US" sz="16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드</a:t>
            </a:r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1907704" y="759444"/>
            <a:ext cx="8229600" cy="869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defRPr kumimoji="1" sz="1500" b="1">
                <a:latin typeface="나눔고딕" pitchFamily="50" charset="-127"/>
                <a:ea typeface="나눔고딕" pitchFamily="50" charset="-127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dirty="0" smtClean="0"/>
              <a:t>글 좋아요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글 조회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조회</a:t>
            </a:r>
            <a:endParaRPr lang="en-US" altLang="ko-KR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677479" y="3084286"/>
            <a:ext cx="700833" cy="916572"/>
            <a:chOff x="2736422" y="2400269"/>
            <a:chExt cx="700833" cy="916572"/>
          </a:xfrm>
        </p:grpSpPr>
        <p:sp>
          <p:nvSpPr>
            <p:cNvPr id="37" name="오른쪽 화살표 36"/>
            <p:cNvSpPr/>
            <p:nvPr/>
          </p:nvSpPr>
          <p:spPr>
            <a:xfrm>
              <a:off x="2868772" y="2920797"/>
              <a:ext cx="436124" cy="3960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36422" y="2400269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글 내용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클릭</a:t>
              </a:r>
              <a:endParaRPr lang="en-US" altLang="ko-KR" sz="1200" dirty="0" smtClean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760756" y="3085816"/>
            <a:ext cx="854721" cy="898331"/>
            <a:chOff x="5849687" y="2391271"/>
            <a:chExt cx="854721" cy="898331"/>
          </a:xfrm>
        </p:grpSpPr>
        <p:sp>
          <p:nvSpPr>
            <p:cNvPr id="40" name="오른쪽 화살표 39"/>
            <p:cNvSpPr/>
            <p:nvPr/>
          </p:nvSpPr>
          <p:spPr>
            <a:xfrm>
              <a:off x="6058983" y="2893558"/>
              <a:ext cx="436124" cy="3960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49687" y="2391271"/>
              <a:ext cx="854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댓글</a:t>
              </a:r>
              <a:r>
                <a:rPr lang="ko-KR" altLang="en-US" sz="1200" dirty="0" smtClean="0"/>
                <a:t> 개수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클릭</a:t>
              </a:r>
              <a:endParaRPr lang="en-US" altLang="ko-KR" sz="1200" dirty="0" smtClean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7" y="1806125"/>
            <a:ext cx="2227500" cy="396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3641" y="4581128"/>
            <a:ext cx="828575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25097" y="5038435"/>
            <a:ext cx="1842647" cy="40678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defRPr kumimoji="1" sz="1500" b="1">
                <a:latin typeface="나눔고딕" pitchFamily="50" charset="-127"/>
                <a:ea typeface="나눔고딕" pitchFamily="50" charset="-127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z="1100" dirty="0" smtClean="0">
                <a:solidFill>
                  <a:srgbClr val="FF0000"/>
                </a:solidFill>
              </a:rPr>
              <a:t>클릭 시 글 </a:t>
            </a:r>
            <a:r>
              <a:rPr lang="en-US" altLang="ko-KR" sz="1100" dirty="0" smtClean="0">
                <a:solidFill>
                  <a:srgbClr val="FF0000"/>
                </a:solidFill>
              </a:rPr>
              <a:t>LIKE </a:t>
            </a:r>
            <a:r>
              <a:rPr lang="ko-KR" altLang="en-US" sz="1100" dirty="0" smtClean="0">
                <a:solidFill>
                  <a:srgbClr val="FF0000"/>
                </a:solidFill>
              </a:rPr>
              <a:t>횟수 증가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7818" y="2348880"/>
            <a:ext cx="2181686" cy="96776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1505217" y="2933997"/>
            <a:ext cx="1842647" cy="40678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defRPr kumimoji="1" sz="1500" b="1">
                <a:latin typeface="나눔고딕" pitchFamily="50" charset="-127"/>
                <a:ea typeface="나눔고딕" pitchFamily="50" charset="-127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z="1100" dirty="0" smtClean="0">
                <a:solidFill>
                  <a:srgbClr val="FF0000"/>
                </a:solidFill>
              </a:rPr>
              <a:t>클릭 시 </a:t>
            </a:r>
            <a:r>
              <a:rPr lang="ko-KR" altLang="en-US" sz="1100" smtClean="0">
                <a:solidFill>
                  <a:srgbClr val="FF0000"/>
                </a:solidFill>
              </a:rPr>
              <a:t>글 조회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68" y="1806125"/>
            <a:ext cx="2227500" cy="396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391611" y="5157192"/>
            <a:ext cx="604326" cy="3219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3391611" y="4678395"/>
            <a:ext cx="1842647" cy="40678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defRPr kumimoji="1" sz="1500" b="1">
                <a:latin typeface="나눔고딕" pitchFamily="50" charset="-127"/>
                <a:ea typeface="나눔고딕" pitchFamily="50" charset="-127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z="1100" dirty="0" smtClean="0">
                <a:solidFill>
                  <a:srgbClr val="FF0000"/>
                </a:solidFill>
              </a:rPr>
              <a:t>클릭 시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댓글</a:t>
            </a:r>
            <a:r>
              <a:rPr lang="ko-KR" altLang="en-US" sz="1100" dirty="0" smtClean="0">
                <a:solidFill>
                  <a:srgbClr val="FF0000"/>
                </a:solidFill>
              </a:rPr>
              <a:t> 조회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060" y="1822836"/>
            <a:ext cx="2227500" cy="396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54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2. </a:t>
            </a:r>
            <a:r>
              <a:rPr lang="ko-KR" altLang="en-US" dirty="0" smtClean="0"/>
              <a:t>프로젝트 상세</a:t>
            </a:r>
            <a:endParaRPr lang="ko-KR" altLang="en-US" dirty="0" smtClean="0">
              <a:effectLst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31057" y="836712"/>
            <a:ext cx="1332631" cy="815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스토리보</a:t>
            </a:r>
            <a:r>
              <a:rPr lang="ko-KR" altLang="en-US" sz="16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드</a:t>
            </a:r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1907704" y="759444"/>
            <a:ext cx="8229600" cy="869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defRPr kumimoji="1" sz="1500" b="1">
                <a:latin typeface="나눔고딕" pitchFamily="50" charset="-127"/>
                <a:ea typeface="나눔고딕" pitchFamily="50" charset="-127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dirty="0" smtClean="0"/>
              <a:t>홈 </a:t>
            </a:r>
            <a:r>
              <a:rPr lang="ko-KR" altLang="en-US" dirty="0" err="1" smtClean="0"/>
              <a:t>글작성</a:t>
            </a:r>
            <a:r>
              <a:rPr lang="ko-KR" altLang="en-US" dirty="0" smtClean="0"/>
              <a:t> 버튼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홈 메뉴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마이페이지</a:t>
            </a:r>
            <a:endParaRPr lang="en-US" altLang="ko-KR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691661" y="3084286"/>
            <a:ext cx="800219" cy="916572"/>
            <a:chOff x="2686729" y="2400269"/>
            <a:chExt cx="800219" cy="916572"/>
          </a:xfrm>
        </p:grpSpPr>
        <p:sp>
          <p:nvSpPr>
            <p:cNvPr id="37" name="오른쪽 화살표 36"/>
            <p:cNvSpPr/>
            <p:nvPr/>
          </p:nvSpPr>
          <p:spPr>
            <a:xfrm>
              <a:off x="2868772" y="2920797"/>
              <a:ext cx="436124" cy="3960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86729" y="24002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상단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메뉴클</a:t>
              </a:r>
              <a:r>
                <a:rPr lang="ko-KR" altLang="en-US" sz="1200" dirty="0"/>
                <a:t>릭</a:t>
              </a:r>
              <a:endParaRPr lang="en-US" altLang="ko-KR" sz="1200" dirty="0" smtClean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711063" y="3085816"/>
            <a:ext cx="954107" cy="898331"/>
            <a:chOff x="5799994" y="2391271"/>
            <a:chExt cx="954107" cy="898331"/>
          </a:xfrm>
        </p:grpSpPr>
        <p:sp>
          <p:nvSpPr>
            <p:cNvPr id="40" name="오른쪽 화살표 39"/>
            <p:cNvSpPr/>
            <p:nvPr/>
          </p:nvSpPr>
          <p:spPr>
            <a:xfrm>
              <a:off x="6058983" y="2893558"/>
              <a:ext cx="436124" cy="3960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99994" y="2391271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마이페이지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클</a:t>
              </a:r>
              <a:r>
                <a:rPr lang="ko-KR" altLang="en-US" sz="1200" dirty="0"/>
                <a:t>릭</a:t>
              </a:r>
              <a:endParaRPr lang="en-US" altLang="ko-KR" sz="1200" dirty="0" smtClean="0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22836"/>
            <a:ext cx="2227500" cy="396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4" y="1822836"/>
            <a:ext cx="2227500" cy="396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173957" y="5373216"/>
            <a:ext cx="453827" cy="40962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055610" y="5731356"/>
            <a:ext cx="1436270" cy="40678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defRPr kumimoji="1" sz="1500" b="1">
                <a:latin typeface="나눔고딕" pitchFamily="50" charset="-127"/>
                <a:ea typeface="나눔고딕" pitchFamily="50" charset="-127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z="1100" dirty="0" err="1" smtClean="0">
                <a:solidFill>
                  <a:srgbClr val="FF0000"/>
                </a:solidFill>
              </a:rPr>
              <a:t>타부서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글작성</a:t>
            </a:r>
            <a:r>
              <a:rPr lang="ko-KR" altLang="en-US" sz="1100" dirty="0" smtClean="0">
                <a:solidFill>
                  <a:srgbClr val="FF0000"/>
                </a:solidFill>
              </a:rPr>
              <a:t> 불가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58" y="1822836"/>
            <a:ext cx="2227500" cy="396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오른쪽 화살표 19"/>
          <p:cNvSpPr/>
          <p:nvPr/>
        </p:nvSpPr>
        <p:spPr>
          <a:xfrm rot="5400000">
            <a:off x="6983727" y="5584811"/>
            <a:ext cx="436124" cy="39604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724736" y="5013176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닉네임변경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클릭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뒷장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986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2. </a:t>
            </a:r>
            <a:r>
              <a:rPr lang="ko-KR" altLang="en-US" dirty="0" smtClean="0"/>
              <a:t>프로젝트 상세</a:t>
            </a:r>
            <a:endParaRPr lang="ko-KR" altLang="en-US" dirty="0" smtClean="0">
              <a:effectLst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31057" y="836712"/>
            <a:ext cx="1332631" cy="815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스토리보</a:t>
            </a:r>
            <a:r>
              <a:rPr lang="ko-KR" altLang="en-US" sz="16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드</a:t>
            </a:r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1907704" y="759444"/>
            <a:ext cx="8229600" cy="869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defRPr kumimoji="1" sz="1500" b="1">
                <a:latin typeface="나눔고딕" pitchFamily="50" charset="-127"/>
                <a:ea typeface="나눔고딕" pitchFamily="50" charset="-127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닉네임 변경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비밀번호 변경</a:t>
            </a:r>
            <a:endParaRPr lang="en-US" altLang="ko-KR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691664" y="3235476"/>
            <a:ext cx="800219" cy="787882"/>
            <a:chOff x="2686732" y="2528959"/>
            <a:chExt cx="800219" cy="787882"/>
          </a:xfrm>
        </p:grpSpPr>
        <p:sp>
          <p:nvSpPr>
            <p:cNvPr id="37" name="오른쪽 화살표 36"/>
            <p:cNvSpPr/>
            <p:nvPr/>
          </p:nvSpPr>
          <p:spPr>
            <a:xfrm>
              <a:off x="2868772" y="2920797"/>
              <a:ext cx="436124" cy="3960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86732" y="25289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뒤로가</a:t>
              </a:r>
              <a:r>
                <a:rPr lang="ko-KR" altLang="en-US" sz="1200" dirty="0" err="1"/>
                <a:t>기</a:t>
              </a:r>
              <a:endParaRPr lang="en-US" altLang="ko-KR" sz="1200" dirty="0" smtClean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788010" y="3180252"/>
            <a:ext cx="800219" cy="898331"/>
            <a:chOff x="5876941" y="2391271"/>
            <a:chExt cx="800219" cy="898331"/>
          </a:xfrm>
        </p:grpSpPr>
        <p:sp>
          <p:nvSpPr>
            <p:cNvPr id="40" name="오른쪽 화살표 39"/>
            <p:cNvSpPr/>
            <p:nvPr/>
          </p:nvSpPr>
          <p:spPr>
            <a:xfrm>
              <a:off x="6058983" y="2893558"/>
              <a:ext cx="436124" cy="3960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76941" y="239127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비밀번호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변</a:t>
              </a:r>
              <a:r>
                <a:rPr lang="ko-KR" altLang="en-US" sz="1200" dirty="0"/>
                <a:t>경</a:t>
              </a:r>
              <a:endParaRPr lang="en-US" altLang="ko-KR" sz="1200" dirty="0" smtClean="0"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93" y="1917272"/>
            <a:ext cx="2227500" cy="396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159" y="1900561"/>
            <a:ext cx="2227500" cy="396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378" y="1845336"/>
            <a:ext cx="2227500" cy="396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525231"/>
      </p:ext>
    </p:extLst>
  </p:cSld>
  <p:clrMapOvr>
    <a:masterClrMapping/>
  </p:clrMapOvr>
</p:sld>
</file>

<file path=ppt/theme/theme1.xml><?xml version="1.0" encoding="utf-8"?>
<a:theme xmlns:a="http://schemas.openxmlformats.org/drawingml/2006/main" name="IT그룹 보고서 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05942CBC542E14CAB2D0079DC72F7BB" ma:contentTypeVersion="0" ma:contentTypeDescription="새 문서를 만듭니다." ma:contentTypeScope="" ma:versionID="fb5aac8264acf01287acc53c5dbbd4c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0BC0D4-43FB-4C2B-B2A7-05EF9ACDA7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4C6883-0B07-402D-B706-1FFDF1CA6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5C465AC-16A8-43C5-B077-FD1AE8D1E07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376</Words>
  <Application>Microsoft Office PowerPoint</Application>
  <PresentationFormat>화면 슬라이드 쇼(4:3)</PresentationFormat>
  <Paragraphs>128</Paragraphs>
  <Slides>12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IT그룹 보고서 템플릿</vt:lpstr>
      <vt:lpstr>비트맵 이미지</vt:lpstr>
      <vt:lpstr>2017 하반기 모바일 교육 프로젝트 최종발표</vt:lpstr>
      <vt:lpstr>기간: 2017.09.01 ~ 2017.11.18 (10주) 내용: 안드로이드, 웹(FrontEnd), NodeJs, Mysql, Mongodb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shinhan</dc:creator>
  <cp:lastModifiedBy>60029514</cp:lastModifiedBy>
  <cp:revision>98</cp:revision>
  <dcterms:created xsi:type="dcterms:W3CDTF">2016-12-06T07:04:08Z</dcterms:created>
  <dcterms:modified xsi:type="dcterms:W3CDTF">2017-11-11T05:40:21Z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0x010100D05942CBC542E14CAB2D0079DC72F7BB</vt:lpwstr>
  </property>
</Properties>
</file>