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9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0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EDC4-8ACA-4BD5-8ACB-6937AEB6447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59B4-1F2D-47B3-99C2-B2179FD76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333" y="1086142"/>
            <a:ext cx="1224136" cy="7772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Android(1)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1960" y="1016803"/>
            <a:ext cx="1440160" cy="914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WebServer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(2)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RESTful</a:t>
            </a:r>
            <a:r>
              <a:rPr lang="en-US" altLang="ko-KR" sz="1300" dirty="0">
                <a:solidFill>
                  <a:schemeClr val="tx1"/>
                </a:solidFill>
              </a:rPr>
              <a:t> API)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Node.js Express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1523" y="476672"/>
            <a:ext cx="1152128" cy="731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Mysql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(RDBMS)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91523" y="1890327"/>
            <a:ext cx="1152128" cy="731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chemeClr val="tx1"/>
                </a:solidFill>
              </a:rPr>
              <a:t>M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ongoDB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NoSQL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03748" y="3259487"/>
            <a:ext cx="1440160" cy="914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Nginx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(Frontend Web Server)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HTML/CSS/JS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1506892"/>
            <a:ext cx="1008112" cy="31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866932"/>
            <a:ext cx="1008112" cy="31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html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1866932"/>
            <a:ext cx="1277256" cy="38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ajax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1880" y="3667132"/>
            <a:ext cx="1277256" cy="38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Json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47864" y="1116110"/>
            <a:ext cx="1008112" cy="31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reqeust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03648" y="3379100"/>
            <a:ext cx="1008112" cy="31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reqeust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99435" y="476672"/>
            <a:ext cx="1008112" cy="31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query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1323" y="1526050"/>
            <a:ext cx="1008112" cy="31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result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504" y="5445224"/>
            <a:ext cx="8856984" cy="1288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RDBMS: </a:t>
            </a:r>
            <a:r>
              <a:rPr lang="ko-KR" altLang="en-US" sz="1300" dirty="0" smtClean="0">
                <a:solidFill>
                  <a:schemeClr val="tx1"/>
                </a:solidFill>
              </a:rPr>
              <a:t>중요데이터 적재용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고객정보 등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 err="1" smtClean="0">
                <a:solidFill>
                  <a:schemeClr val="tx1"/>
                </a:solidFill>
              </a:rPr>
              <a:t>NoSQL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대용량 데이터 </a:t>
            </a:r>
            <a:r>
              <a:rPr lang="en-US" altLang="ko-KR" sz="1300" dirty="0" smtClean="0">
                <a:solidFill>
                  <a:schemeClr val="tx1"/>
                </a:solidFill>
              </a:rPr>
              <a:t>(log</a:t>
            </a:r>
            <a:r>
              <a:rPr lang="ko-KR" altLang="en-US" sz="1300" dirty="0" smtClean="0">
                <a:solidFill>
                  <a:schemeClr val="tx1"/>
                </a:solidFill>
              </a:rPr>
              <a:t>성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 err="1" smtClean="0">
                <a:solidFill>
                  <a:schemeClr val="tx1"/>
                </a:solidFill>
              </a:rPr>
              <a:t>Redis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일정 시간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최근쿼리에</a:t>
            </a:r>
            <a:r>
              <a:rPr lang="ko-KR" altLang="en-US" sz="13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캐싱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err="1" smtClean="0">
                <a:solidFill>
                  <a:schemeClr val="tx1"/>
                </a:solidFill>
              </a:rPr>
              <a:t>Nginx</a:t>
            </a:r>
            <a:r>
              <a:rPr lang="en-US" altLang="ko-KR" sz="1300" dirty="0" smtClean="0">
                <a:solidFill>
                  <a:schemeClr val="tx1"/>
                </a:solidFill>
              </a:rPr>
              <a:t>: Hybrid </a:t>
            </a:r>
            <a:r>
              <a:rPr lang="ko-KR" altLang="en-US" sz="1300" dirty="0" smtClean="0">
                <a:solidFill>
                  <a:schemeClr val="tx1"/>
                </a:solidFill>
              </a:rPr>
              <a:t>개발을 위해서 필요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*(1), (2), (3) </a:t>
            </a:r>
            <a:r>
              <a:rPr lang="ko-KR" altLang="en-US" sz="1300" dirty="0" smtClean="0">
                <a:solidFill>
                  <a:schemeClr val="tx1"/>
                </a:solidFill>
              </a:rPr>
              <a:t>은 실습 때 구축할 순서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*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웹서버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r>
              <a:rPr lang="ko-KR" altLang="en-US" sz="1300" dirty="0" smtClean="0">
                <a:solidFill>
                  <a:schemeClr val="tx1"/>
                </a:solidFill>
              </a:rPr>
              <a:t>개를 분리하는 이유는 </a:t>
            </a:r>
            <a:r>
              <a:rPr lang="ko-KR" altLang="en-US" sz="1300" dirty="0" smtClean="0">
                <a:solidFill>
                  <a:schemeClr val="tx1"/>
                </a:solidFill>
              </a:rPr>
              <a:t>레이아웃 등 변경이 필요할 때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Nginx</a:t>
            </a:r>
            <a:r>
              <a:rPr lang="ko-KR" altLang="en-US" sz="1300" dirty="0" smtClean="0">
                <a:solidFill>
                  <a:schemeClr val="tx1"/>
                </a:solidFill>
              </a:rPr>
              <a:t>쪽만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변경하면됨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91523" y="3303981"/>
            <a:ext cx="1152128" cy="731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Redis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4" idx="3"/>
            <a:endCxn id="5" idx="1"/>
          </p:cNvCxnSpPr>
          <p:nvPr/>
        </p:nvCxnSpPr>
        <p:spPr>
          <a:xfrm flipV="1">
            <a:off x="1736469" y="1474003"/>
            <a:ext cx="2475491" cy="759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8" idx="3"/>
            <a:endCxn id="5" idx="2"/>
          </p:cNvCxnSpPr>
          <p:nvPr/>
        </p:nvCxnSpPr>
        <p:spPr>
          <a:xfrm flipV="1">
            <a:off x="3743908" y="1931203"/>
            <a:ext cx="1188132" cy="1785484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" idx="2"/>
            <a:endCxn id="8" idx="1"/>
          </p:cNvCxnSpPr>
          <p:nvPr/>
        </p:nvCxnSpPr>
        <p:spPr>
          <a:xfrm rot="16200000" flipH="1">
            <a:off x="787422" y="2200360"/>
            <a:ext cx="1853305" cy="1179347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5" idx="3"/>
            <a:endCxn id="6" idx="1"/>
          </p:cNvCxnSpPr>
          <p:nvPr/>
        </p:nvCxnSpPr>
        <p:spPr>
          <a:xfrm flipV="1">
            <a:off x="5652120" y="842432"/>
            <a:ext cx="1739403" cy="631571"/>
          </a:xfrm>
          <a:prstGeom prst="bentConnector3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" idx="3"/>
            <a:endCxn id="7" idx="1"/>
          </p:cNvCxnSpPr>
          <p:nvPr/>
        </p:nvCxnSpPr>
        <p:spPr>
          <a:xfrm>
            <a:off x="5652120" y="1474003"/>
            <a:ext cx="1739403" cy="782084"/>
          </a:xfrm>
          <a:prstGeom prst="bentConnector3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" idx="3"/>
            <a:endCxn id="51" idx="1"/>
          </p:cNvCxnSpPr>
          <p:nvPr/>
        </p:nvCxnSpPr>
        <p:spPr>
          <a:xfrm>
            <a:off x="5652120" y="1474003"/>
            <a:ext cx="1739403" cy="2195738"/>
          </a:xfrm>
          <a:prstGeom prst="bentConnector3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0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60029514</dc:creator>
  <cp:lastModifiedBy>60029514</cp:lastModifiedBy>
  <cp:revision>27</cp:revision>
  <dcterms:created xsi:type="dcterms:W3CDTF">2017-09-01T07:08:31Z</dcterms:created>
  <dcterms:modified xsi:type="dcterms:W3CDTF">2017-09-01T07:36:17Z</dcterms:modified>
</cp:coreProperties>
</file>