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63" r:id="rId10"/>
    <p:sldId id="265" r:id="rId11"/>
    <p:sldId id="267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>
      <p:cViewPr varScale="1">
        <p:scale>
          <a:sx n="79" d="100"/>
          <a:sy n="79" d="100"/>
        </p:scale>
        <p:origin x="-6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화면로</a:t>
            </a:r>
            <a:r>
              <a:rPr lang="ko-KR" altLang="en-US" b="1" dirty="0"/>
              <a:t>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528" y="804291"/>
            <a:ext cx="2736304" cy="4032448"/>
            <a:chOff x="323528" y="804291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04291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87624" y="1700808"/>
              <a:ext cx="1008112" cy="10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로고</a:t>
              </a:r>
              <a:endParaRPr lang="ko-KR" altLang="en-US" sz="15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23528" y="3101381"/>
              <a:ext cx="2736304" cy="320453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슬로건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53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492976"/>
            <a:ext cx="2507100" cy="72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네임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닉네임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052736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808" y="2370275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98382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</a:t>
            </a:r>
            <a:r>
              <a:rPr lang="ko-KR" altLang="en-US" b="1" dirty="0"/>
              <a:t>호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98072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3565" y="2847909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3554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565" y="241586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 재확인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65" y="1407749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내글관</a:t>
            </a:r>
            <a:r>
              <a:rPr lang="ko-KR" altLang="en-US" b="1" dirty="0" err="1"/>
              <a:t>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9767" y="855914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768" y="1155772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31" y="1067777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0521" y="960604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61064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1273" y="549912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L(H), L(V)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L(H), 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3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내댓글관리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61661" y="909816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515" y="90872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S-Talk Open </a:t>
            </a:r>
            <a:r>
              <a:rPr lang="ko-KR" altLang="en-US" sz="1000" b="1" dirty="0" err="1" smtClean="0"/>
              <a:t>기념글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82825" y="1121679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2415" y="1014506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17" y="1214843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안녕하세요</a:t>
            </a:r>
            <a:r>
              <a:rPr lang="en-US" altLang="ko-KR" sz="1000" b="1" dirty="0" smtClean="0"/>
              <a:t>.. ***</a:t>
            </a:r>
            <a:r>
              <a:rPr lang="ko-KR" altLang="en-US" sz="1000" b="1" dirty="0" smtClean="0"/>
              <a:t>입니다</a:t>
            </a:r>
            <a:r>
              <a:rPr lang="en-US" altLang="ko-KR" sz="1000" b="1" dirty="0" smtClean="0"/>
              <a:t>..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1538686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</a:t>
            </a:r>
            <a:r>
              <a:rPr lang="ko-KR" altLang="en-US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008" y="134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알림수신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008" y="2051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자동로그</a:t>
            </a:r>
            <a:r>
              <a:rPr lang="ko-KR" altLang="en-US" dirty="0"/>
              <a:t>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45536" y="139815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45536" y="2105417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14610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27584" y="1642683"/>
              <a:ext cx="1728192" cy="292388"/>
              <a:chOff x="827584" y="1768460"/>
              <a:chExt cx="1728192" cy="292388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060848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49279" y="1768460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6" y="4077072"/>
              <a:ext cx="2052228" cy="360040"/>
              <a:chOff x="647772" y="3789040"/>
              <a:chExt cx="2052228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47772" y="3789040"/>
                <a:ext cx="936104" cy="360040"/>
              </a:xfrm>
              <a:prstGeom prst="rect">
                <a:avLst/>
              </a:prstGeom>
              <a:solidFill>
                <a:srgbClr val="007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N|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763896" y="3789040"/>
                <a:ext cx="936104" cy="360040"/>
              </a:xfrm>
              <a:prstGeom prst="rect">
                <a:avLst/>
              </a:prstGeom>
              <a:solidFill>
                <a:srgbClr val="A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G|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27584" y="2218747"/>
              <a:ext cx="1728192" cy="314697"/>
              <a:chOff x="827584" y="2344524"/>
              <a:chExt cx="1728192" cy="314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65923" y="234452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27584" y="2659221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/>
            <p:cNvGrpSpPr/>
            <p:nvPr/>
          </p:nvGrpSpPr>
          <p:grpSpPr>
            <a:xfrm>
              <a:off x="685937" y="2727159"/>
              <a:ext cx="1005743" cy="269793"/>
              <a:chOff x="858009" y="2799167"/>
              <a:chExt cx="1005743" cy="26979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58009" y="2807350"/>
                <a:ext cx="1005743" cy="261610"/>
                <a:chOff x="858009" y="2740386"/>
                <a:chExt cx="1005743" cy="26161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858009" y="2802450"/>
                  <a:ext cx="137483" cy="1374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73765" y="2740386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/>
                    <a:t>자동로그</a:t>
                  </a:r>
                  <a:r>
                    <a:rPr lang="ko-KR" altLang="en-US" sz="1100" dirty="0"/>
                    <a:t>인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884152" y="2799167"/>
                <a:ext cx="129446" cy="161856"/>
                <a:chOff x="440521" y="960604"/>
                <a:chExt cx="193600" cy="242072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>
                  <a:off x="440521" y="1056765"/>
                  <a:ext cx="65292" cy="13058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flipH="1">
                  <a:off x="505814" y="960604"/>
                  <a:ext cx="128307" cy="242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1907704" y="2735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회원가</a:t>
              </a:r>
              <a:r>
                <a:rPr lang="ko-KR" altLang="en-US" sz="1100" dirty="0"/>
                <a:t>입</a:t>
              </a:r>
            </a:p>
          </p:txBody>
        </p:sp>
      </p:grpSp>
      <p:cxnSp>
        <p:nvCxnSpPr>
          <p:cNvPr id="49" name="직선 화살표 연결선 48"/>
          <p:cNvCxnSpPr>
            <a:stCxn id="32" idx="3"/>
          </p:cNvCxnSpPr>
          <p:nvPr/>
        </p:nvCxnSpPr>
        <p:spPr>
          <a:xfrm>
            <a:off x="2656627" y="2866147"/>
            <a:ext cx="1533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4191880" y="2672991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회원가입 화면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3772217" y="156573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6176" y="27341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6016" y="40724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3654" y="3538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693" y="163964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ID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693" y="196241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693" y="2780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닉네</a:t>
              </a:r>
              <a:r>
                <a:rPr lang="ko-KR" altLang="en-US" sz="1100" dirty="0"/>
                <a:t>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693" y="2348880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 </a:t>
              </a:r>
              <a:r>
                <a:rPr lang="ko-KR" altLang="en-US" sz="1100" dirty="0" smtClean="0"/>
                <a:t>재확인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3674" y="1628800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3674" y="274500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693" y="31975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인증번</a:t>
              </a:r>
              <a:r>
                <a:rPr lang="ko-KR" altLang="en-US" sz="1100" dirty="0"/>
                <a:t>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63674" y="319142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전</a:t>
              </a:r>
              <a:r>
                <a:rPr lang="ko-KR" altLang="en-US" sz="1100" dirty="0"/>
                <a:t>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63674" y="3606525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93" y="11967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사내메</a:t>
              </a:r>
              <a:r>
                <a:rPr lang="ko-KR" altLang="en-US" sz="1100" dirty="0"/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3674" y="119675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3674" y="443711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완</a:t>
              </a:r>
              <a:r>
                <a:rPr lang="ko-KR" altLang="en-US" sz="1100" dirty="0"/>
                <a:t>료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525995" y="839956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인증성공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820942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인증실패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1537786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입니다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24736" y="1526653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가입가능 </a:t>
            </a:r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5995" y="2349897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가입가능 닉네</a:t>
            </a:r>
            <a:r>
              <a:rPr lang="ko-KR" altLang="en-US" sz="1300" dirty="0"/>
              <a:t>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39" y="234331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PW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불일치합니다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25" idx="1"/>
          </p:cNvCxnSpPr>
          <p:nvPr/>
        </p:nvCxnSpPr>
        <p:spPr>
          <a:xfrm flipV="1">
            <a:off x="2827770" y="1083757"/>
            <a:ext cx="698225" cy="243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3"/>
            <a:endCxn id="28" idx="1"/>
          </p:cNvCxnSpPr>
          <p:nvPr/>
        </p:nvCxnSpPr>
        <p:spPr>
          <a:xfrm>
            <a:off x="2827770" y="1759605"/>
            <a:ext cx="696966" cy="108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29" idx="1"/>
          </p:cNvCxnSpPr>
          <p:nvPr/>
        </p:nvCxnSpPr>
        <p:spPr>
          <a:xfrm flipV="1">
            <a:off x="2827770" y="2593698"/>
            <a:ext cx="698225" cy="28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231044" y="2366689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4669" y="362307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301" y="32039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12345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21" idx="3"/>
          </p:cNvCxnSpPr>
          <p:nvPr/>
        </p:nvCxnSpPr>
        <p:spPr>
          <a:xfrm>
            <a:off x="2827770" y="4567917"/>
            <a:ext cx="880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707904" y="4255108"/>
            <a:ext cx="1451132" cy="648072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홈화면이동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9303" y="11967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718" y="1628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ID</a:t>
            </a:r>
            <a:r>
              <a:rPr lang="ko-KR" altLang="en-US" sz="11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436" y="3393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10209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8757" y="443711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1146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홈화면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25" idx="6"/>
            <a:endCxn id="46" idx="1"/>
          </p:cNvCxnSpPr>
          <p:nvPr/>
        </p:nvCxnSpPr>
        <p:spPr>
          <a:xfrm>
            <a:off x="2955709" y="4617132"/>
            <a:ext cx="1513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452375" y="4642411"/>
            <a:ext cx="0" cy="8707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881172" y="5513125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err="1" smtClean="0"/>
              <a:t>게시글</a:t>
            </a:r>
            <a:r>
              <a:rPr lang="ko-KR" altLang="en-US" sz="1300" dirty="0" smtClean="0"/>
              <a:t> 작성</a:t>
            </a:r>
            <a:endParaRPr lang="ko-KR" altLang="en-US" sz="13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3528" y="827659"/>
            <a:ext cx="2766616" cy="4032448"/>
            <a:chOff x="323528" y="836712"/>
            <a:chExt cx="2766616" cy="4032448"/>
          </a:xfrm>
        </p:grpSpPr>
        <p:grpSp>
          <p:nvGrpSpPr>
            <p:cNvPr id="56" name="그룹 55"/>
            <p:cNvGrpSpPr/>
            <p:nvPr/>
          </p:nvGrpSpPr>
          <p:grpSpPr>
            <a:xfrm>
              <a:off x="323528" y="836712"/>
              <a:ext cx="2736304" cy="4032448"/>
              <a:chOff x="323528" y="836712"/>
              <a:chExt cx="2736304" cy="403244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3528" y="836712"/>
                <a:ext cx="2736304" cy="403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3528" y="836712"/>
                <a:ext cx="2736304" cy="5760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ICT</a:t>
                </a:r>
                <a:r>
                  <a:rPr lang="ko-KR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그룹</a:t>
                </a:r>
                <a:r>
                  <a:rPr lang="en-US" altLang="ko-KR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ko-KR" altLang="en-US" sz="1100" dirty="0" smtClean="0"/>
                  <a:t>금융개발부 정보개발부 키워</a:t>
                </a:r>
                <a:r>
                  <a:rPr lang="ko-KR" altLang="en-US" sz="1100" dirty="0"/>
                  <a:t>드</a:t>
                </a:r>
                <a:endParaRPr lang="en-US" altLang="ko-KR" sz="1100" dirty="0" smtClean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531080" y="1196752"/>
                <a:ext cx="71824" cy="7182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6834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8358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41544" y="1484784"/>
                <a:ext cx="27000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1544" y="2295160"/>
                <a:ext cx="2700000" cy="1842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하트 17"/>
              <p:cNvSpPr/>
              <p:nvPr/>
            </p:nvSpPr>
            <p:spPr>
              <a:xfrm>
                <a:off x="378392" y="2316932"/>
                <a:ext cx="161160" cy="152458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/>
                  <a:t>7</a:t>
                </a:r>
                <a:endParaRPr lang="ko-KR" altLang="en-US" sz="7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4368" y="1511104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S-Talk Open </a:t>
                </a:r>
                <a:r>
                  <a:rPr lang="ko-KR" altLang="en-US" sz="1200" b="1" dirty="0" err="1" smtClean="0"/>
                  <a:t>기념글</a:t>
                </a:r>
                <a:endParaRPr lang="ko-KR" altLang="en-US" sz="1200" b="1" dirty="0"/>
              </a:p>
            </p:txBody>
          </p:sp>
          <p:sp>
            <p:nvSpPr>
              <p:cNvPr id="22" name="순서도: 순차적 액세스 저장소 21"/>
              <p:cNvSpPr/>
              <p:nvPr/>
            </p:nvSpPr>
            <p:spPr>
              <a:xfrm>
                <a:off x="605464" y="2316932"/>
                <a:ext cx="144016" cy="144016"/>
              </a:xfrm>
              <a:prstGeom prst="flowChartMagneticTap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3</a:t>
                </a:r>
                <a:endParaRPr lang="ko-KR" alt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568" y="1758156"/>
                <a:ext cx="85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S-Talk </a:t>
                </a:r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제작자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595669" y="4446165"/>
                <a:ext cx="360040" cy="360040"/>
                <a:chOff x="4067944" y="3804432"/>
                <a:chExt cx="1224136" cy="1224136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4067944" y="3804432"/>
                  <a:ext cx="1224136" cy="122413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81450" y="4103815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281450" y="4355843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281450" y="4607871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2663996" y="2079534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27984" y="786604"/>
            <a:ext cx="2737817" cy="4032448"/>
            <a:chOff x="4427984" y="786604"/>
            <a:chExt cx="2737817" cy="4032448"/>
          </a:xfrm>
        </p:grpSpPr>
        <p:sp>
          <p:nvSpPr>
            <p:cNvPr id="30" name="직사각형 29"/>
            <p:cNvSpPr/>
            <p:nvPr/>
          </p:nvSpPr>
          <p:spPr>
            <a:xfrm>
              <a:off x="4427984" y="786604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7984" y="786604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키워</a:t>
              </a:r>
              <a:r>
                <a:rPr lang="ko-KR" altLang="en-US" sz="1100" dirty="0"/>
                <a:t>드</a:t>
              </a:r>
              <a:endParaRPr lang="en-US" altLang="ko-KR" sz="11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635536" y="1146644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879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403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6000" y="1434676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6000" y="2245052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4482848" y="2266824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8824" y="1460996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39" name="순서도: 순차적 액세스 저장소 38"/>
            <p:cNvSpPr/>
            <p:nvPr/>
          </p:nvSpPr>
          <p:spPr>
            <a:xfrm>
              <a:off x="4709920" y="2266824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5024" y="1708048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468739" y="4437112"/>
              <a:ext cx="2690975" cy="360040"/>
              <a:chOff x="4879659" y="4389620"/>
              <a:chExt cx="2690975" cy="36004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879659" y="4389620"/>
                <a:ext cx="2690975" cy="3600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99400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708371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23629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6082528" y="4473737"/>
              <a:ext cx="296416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39653" y="2012218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</a:p>
          </p:txBody>
        </p:sp>
      </p:grpSp>
      <p:sp>
        <p:nvSpPr>
          <p:cNvPr id="67" name="순서도: 처리 66"/>
          <p:cNvSpPr/>
          <p:nvPr/>
        </p:nvSpPr>
        <p:spPr>
          <a:xfrm>
            <a:off x="7668344" y="1835451"/>
            <a:ext cx="1368152" cy="576064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수정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이동</a:t>
            </a:r>
            <a:endParaRPr lang="ko-KR" altLang="en-US" sz="1300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7027685" y="2119940"/>
            <a:ext cx="640659" cy="3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339392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홈화</a:t>
            </a:r>
            <a:r>
              <a:rPr lang="ko-KR" altLang="en-US" sz="1300" dirty="0" err="1"/>
              <a:t>면</a:t>
            </a:r>
            <a:endParaRPr lang="ko-KR" altLang="en-US" sz="1300" dirty="0"/>
          </a:p>
        </p:txBody>
      </p:sp>
      <p:cxnSp>
        <p:nvCxnSpPr>
          <p:cNvPr id="76" name="직선 화살표 연결선 75"/>
          <p:cNvCxnSpPr>
            <a:endCxn id="75" idx="0"/>
          </p:cNvCxnSpPr>
          <p:nvPr/>
        </p:nvCxnSpPr>
        <p:spPr>
          <a:xfrm flipH="1">
            <a:off x="3911750" y="4693060"/>
            <a:ext cx="815352" cy="8422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027685" y="4646518"/>
            <a:ext cx="1069756" cy="8463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7525084" y="5492871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마이페이</a:t>
            </a:r>
            <a:r>
              <a:rPr lang="ko-KR" altLang="en-US" sz="1300" dirty="0" err="1"/>
              <a:t>지</a:t>
            </a:r>
            <a:endParaRPr lang="ko-KR" altLang="en-US" sz="1300" dirty="0"/>
          </a:p>
        </p:txBody>
      </p:sp>
      <p:sp>
        <p:nvSpPr>
          <p:cNvPr id="82" name="순서도: 처리 81"/>
          <p:cNvSpPr/>
          <p:nvPr/>
        </p:nvSpPr>
        <p:spPr>
          <a:xfrm>
            <a:off x="6167295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알</a:t>
            </a:r>
            <a:r>
              <a:rPr lang="ko-KR" altLang="en-US" sz="1300" dirty="0"/>
              <a:t>림</a:t>
            </a:r>
          </a:p>
        </p:txBody>
      </p:sp>
      <p:cxnSp>
        <p:nvCxnSpPr>
          <p:cNvPr id="83" name="직선 화살표 연결선 82"/>
          <p:cNvCxnSpPr>
            <a:endCxn id="82" idx="0"/>
          </p:cNvCxnSpPr>
          <p:nvPr/>
        </p:nvCxnSpPr>
        <p:spPr>
          <a:xfrm>
            <a:off x="6300192" y="4646518"/>
            <a:ext cx="439461" cy="88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59333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8284" y="896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99102" y="174622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ListView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23537" y="44146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8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159824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0149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5" name="순서도: 처리 34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726" y="4509120"/>
            <a:ext cx="2700000" cy="354180"/>
            <a:chOff x="341726" y="4509120"/>
            <a:chExt cx="2700000" cy="354180"/>
          </a:xfrm>
        </p:grpSpPr>
        <p:sp>
          <p:nvSpPr>
            <p:cNvPr id="10" name="직사각형 9"/>
            <p:cNvSpPr/>
            <p:nvPr/>
          </p:nvSpPr>
          <p:spPr>
            <a:xfrm>
              <a:off x="341726" y="4509120"/>
              <a:ext cx="2700000" cy="354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댓글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작성하기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순서도: 논리합 10"/>
            <p:cNvSpPr/>
            <p:nvPr/>
          </p:nvSpPr>
          <p:spPr>
            <a:xfrm>
              <a:off x="395536" y="4578062"/>
              <a:ext cx="212138" cy="210037"/>
            </a:xfrm>
            <a:prstGeom prst="flowChartO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1840" y="3423920"/>
            <a:ext cx="2766928" cy="1028304"/>
            <a:chOff x="261680" y="3439160"/>
            <a:chExt cx="2766928" cy="1028304"/>
          </a:xfrm>
        </p:grpSpPr>
        <p:sp>
          <p:nvSpPr>
            <p:cNvPr id="21" name="직사각형 20"/>
            <p:cNvSpPr/>
            <p:nvPr/>
          </p:nvSpPr>
          <p:spPr>
            <a:xfrm>
              <a:off x="328608" y="3465212"/>
              <a:ext cx="2700000" cy="100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8608" y="376872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60" y="343916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680" y="353206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8608" y="411860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4560" y="378904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80" y="388194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왼쪽/위쪽 화살표 29"/>
            <p:cNvSpPr/>
            <p:nvPr/>
          </p:nvSpPr>
          <p:spPr>
            <a:xfrm rot="5400000">
              <a:off x="372863" y="3805390"/>
              <a:ext cx="94680" cy="94680"/>
            </a:xfrm>
            <a:prstGeom prst="leftUpArrow">
              <a:avLst>
                <a:gd name="adj1" fmla="val 16496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</a:t>
            </a:r>
            <a:r>
              <a:rPr lang="ko-KR" altLang="en-US" b="1" dirty="0"/>
              <a:t>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59" y="855914"/>
            <a:ext cx="2439219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18" y="908720"/>
            <a:ext cx="20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155772"/>
            <a:ext cx="92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857742" y="1290653"/>
            <a:ext cx="130082" cy="144016"/>
          </a:xfrm>
          <a:prstGeom prst="flowChartMagneticTap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1653" y="1014506"/>
            <a:ext cx="215084" cy="269546"/>
            <a:chOff x="400931" y="1014506"/>
            <a:chExt cx="215084" cy="269546"/>
          </a:xfrm>
        </p:grpSpPr>
        <p:sp>
          <p:nvSpPr>
            <p:cNvPr id="14" name="직사각형 13"/>
            <p:cNvSpPr/>
            <p:nvPr/>
          </p:nvSpPr>
          <p:spPr>
            <a:xfrm>
              <a:off x="400931" y="1067777"/>
              <a:ext cx="212223" cy="2162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22415" y="1014506"/>
              <a:ext cx="193600" cy="242072"/>
              <a:chOff x="4309611" y="1032095"/>
              <a:chExt cx="289549" cy="362044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309611" y="1175914"/>
                <a:ext cx="97651" cy="195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407263" y="1032095"/>
                <a:ext cx="191897" cy="3620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순서도: 처리 14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50" y="764704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001" y="19606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닉네임변경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001" y="2444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비밀번호변경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001" y="2950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내글</a:t>
            </a:r>
            <a:r>
              <a:rPr lang="ko-KR" altLang="en-US" sz="1100" b="1" dirty="0" smtClean="0"/>
              <a:t> 관리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001" y="34554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내댓글관리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68760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8900000">
            <a:off x="398930" y="856226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59" y="387913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관심 키워드관리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293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설</a:t>
            </a:r>
            <a:r>
              <a:rPr lang="ko-KR" altLang="en-US" sz="1100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404" y="14485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3703" y="3340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312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78</cp:revision>
  <dcterms:created xsi:type="dcterms:W3CDTF">2017-09-08T07:06:26Z</dcterms:created>
  <dcterms:modified xsi:type="dcterms:W3CDTF">2017-09-22T08:04:11Z</dcterms:modified>
</cp:coreProperties>
</file>