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7" r:id="rId4"/>
    <p:sldMasterId id="2147483663" r:id="rId5"/>
    <p:sldMasterId id="2147483667" r:id="rId6"/>
    <p:sldMasterId id="2147483671" r:id="rId7"/>
    <p:sldMasterId id="2147483672" r:id="rId8"/>
  </p:sldMasterIdLst>
  <p:notesMasterIdLst>
    <p:notesMasterId r:id="rId10"/>
  </p:notesMasterIdLst>
  <p:handoutMasterIdLst>
    <p:handoutMasterId r:id="rId22"/>
  </p:handoutMasterIdLst>
  <p:sldIdLst>
    <p:sldId id="323" r:id="rId9"/>
    <p:sldId id="1208" r:id="rId11"/>
    <p:sldId id="1249" r:id="rId12"/>
    <p:sldId id="1260" r:id="rId13"/>
    <p:sldId id="1259" r:id="rId14"/>
    <p:sldId id="1237" r:id="rId15"/>
    <p:sldId id="1250" r:id="rId16"/>
    <p:sldId id="1254" r:id="rId17"/>
    <p:sldId id="1255" r:id="rId18"/>
    <p:sldId id="1256" r:id="rId19"/>
    <p:sldId id="1252" r:id="rId20"/>
    <p:sldId id="1261"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3B3196E-0896-4606-8476-33D8E1D5B422}">
          <p14:sldIdLst>
            <p14:sldId id="323"/>
            <p14:sldId id="1208"/>
            <p14:sldId id="1249"/>
            <p14:sldId id="1259"/>
            <p14:sldId id="1237"/>
            <p14:sldId id="1250"/>
            <p14:sldId id="1254"/>
            <p14:sldId id="1255"/>
            <p14:sldId id="1256"/>
            <p14:sldId id="1252"/>
            <p14:sldId id="1261"/>
            <p14:sldId id="1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5805"/>
    <a:srgbClr val="FF5500"/>
    <a:srgbClr val="ECB211"/>
    <a:srgbClr val="EF6F00"/>
    <a:srgbClr val="441802"/>
    <a:srgbClr val="FF3300"/>
    <a:srgbClr val="7F7F7F"/>
    <a:srgbClr val="5B9BD5"/>
    <a:srgbClr val="FFF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77" autoAdjust="0"/>
    <p:restoredTop sz="86401" autoAdjust="0"/>
  </p:normalViewPr>
  <p:slideViewPr>
    <p:cSldViewPr snapToGrid="0">
      <p:cViewPr varScale="1">
        <p:scale>
          <a:sx n="127" d="100"/>
          <a:sy n="127" d="100"/>
        </p:scale>
        <p:origin x="376" y="184"/>
      </p:cViewPr>
      <p:guideLst>
        <p:guide orient="horz" pos="214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2" d="100"/>
          <a:sy n="62" d="100"/>
        </p:scale>
        <p:origin x="-1380" y="-84"/>
      </p:cViewPr>
      <p:guideLst>
        <p:guide orient="horz" pos="285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2A19910-17C0-AF43-9843-B3CDFBAE119E}" type="doc">
      <dgm:prSet loTypeId="urn:microsoft.com/office/officeart/2005/8/layout/radial6" loCatId="" qsTypeId="urn:microsoft.com/office/officeart/2005/8/quickstyle/simple1" qsCatId="simple" csTypeId="urn:microsoft.com/office/officeart/2005/8/colors/accent1_2" csCatId="accent1" phldr="1"/>
      <dgm:spPr/>
      <dgm:t>
        <a:bodyPr/>
        <a:lstStyle/>
        <a:p>
          <a:endParaRPr lang="zh-CN" altLang="en-US"/>
        </a:p>
      </dgm:t>
    </dgm:pt>
    <dgm:pt modelId="{90A6BD82-7105-F548-B5C1-E61143436856}">
      <dgm:prSet phldrT="[文本]" custT="1"/>
      <dgm:spPr>
        <a:solidFill>
          <a:srgbClr val="FF5500"/>
        </a:solidFill>
        <a:ln w="12700" cap="flat" cmpd="sng" algn="ctr">
          <a:solidFill>
            <a:prstClr val="white">
              <a:hueOff val="0"/>
              <a:satOff val="0"/>
              <a:lumOff val="0"/>
              <a:alphaOff val="0"/>
            </a:prstClr>
          </a:solidFill>
          <a:prstDash val="solid"/>
          <a:miter lim="800000"/>
        </a:ln>
        <a:effectLst/>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zh-CN" altLang="en-US" sz="1900" kern="1200" dirty="0">
              <a:solidFill>
                <a:prstClr val="white"/>
              </a:solidFill>
              <a:latin typeface="Malgun Gothic"/>
              <a:ea typeface="宋体" panose="02010600030101010101" pitchFamily="2" charset="-122"/>
              <a:cs typeface="+mn-cs"/>
            </a:rPr>
            <a:t>前端</a:t>
          </a:r>
        </a:p>
      </dgm:t>
    </dgm:pt>
    <dgm:pt modelId="{A5AB22FF-1684-0644-8540-F4322172D76B}" cxnId="{B68F4EB0-05A7-FF4A-B3DA-4792203A3180}" type="parTrans">
      <dgm:prSet/>
      <dgm:spPr/>
      <dgm:t>
        <a:bodyPr/>
        <a:lstStyle/>
        <a:p>
          <a:endParaRPr lang="zh-CN" altLang="en-US"/>
        </a:p>
      </dgm:t>
    </dgm:pt>
    <dgm:pt modelId="{4626F0B2-4180-F744-977D-222E341B3A61}" cxnId="{B68F4EB0-05A7-FF4A-B3DA-4792203A3180}" type="sibTrans">
      <dgm:prSet/>
      <dgm:spPr/>
      <dgm:t>
        <a:bodyPr/>
        <a:lstStyle/>
        <a:p>
          <a:endParaRPr lang="zh-CN" altLang="en-US"/>
        </a:p>
      </dgm:t>
    </dgm:pt>
    <dgm:pt modelId="{80C927F4-1C60-0E4A-A2C4-4EEAD0301958}">
      <dgm:prSet phldrT="[文本]"/>
      <dgm:spPr>
        <a:solidFill>
          <a:srgbClr val="FF5500"/>
        </a:solidFill>
      </dgm:spPr>
      <dgm:t>
        <a:bodyPr/>
        <a:lstStyle/>
        <a:p>
          <a:r>
            <a:rPr lang="en-US" altLang="zh-CN" dirty="0"/>
            <a:t>angular</a:t>
          </a:r>
          <a:endParaRPr lang="zh-CN" altLang="en-US" dirty="0"/>
        </a:p>
      </dgm:t>
    </dgm:pt>
    <dgm:pt modelId="{8A0B71B4-7152-2544-B1CD-A66459733E48}" cxnId="{1E54D9C4-F1B3-0A44-BFB6-59046A0D3C8D}" type="parTrans">
      <dgm:prSet/>
      <dgm:spPr/>
      <dgm:t>
        <a:bodyPr/>
        <a:lstStyle/>
        <a:p>
          <a:endParaRPr lang="zh-CN" altLang="en-US"/>
        </a:p>
      </dgm:t>
    </dgm:pt>
    <dgm:pt modelId="{9052FE46-F6FD-624E-99CB-2F2ADF804529}" cxnId="{1E54D9C4-F1B3-0A44-BFB6-59046A0D3C8D}" type="sibTrans">
      <dgm:prSet/>
      <dgm:spPr>
        <a:solidFill>
          <a:srgbClr val="FF5805"/>
        </a:solidFill>
        <a:ln>
          <a:noFill/>
        </a:ln>
        <a:effectLst/>
      </dgm:spPr>
      <dgm:t>
        <a:bodyPr/>
        <a:lstStyle/>
        <a:p>
          <a:endParaRPr lang="zh-CN" altLang="en-US"/>
        </a:p>
      </dgm:t>
    </dgm:pt>
    <dgm:pt modelId="{BB76CD5D-00C3-684F-AE19-A22A017E5153}">
      <dgm:prSet phldrT="[文本]" custT="1"/>
      <dgm:spPr>
        <a:solidFill>
          <a:srgbClr val="FF5500"/>
        </a:solidFill>
        <a:ln w="12700" cap="flat" cmpd="sng" algn="ctr">
          <a:solidFill>
            <a:prstClr val="white">
              <a:hueOff val="0"/>
              <a:satOff val="0"/>
              <a:lumOff val="0"/>
              <a:alphaOff val="0"/>
            </a:prstClr>
          </a:solidFill>
          <a:prstDash val="solid"/>
          <a:miter lim="800000"/>
        </a:ln>
        <a:effectLst/>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US" altLang="zh-CN" sz="1900" kern="1200" dirty="0">
              <a:solidFill>
                <a:prstClr val="white"/>
              </a:solidFill>
              <a:latin typeface="Malgun Gothic"/>
              <a:ea typeface="宋体" panose="02010600030101010101" pitchFamily="2" charset="-122"/>
              <a:cs typeface="+mn-cs"/>
            </a:rPr>
            <a:t>react</a:t>
          </a:r>
          <a:endParaRPr lang="zh-CN" altLang="en-US" sz="1900" kern="1200" dirty="0">
            <a:solidFill>
              <a:prstClr val="white"/>
            </a:solidFill>
            <a:latin typeface="Malgun Gothic"/>
            <a:ea typeface="宋体" panose="02010600030101010101" pitchFamily="2" charset="-122"/>
            <a:cs typeface="+mn-cs"/>
          </a:endParaRPr>
        </a:p>
      </dgm:t>
    </dgm:pt>
    <dgm:pt modelId="{B0B57110-8881-1446-BED2-5B7E5A5683C5}" cxnId="{1B0AC257-7FA7-DC4A-A232-9647E1576709}" type="parTrans">
      <dgm:prSet/>
      <dgm:spPr/>
      <dgm:t>
        <a:bodyPr/>
        <a:lstStyle/>
        <a:p>
          <a:endParaRPr lang="zh-CN" altLang="en-US"/>
        </a:p>
      </dgm:t>
    </dgm:pt>
    <dgm:pt modelId="{1213A871-018B-7D45-A427-A90138A52070}" cxnId="{1B0AC257-7FA7-DC4A-A232-9647E1576709}" type="sibTrans">
      <dgm:prSet/>
      <dgm:spPr>
        <a:solidFill>
          <a:srgbClr val="FF5500"/>
        </a:solidFill>
      </dgm:spPr>
      <dgm:t>
        <a:bodyPr/>
        <a:lstStyle/>
        <a:p>
          <a:endParaRPr lang="zh-CN" altLang="en-US"/>
        </a:p>
      </dgm:t>
    </dgm:pt>
    <dgm:pt modelId="{E0FCFEEA-97B4-604B-B0DF-38B099E3B5C3}">
      <dgm:prSet phldrT="[文本]"/>
      <dgm:spPr>
        <a:solidFill>
          <a:srgbClr val="FF5500"/>
        </a:solidFill>
      </dgm:spPr>
      <dgm:t>
        <a:bodyPr/>
        <a:lstStyle/>
        <a:p>
          <a:r>
            <a:rPr lang="en-US" altLang="zh-CN" dirty="0" err="1"/>
            <a:t>vue</a:t>
          </a:r>
          <a:endParaRPr lang="zh-CN" altLang="en-US" dirty="0"/>
        </a:p>
      </dgm:t>
    </dgm:pt>
    <dgm:pt modelId="{CE0192CD-EE38-EB47-998D-8E408366E96B}" cxnId="{F40A4DEE-49D0-3742-9359-EE51939CE864}" type="parTrans">
      <dgm:prSet/>
      <dgm:spPr/>
      <dgm:t>
        <a:bodyPr/>
        <a:lstStyle/>
        <a:p>
          <a:endParaRPr lang="zh-CN" altLang="en-US"/>
        </a:p>
      </dgm:t>
    </dgm:pt>
    <dgm:pt modelId="{ECBE3C80-79A9-454D-B264-C5BB6DF22A70}" cxnId="{F40A4DEE-49D0-3742-9359-EE51939CE864}" type="sibTrans">
      <dgm:prSet/>
      <dgm:spPr>
        <a:solidFill>
          <a:srgbClr val="FF5500"/>
        </a:solidFill>
      </dgm:spPr>
      <dgm:t>
        <a:bodyPr/>
        <a:lstStyle/>
        <a:p>
          <a:endParaRPr lang="zh-CN" altLang="en-US"/>
        </a:p>
      </dgm:t>
    </dgm:pt>
    <dgm:pt modelId="{B4B25521-B332-AA4F-A435-1290FC5C0DDD}">
      <dgm:prSet phldrT="[文本]"/>
      <dgm:spPr/>
      <dgm:t>
        <a:bodyPr/>
        <a:lstStyle/>
        <a:p>
          <a:endParaRPr lang="zh-CN" altLang="en-US" dirty="0"/>
        </a:p>
      </dgm:t>
    </dgm:pt>
    <dgm:pt modelId="{FAD93594-E708-2042-B0B8-8C169FCD4FF8}" cxnId="{BA63629C-2CFD-754B-9114-75E3474D123F}" type="parTrans">
      <dgm:prSet/>
      <dgm:spPr/>
      <dgm:t>
        <a:bodyPr/>
        <a:lstStyle/>
        <a:p>
          <a:endParaRPr lang="zh-CN" altLang="en-US"/>
        </a:p>
      </dgm:t>
    </dgm:pt>
    <dgm:pt modelId="{D52BF314-9D7E-4B48-95C1-6993DCF78327}" cxnId="{BA63629C-2CFD-754B-9114-75E3474D123F}" type="sibTrans">
      <dgm:prSet/>
      <dgm:spPr/>
      <dgm:t>
        <a:bodyPr/>
        <a:lstStyle/>
        <a:p>
          <a:endParaRPr lang="zh-CN" altLang="en-US"/>
        </a:p>
      </dgm:t>
    </dgm:pt>
    <dgm:pt modelId="{0419D423-C3B6-5A46-AEB2-1E40A5CB5B42}" type="pres">
      <dgm:prSet presAssocID="{92A19910-17C0-AF43-9843-B3CDFBAE119E}" presName="Name0" presStyleCnt="0">
        <dgm:presLayoutVars>
          <dgm:chMax val="1"/>
          <dgm:dir/>
          <dgm:animLvl val="ctr"/>
          <dgm:resizeHandles val="exact"/>
        </dgm:presLayoutVars>
      </dgm:prSet>
      <dgm:spPr/>
    </dgm:pt>
    <dgm:pt modelId="{734E3C44-A9DF-CB44-96E5-E66EC959E420}" type="pres">
      <dgm:prSet presAssocID="{90A6BD82-7105-F548-B5C1-E61143436856}" presName="centerShape" presStyleLbl="node0" presStyleIdx="0" presStyleCnt="1"/>
      <dgm:spPr>
        <a:xfrm>
          <a:off x="2645576" y="1630791"/>
          <a:ext cx="1786757" cy="1786757"/>
        </a:xfrm>
        <a:prstGeom prst="ellipse">
          <a:avLst/>
        </a:prstGeom>
      </dgm:spPr>
    </dgm:pt>
    <dgm:pt modelId="{4160DC59-5450-F54E-AAC7-E6ABA8A07CFB}" type="pres">
      <dgm:prSet presAssocID="{80C927F4-1C60-0E4A-A2C4-4EEAD0301958}" presName="node" presStyleLbl="node1" presStyleIdx="0" presStyleCnt="3">
        <dgm:presLayoutVars>
          <dgm:bulletEnabled val="1"/>
        </dgm:presLayoutVars>
      </dgm:prSet>
      <dgm:spPr/>
    </dgm:pt>
    <dgm:pt modelId="{E473EF96-EFFE-6747-9DF7-7DFA5D8B1306}" type="pres">
      <dgm:prSet presAssocID="{80C927F4-1C60-0E4A-A2C4-4EEAD0301958}" presName="dummy" presStyleCnt="0"/>
      <dgm:spPr/>
    </dgm:pt>
    <dgm:pt modelId="{534FE2DF-4534-B048-9AAA-79FBFFE5B388}" type="pres">
      <dgm:prSet presAssocID="{9052FE46-F6FD-624E-99CB-2F2ADF804529}" presName="sibTrans" presStyleLbl="sibTrans2D1" presStyleIdx="0" presStyleCnt="3"/>
      <dgm:spPr>
        <a:xfrm>
          <a:off x="1596390" y="581605"/>
          <a:ext cx="3885128" cy="3885128"/>
        </a:xfrm>
        <a:prstGeom prst="blockArc">
          <a:avLst>
            <a:gd name="adj1" fmla="val 16200000"/>
            <a:gd name="adj2" fmla="val 1800000"/>
            <a:gd name="adj3" fmla="val 4636"/>
          </a:avLst>
        </a:prstGeom>
      </dgm:spPr>
    </dgm:pt>
    <dgm:pt modelId="{57210044-9FBC-044F-89F2-27DEF12EAD37}" type="pres">
      <dgm:prSet presAssocID="{BB76CD5D-00C3-684F-AE19-A22A017E5153}" presName="node" presStyleLbl="node1" presStyleIdx="1" presStyleCnt="3">
        <dgm:presLayoutVars>
          <dgm:bulletEnabled val="1"/>
        </dgm:presLayoutVars>
      </dgm:prSet>
      <dgm:spPr>
        <a:xfrm>
          <a:off x="4556906" y="2847574"/>
          <a:ext cx="1250730" cy="1250730"/>
        </a:xfrm>
        <a:prstGeom prst="ellipse">
          <a:avLst/>
        </a:prstGeom>
      </dgm:spPr>
    </dgm:pt>
    <dgm:pt modelId="{F356319D-2B5F-C549-AC50-993FCF3458E2}" type="pres">
      <dgm:prSet presAssocID="{BB76CD5D-00C3-684F-AE19-A22A017E5153}" presName="dummy" presStyleCnt="0"/>
      <dgm:spPr/>
    </dgm:pt>
    <dgm:pt modelId="{36C16BD4-486A-9644-BC6B-6FF3FC57F2C5}" type="pres">
      <dgm:prSet presAssocID="{1213A871-018B-7D45-A427-A90138A52070}" presName="sibTrans" presStyleLbl="sibTrans2D1" presStyleIdx="1" presStyleCnt="3"/>
      <dgm:spPr/>
    </dgm:pt>
    <dgm:pt modelId="{DFA5A376-C718-8D46-9D8A-281CA3A81C59}" type="pres">
      <dgm:prSet presAssocID="{E0FCFEEA-97B4-604B-B0DF-38B099E3B5C3}" presName="node" presStyleLbl="node1" presStyleIdx="2" presStyleCnt="3">
        <dgm:presLayoutVars>
          <dgm:bulletEnabled val="1"/>
        </dgm:presLayoutVars>
      </dgm:prSet>
      <dgm:spPr/>
    </dgm:pt>
    <dgm:pt modelId="{325F6978-86D1-E04C-A39A-88539EC2029E}" type="pres">
      <dgm:prSet presAssocID="{E0FCFEEA-97B4-604B-B0DF-38B099E3B5C3}" presName="dummy" presStyleCnt="0"/>
      <dgm:spPr/>
    </dgm:pt>
    <dgm:pt modelId="{FA54652E-DAE2-5B42-8D43-EDF9E28F8150}" type="pres">
      <dgm:prSet presAssocID="{ECBE3C80-79A9-454D-B264-C5BB6DF22A70}" presName="sibTrans" presStyleLbl="sibTrans2D1" presStyleIdx="2" presStyleCnt="3"/>
      <dgm:spPr/>
    </dgm:pt>
  </dgm:ptLst>
  <dgm:cxnLst>
    <dgm:cxn modelId="{09872207-F778-0549-A7D0-63C3067E1604}" type="presOf" srcId="{BB76CD5D-00C3-684F-AE19-A22A017E5153}" destId="{57210044-9FBC-044F-89F2-27DEF12EAD37}" srcOrd="0" destOrd="0" presId="urn:microsoft.com/office/officeart/2005/8/layout/radial6"/>
    <dgm:cxn modelId="{80879611-AA5A-2D48-ACFF-4BFDDCD5D449}" type="presOf" srcId="{90A6BD82-7105-F548-B5C1-E61143436856}" destId="{734E3C44-A9DF-CB44-96E5-E66EC959E420}" srcOrd="0" destOrd="0" presId="urn:microsoft.com/office/officeart/2005/8/layout/radial6"/>
    <dgm:cxn modelId="{1B0AC257-7FA7-DC4A-A232-9647E1576709}" srcId="{90A6BD82-7105-F548-B5C1-E61143436856}" destId="{BB76CD5D-00C3-684F-AE19-A22A017E5153}" srcOrd="1" destOrd="0" parTransId="{B0B57110-8881-1446-BED2-5B7E5A5683C5}" sibTransId="{1213A871-018B-7D45-A427-A90138A52070}"/>
    <dgm:cxn modelId="{4868A35C-C2A9-6549-8E83-2724CEF4CD5F}" type="presOf" srcId="{E0FCFEEA-97B4-604B-B0DF-38B099E3B5C3}" destId="{DFA5A376-C718-8D46-9D8A-281CA3A81C59}" srcOrd="0" destOrd="0" presId="urn:microsoft.com/office/officeart/2005/8/layout/radial6"/>
    <dgm:cxn modelId="{39EA8D8C-5B98-BB4C-A2E9-42FBB78D31C4}" type="presOf" srcId="{ECBE3C80-79A9-454D-B264-C5BB6DF22A70}" destId="{FA54652E-DAE2-5B42-8D43-EDF9E28F8150}" srcOrd="0" destOrd="0" presId="urn:microsoft.com/office/officeart/2005/8/layout/radial6"/>
    <dgm:cxn modelId="{BA63629C-2CFD-754B-9114-75E3474D123F}" srcId="{92A19910-17C0-AF43-9843-B3CDFBAE119E}" destId="{B4B25521-B332-AA4F-A435-1290FC5C0DDD}" srcOrd="1" destOrd="0" parTransId="{FAD93594-E708-2042-B0B8-8C169FCD4FF8}" sibTransId="{D52BF314-9D7E-4B48-95C1-6993DCF78327}"/>
    <dgm:cxn modelId="{FF8BAFA5-0E19-F445-993B-C4EED8CF95B7}" type="presOf" srcId="{80C927F4-1C60-0E4A-A2C4-4EEAD0301958}" destId="{4160DC59-5450-F54E-AAC7-E6ABA8A07CFB}" srcOrd="0" destOrd="0" presId="urn:microsoft.com/office/officeart/2005/8/layout/radial6"/>
    <dgm:cxn modelId="{C7A074AA-F2CA-9B4E-9D60-A320B7EE6411}" type="presOf" srcId="{1213A871-018B-7D45-A427-A90138A52070}" destId="{36C16BD4-486A-9644-BC6B-6FF3FC57F2C5}" srcOrd="0" destOrd="0" presId="urn:microsoft.com/office/officeart/2005/8/layout/radial6"/>
    <dgm:cxn modelId="{B68F4EB0-05A7-FF4A-B3DA-4792203A3180}" srcId="{92A19910-17C0-AF43-9843-B3CDFBAE119E}" destId="{90A6BD82-7105-F548-B5C1-E61143436856}" srcOrd="0" destOrd="0" parTransId="{A5AB22FF-1684-0644-8540-F4322172D76B}" sibTransId="{4626F0B2-4180-F744-977D-222E341B3A61}"/>
    <dgm:cxn modelId="{1E54D9C4-F1B3-0A44-BFB6-59046A0D3C8D}" srcId="{90A6BD82-7105-F548-B5C1-E61143436856}" destId="{80C927F4-1C60-0E4A-A2C4-4EEAD0301958}" srcOrd="0" destOrd="0" parTransId="{8A0B71B4-7152-2544-B1CD-A66459733E48}" sibTransId="{9052FE46-F6FD-624E-99CB-2F2ADF804529}"/>
    <dgm:cxn modelId="{0B56DCC6-0337-8F44-9CBB-9844CFEB46C3}" type="presOf" srcId="{92A19910-17C0-AF43-9843-B3CDFBAE119E}" destId="{0419D423-C3B6-5A46-AEB2-1E40A5CB5B42}" srcOrd="0" destOrd="0" presId="urn:microsoft.com/office/officeart/2005/8/layout/radial6"/>
    <dgm:cxn modelId="{F40A4DEE-49D0-3742-9359-EE51939CE864}" srcId="{90A6BD82-7105-F548-B5C1-E61143436856}" destId="{E0FCFEEA-97B4-604B-B0DF-38B099E3B5C3}" srcOrd="2" destOrd="0" parTransId="{CE0192CD-EE38-EB47-998D-8E408366E96B}" sibTransId="{ECBE3C80-79A9-454D-B264-C5BB6DF22A70}"/>
    <dgm:cxn modelId="{81ADC1F5-E028-4045-A6A1-56893BDA92C0}" type="presOf" srcId="{9052FE46-F6FD-624E-99CB-2F2ADF804529}" destId="{534FE2DF-4534-B048-9AAA-79FBFFE5B388}" srcOrd="0" destOrd="0" presId="urn:microsoft.com/office/officeart/2005/8/layout/radial6"/>
    <dgm:cxn modelId="{32514FBB-C801-BC4F-94D1-668B1AD77E14}" type="presParOf" srcId="{0419D423-C3B6-5A46-AEB2-1E40A5CB5B42}" destId="{734E3C44-A9DF-CB44-96E5-E66EC959E420}" srcOrd="0" destOrd="0" presId="urn:microsoft.com/office/officeart/2005/8/layout/radial6"/>
    <dgm:cxn modelId="{96AD343A-7A8C-C344-B8D0-DD83174EAD90}" type="presParOf" srcId="{0419D423-C3B6-5A46-AEB2-1E40A5CB5B42}" destId="{4160DC59-5450-F54E-AAC7-E6ABA8A07CFB}" srcOrd="1" destOrd="0" presId="urn:microsoft.com/office/officeart/2005/8/layout/radial6"/>
    <dgm:cxn modelId="{89C631B2-26F8-BA49-B088-AA5C7ADFDDB9}" type="presParOf" srcId="{0419D423-C3B6-5A46-AEB2-1E40A5CB5B42}" destId="{E473EF96-EFFE-6747-9DF7-7DFA5D8B1306}" srcOrd="2" destOrd="0" presId="urn:microsoft.com/office/officeart/2005/8/layout/radial6"/>
    <dgm:cxn modelId="{D8DBA06A-6B67-0843-AC21-51704BE9EE49}" type="presParOf" srcId="{0419D423-C3B6-5A46-AEB2-1E40A5CB5B42}" destId="{534FE2DF-4534-B048-9AAA-79FBFFE5B388}" srcOrd="3" destOrd="0" presId="urn:microsoft.com/office/officeart/2005/8/layout/radial6"/>
    <dgm:cxn modelId="{4FAFFB26-E06E-A547-A9E9-DCBDA89D802A}" type="presParOf" srcId="{0419D423-C3B6-5A46-AEB2-1E40A5CB5B42}" destId="{57210044-9FBC-044F-89F2-27DEF12EAD37}" srcOrd="4" destOrd="0" presId="urn:microsoft.com/office/officeart/2005/8/layout/radial6"/>
    <dgm:cxn modelId="{57901425-FD56-D14B-A59D-2A40D9F7A7C6}" type="presParOf" srcId="{0419D423-C3B6-5A46-AEB2-1E40A5CB5B42}" destId="{F356319D-2B5F-C549-AC50-993FCF3458E2}" srcOrd="5" destOrd="0" presId="urn:microsoft.com/office/officeart/2005/8/layout/radial6"/>
    <dgm:cxn modelId="{12ADB5E1-A05D-E14E-8CC8-F0678E60FF5D}" type="presParOf" srcId="{0419D423-C3B6-5A46-AEB2-1E40A5CB5B42}" destId="{36C16BD4-486A-9644-BC6B-6FF3FC57F2C5}" srcOrd="6" destOrd="0" presId="urn:microsoft.com/office/officeart/2005/8/layout/radial6"/>
    <dgm:cxn modelId="{1606468A-1577-6B4B-9B8A-6F39A42CC230}" type="presParOf" srcId="{0419D423-C3B6-5A46-AEB2-1E40A5CB5B42}" destId="{DFA5A376-C718-8D46-9D8A-281CA3A81C59}" srcOrd="7" destOrd="0" presId="urn:microsoft.com/office/officeart/2005/8/layout/radial6"/>
    <dgm:cxn modelId="{053CAB20-57D5-0A4A-AA3C-8BFE6FDFD02A}" type="presParOf" srcId="{0419D423-C3B6-5A46-AEB2-1E40A5CB5B42}" destId="{325F6978-86D1-E04C-A39A-88539EC2029E}" srcOrd="8" destOrd="0" presId="urn:microsoft.com/office/officeart/2005/8/layout/radial6"/>
    <dgm:cxn modelId="{32E615E2-E1C4-4043-87EE-000861E5F9C5}" type="presParOf" srcId="{0419D423-C3B6-5A46-AEB2-1E40A5CB5B42}" destId="{FA54652E-DAE2-5B42-8D43-EDF9E28F8150}" srcOrd="9"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4652E-DAE2-5B42-8D43-EDF9E28F8150}">
      <dsp:nvSpPr>
        <dsp:cNvPr id="0" name=""/>
        <dsp:cNvSpPr/>
      </dsp:nvSpPr>
      <dsp:spPr>
        <a:xfrm>
          <a:off x="1596390" y="581605"/>
          <a:ext cx="3885128" cy="3885128"/>
        </a:xfrm>
        <a:prstGeom prst="blockArc">
          <a:avLst>
            <a:gd name="adj1" fmla="val 9000000"/>
            <a:gd name="adj2" fmla="val 16200000"/>
            <a:gd name="adj3" fmla="val 4636"/>
          </a:avLst>
        </a:prstGeom>
        <a:solidFill>
          <a:srgbClr val="FF5500"/>
        </a:solidFill>
        <a:ln>
          <a:noFill/>
        </a:ln>
        <a:effectLst/>
      </dsp:spPr>
      <dsp:style>
        <a:lnRef idx="0">
          <a:scrgbClr r="0" g="0" b="0"/>
        </a:lnRef>
        <a:fillRef idx="1">
          <a:scrgbClr r="0" g="0" b="0"/>
        </a:fillRef>
        <a:effectRef idx="0">
          <a:scrgbClr r="0" g="0" b="0"/>
        </a:effectRef>
        <a:fontRef idx="minor">
          <a:schemeClr val="lt1"/>
        </a:fontRef>
      </dsp:style>
    </dsp:sp>
    <dsp:sp modelId="{36C16BD4-486A-9644-BC6B-6FF3FC57F2C5}">
      <dsp:nvSpPr>
        <dsp:cNvPr id="0" name=""/>
        <dsp:cNvSpPr/>
      </dsp:nvSpPr>
      <dsp:spPr>
        <a:xfrm>
          <a:off x="1596390" y="581605"/>
          <a:ext cx="3885128" cy="3885128"/>
        </a:xfrm>
        <a:prstGeom prst="blockArc">
          <a:avLst>
            <a:gd name="adj1" fmla="val 1800000"/>
            <a:gd name="adj2" fmla="val 9000000"/>
            <a:gd name="adj3" fmla="val 4636"/>
          </a:avLst>
        </a:prstGeom>
        <a:solidFill>
          <a:srgbClr val="FF5500"/>
        </a:solidFill>
        <a:ln>
          <a:noFill/>
        </a:ln>
        <a:effectLst/>
      </dsp:spPr>
      <dsp:style>
        <a:lnRef idx="0">
          <a:scrgbClr r="0" g="0" b="0"/>
        </a:lnRef>
        <a:fillRef idx="1">
          <a:scrgbClr r="0" g="0" b="0"/>
        </a:fillRef>
        <a:effectRef idx="0">
          <a:scrgbClr r="0" g="0" b="0"/>
        </a:effectRef>
        <a:fontRef idx="minor">
          <a:schemeClr val="lt1"/>
        </a:fontRef>
      </dsp:style>
    </dsp:sp>
    <dsp:sp modelId="{534FE2DF-4534-B048-9AAA-79FBFFE5B388}">
      <dsp:nvSpPr>
        <dsp:cNvPr id="0" name=""/>
        <dsp:cNvSpPr/>
      </dsp:nvSpPr>
      <dsp:spPr>
        <a:xfrm>
          <a:off x="1596390" y="581605"/>
          <a:ext cx="3885128" cy="3885128"/>
        </a:xfrm>
        <a:prstGeom prst="blockArc">
          <a:avLst>
            <a:gd name="adj1" fmla="val 16200000"/>
            <a:gd name="adj2" fmla="val 1800000"/>
            <a:gd name="adj3" fmla="val 4636"/>
          </a:avLst>
        </a:prstGeom>
        <a:solidFill>
          <a:srgbClr val="FF5805"/>
        </a:solidFill>
        <a:ln>
          <a:noFill/>
        </a:ln>
        <a:effectLst/>
      </dsp:spPr>
      <dsp:style>
        <a:lnRef idx="0">
          <a:scrgbClr r="0" g="0" b="0"/>
        </a:lnRef>
        <a:fillRef idx="1">
          <a:scrgbClr r="0" g="0" b="0"/>
        </a:fillRef>
        <a:effectRef idx="0">
          <a:scrgbClr r="0" g="0" b="0"/>
        </a:effectRef>
        <a:fontRef idx="minor">
          <a:schemeClr val="lt1"/>
        </a:fontRef>
      </dsp:style>
    </dsp:sp>
    <dsp:sp modelId="{734E3C44-A9DF-CB44-96E5-E66EC959E420}">
      <dsp:nvSpPr>
        <dsp:cNvPr id="0" name=""/>
        <dsp:cNvSpPr/>
      </dsp:nvSpPr>
      <dsp:spPr>
        <a:xfrm>
          <a:off x="2645576" y="1630791"/>
          <a:ext cx="1786757" cy="1786757"/>
        </a:xfrm>
        <a:prstGeom prst="ellipse">
          <a:avLst/>
        </a:prstGeom>
        <a:solidFill>
          <a:srgbClr val="FF55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prstClr val="white"/>
              </a:solidFill>
              <a:latin typeface="맑은 고딕"/>
              <a:ea typeface="宋体" panose="02010600030101010101" pitchFamily="2" charset="-122"/>
              <a:cs typeface="+mn-cs"/>
            </a:rPr>
            <a:t>前端</a:t>
          </a:r>
        </a:p>
      </dsp:txBody>
      <dsp:txXfrm>
        <a:off x="2907241" y="1892456"/>
        <a:ext cx="1263427" cy="1263427"/>
      </dsp:txXfrm>
    </dsp:sp>
    <dsp:sp modelId="{4160DC59-5450-F54E-AAC7-E6ABA8A07CFB}">
      <dsp:nvSpPr>
        <dsp:cNvPr id="0" name=""/>
        <dsp:cNvSpPr/>
      </dsp:nvSpPr>
      <dsp:spPr>
        <a:xfrm>
          <a:off x="2913589" y="1267"/>
          <a:ext cx="1250730" cy="1250730"/>
        </a:xfrm>
        <a:prstGeom prst="ellipse">
          <a:avLst/>
        </a:prstGeom>
        <a:solidFill>
          <a:srgbClr val="FF55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angular</a:t>
          </a:r>
          <a:endParaRPr lang="zh-CN" altLang="en-US" sz="1900" kern="1200" dirty="0"/>
        </a:p>
      </dsp:txBody>
      <dsp:txXfrm>
        <a:off x="3096754" y="184432"/>
        <a:ext cx="884400" cy="884400"/>
      </dsp:txXfrm>
    </dsp:sp>
    <dsp:sp modelId="{57210044-9FBC-044F-89F2-27DEF12EAD37}">
      <dsp:nvSpPr>
        <dsp:cNvPr id="0" name=""/>
        <dsp:cNvSpPr/>
      </dsp:nvSpPr>
      <dsp:spPr>
        <a:xfrm>
          <a:off x="4556906" y="2847574"/>
          <a:ext cx="1250730" cy="1250730"/>
        </a:xfrm>
        <a:prstGeom prst="ellipse">
          <a:avLst/>
        </a:prstGeom>
        <a:solidFill>
          <a:srgbClr val="FF55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solidFill>
                <a:prstClr val="white"/>
              </a:solidFill>
              <a:latin typeface="맑은 고딕"/>
              <a:ea typeface="宋体" panose="02010600030101010101" pitchFamily="2" charset="-122"/>
              <a:cs typeface="+mn-cs"/>
            </a:rPr>
            <a:t>react</a:t>
          </a:r>
          <a:endParaRPr lang="zh-CN" altLang="en-US" sz="1900" kern="1200" dirty="0">
            <a:solidFill>
              <a:prstClr val="white"/>
            </a:solidFill>
            <a:latin typeface="맑은 고딕"/>
            <a:ea typeface="宋体" panose="02010600030101010101" pitchFamily="2" charset="-122"/>
            <a:cs typeface="+mn-cs"/>
          </a:endParaRPr>
        </a:p>
      </dsp:txBody>
      <dsp:txXfrm>
        <a:off x="4740071" y="3030739"/>
        <a:ext cx="884400" cy="884400"/>
      </dsp:txXfrm>
    </dsp:sp>
    <dsp:sp modelId="{DFA5A376-C718-8D46-9D8A-281CA3A81C59}">
      <dsp:nvSpPr>
        <dsp:cNvPr id="0" name=""/>
        <dsp:cNvSpPr/>
      </dsp:nvSpPr>
      <dsp:spPr>
        <a:xfrm>
          <a:off x="1270273" y="2847574"/>
          <a:ext cx="1250730" cy="1250730"/>
        </a:xfrm>
        <a:prstGeom prst="ellipse">
          <a:avLst/>
        </a:prstGeom>
        <a:solidFill>
          <a:srgbClr val="FF55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err="1"/>
            <a:t>vue</a:t>
          </a:r>
          <a:endParaRPr lang="zh-CN" altLang="en-US" sz="1900" kern="1200" dirty="0"/>
        </a:p>
      </dsp:txBody>
      <dsp:txXfrm>
        <a:off x="1453438" y="3030739"/>
        <a:ext cx="884400" cy="8844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D51DF4-E9F7-40F7-A2CF-2D84C889C9B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D8E408-83E1-4BE4-A6B8-CA61C1BC2AC7}"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5B175-F814-4F53-B8E0-1C5A2A083ED2}" type="datetimeFigureOut">
              <a:rPr lang="ko-KR" altLang="en-US" smtClean="0"/>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F1251-5FD2-45C3-99F5-F440BDBD0279}" type="slidenum">
              <a:rPr lang="ko-KR" altLang="en-US" smtClean="0"/>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tags" Target="../tags/tag16.xml"/><Relationship Id="rId4" Type="http://schemas.openxmlformats.org/officeDocument/2006/relationships/image" Target="../media/image1.emf"/><Relationship Id="rId3" Type="http://schemas.openxmlformats.org/officeDocument/2006/relationships/oleObject" Target="../embeddings/oleObject12.bin"/><Relationship Id="rId2" Type="http://schemas.openxmlformats.org/officeDocument/2006/relationships/tags" Target="../tags/tag15.xm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image" Target="../media/image4.png"/><Relationship Id="rId4" Type="http://schemas.openxmlformats.org/officeDocument/2006/relationships/image" Target="../media/image1.emf"/><Relationship Id="rId3" Type="http://schemas.openxmlformats.org/officeDocument/2006/relationships/oleObject" Target="../embeddings/oleObject13.bin"/><Relationship Id="rId2" Type="http://schemas.openxmlformats.org/officeDocument/2006/relationships/tags" Target="../tags/tag17.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5.bin"/><Relationship Id="rId2" Type="http://schemas.openxmlformats.org/officeDocument/2006/relationships/tags" Target="../tags/tag19.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tags" Target="../tags/tag21.xml"/><Relationship Id="rId4" Type="http://schemas.openxmlformats.org/officeDocument/2006/relationships/image" Target="../media/image1.emf"/><Relationship Id="rId3" Type="http://schemas.openxmlformats.org/officeDocument/2006/relationships/oleObject" Target="../embeddings/oleObject16.bin"/><Relationship Id="rId2" Type="http://schemas.openxmlformats.org/officeDocument/2006/relationships/tags" Target="../tags/tag20.xml"/><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image" Target="../media/image1.emf"/><Relationship Id="rId3" Type="http://schemas.openxmlformats.org/officeDocument/2006/relationships/oleObject" Target="../embeddings/oleObject17.bin"/><Relationship Id="rId2" Type="http://schemas.openxmlformats.org/officeDocument/2006/relationships/tags" Target="../tags/tag22.xml"/><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9.bin"/><Relationship Id="rId2" Type="http://schemas.openxmlformats.org/officeDocument/2006/relationships/tags" Target="../tags/tag24.xml"/><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tags" Target="../tags/tag26.xml"/><Relationship Id="rId4" Type="http://schemas.openxmlformats.org/officeDocument/2006/relationships/image" Target="../media/image1.emf"/><Relationship Id="rId3" Type="http://schemas.openxmlformats.org/officeDocument/2006/relationships/oleObject" Target="../embeddings/oleObject20.bin"/><Relationship Id="rId2" Type="http://schemas.openxmlformats.org/officeDocument/2006/relationships/tags" Target="../tags/tag25.xml"/><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image" Target="../media/image4.png"/><Relationship Id="rId4" Type="http://schemas.openxmlformats.org/officeDocument/2006/relationships/image" Target="../media/image1.emf"/><Relationship Id="rId3" Type="http://schemas.openxmlformats.org/officeDocument/2006/relationships/oleObject" Target="../embeddings/oleObject21.bin"/><Relationship Id="rId2" Type="http://schemas.openxmlformats.org/officeDocument/2006/relationships/tags" Target="../tags/tag27.xml"/><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tags" Target="../tags/tag3.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7.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0.bin"/><Relationship Id="rId2" Type="http://schemas.openxmlformats.org/officeDocument/2006/relationships/tags" Target="../tags/tag12.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tags" Target="../tags/tag14.xml"/><Relationship Id="rId4" Type="http://schemas.openxmlformats.org/officeDocument/2006/relationships/image" Target="../media/image1.emf"/><Relationship Id="rId3" Type="http://schemas.openxmlformats.org/officeDocument/2006/relationships/oleObject" Target="../embeddings/oleObject11.bin"/><Relationship Id="rId2" Type="http://schemas.openxmlformats.org/officeDocument/2006/relationships/tags" Target="../tags/tag13.xm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260" name="think-cell Slide" r:id="rId3" imgW="0" imgH="0" progId="TCLayout.ActiveDocument.1">
                  <p:embed/>
                </p:oleObj>
              </mc:Choice>
              <mc:Fallback>
                <p:oleObj name="think-cell Slide" r:id="rId3" imgW="0" imgH="0" progId="TCLayout.ActiveDocument.1">
                  <p:embed/>
                  <p:pic>
                    <p:nvPicPr>
                      <p:cNvPr id="0" name="对象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8" name="Picture 2"/>
          <p:cNvPicPr>
            <a:picLocks noChangeAspect="1"/>
          </p:cNvPicPr>
          <p:nvPr userDrawn="1"/>
        </p:nvPicPr>
        <p:blipFill rotWithShape="1">
          <a:blip r:embed="rId5" cstate="print"/>
          <a:srcRect/>
          <a:stretch>
            <a:fillRect/>
          </a:stretch>
        </p:blipFill>
        <p:spPr>
          <a:xfrm>
            <a:off x="478972" y="0"/>
            <a:ext cx="6299200" cy="6858000"/>
          </a:xfrm>
          <a:prstGeom prst="rect">
            <a:avLst/>
          </a:prstGeom>
        </p:spPr>
      </p:pic>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pic>
        <p:nvPicPr>
          <p:cNvPr id="20" name="图片 19"/>
          <p:cNvPicPr>
            <a:picLocks noChangeAspect="1"/>
          </p:cNvPicPr>
          <p:nvPr userDrawn="1"/>
        </p:nvPicPr>
        <p:blipFill rotWithShape="1">
          <a:blip r:embed="rId6" cstate="screen"/>
          <a:srcRect/>
          <a:stretch>
            <a:fillRect/>
          </a:stretch>
        </p:blipFill>
        <p:spPr>
          <a:xfrm>
            <a:off x="651326" y="620218"/>
            <a:ext cx="2526706" cy="2807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358" name="think-cell Slide" r:id="rId3" imgW="0" imgH="0" progId="TCLayout.ActiveDocument.1">
                  <p:embed/>
                </p:oleObj>
              </mc:Choice>
              <mc:Fallback>
                <p:oleObj name="think-cell Slide" r:id="rId3" imgW="0" imgH="0" progId="TCLayout.ActiveDocument.1">
                  <p:embed/>
                  <p:pic>
                    <p:nvPicPr>
                      <p:cNvPr id="0" name="图片 223357"/>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360000" y="176259"/>
            <a:ext cx="11478878" cy="720000"/>
          </a:xfrm>
        </p:spPr>
        <p:txBody>
          <a:bodyPr anchor="t"/>
          <a:lstStyle>
            <a:lvl1pPr>
              <a:lnSpc>
                <a:spcPct val="100000"/>
              </a:lnSpc>
              <a:defRPr b="1" baseline="0">
                <a:solidFill>
                  <a:schemeClr val="tx1"/>
                </a:solidFill>
                <a:latin typeface="+mn-lt"/>
                <a:ea typeface="+mn-ea"/>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6" name="Text Placeholder 7"/>
          <p:cNvSpPr>
            <a:spLocks noGrp="1"/>
          </p:cNvSpPr>
          <p:nvPr>
            <p:ph type="body" sz="quarter" idx="21" hasCustomPrompt="1"/>
          </p:nvPr>
        </p:nvSpPr>
        <p:spPr>
          <a:xfrm>
            <a:off x="360000" y="940751"/>
            <a:ext cx="11478878" cy="359856"/>
          </a:xfrm>
          <a:prstGeom prst="rect">
            <a:avLst/>
          </a:prstGeom>
        </p:spPr>
        <p:txBody>
          <a:bodyPr wrap="square" tIns="41028" bIns="41028" anchor="t">
            <a:spAutoFit/>
          </a:bodyPr>
          <a:lstStyle>
            <a:lvl1pPr marL="0" indent="0">
              <a:lnSpc>
                <a:spcPct val="100000"/>
              </a:lnSpc>
              <a:spcBef>
                <a:spcPts val="0"/>
              </a:spcBef>
              <a:spcAft>
                <a:spcPts val="0"/>
              </a:spcAft>
              <a:buNone/>
              <a:defRPr sz="1800" b="0" baseline="0">
                <a:solidFill>
                  <a:schemeClr val="tx1">
                    <a:lumMod val="75000"/>
                  </a:schemeClr>
                </a:solidFill>
                <a:latin typeface="+mn-lt"/>
                <a:ea typeface="+mn-ea"/>
                <a:sym typeface="微软雅黑"/>
              </a:defRPr>
            </a:lvl1pPr>
          </a:lstStyle>
          <a:p>
            <a:pPr lvl="0"/>
            <a:r>
              <a:rPr lang="en-US" dirty="0"/>
              <a:t>Subheading</a:t>
            </a:r>
            <a:endParaRPr lang="en-US" dirty="0"/>
          </a:p>
        </p:txBody>
      </p:sp>
      <p:sp>
        <p:nvSpPr>
          <p:cNvPr id="9" name="文本占位符 6"/>
          <p:cNvSpPr>
            <a:spLocks noGrp="1"/>
          </p:cNvSpPr>
          <p:nvPr>
            <p:ph type="body" sz="quarter" idx="11" hasCustomPrompt="1"/>
          </p:nvPr>
        </p:nvSpPr>
        <p:spPr>
          <a:xfrm>
            <a:off x="360000" y="6399355"/>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lang="zh-CN" altLang="en-US" sz="1000" b="0" kern="1200" baseline="0" dirty="0" smtClean="0">
                <a:solidFill>
                  <a:srgbClr val="A9A9A9"/>
                </a:solidFill>
                <a:latin typeface="+mn-lt"/>
                <a:ea typeface="+mn-ea"/>
                <a:cs typeface="+mn-cs"/>
                <a:sym typeface="Trebuchet MS" panose="020B06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
        <p:nvSpPr>
          <p:cNvPr id="11" name="文本框 2"/>
          <p:cNvSpPr txBox="1"/>
          <p:nvPr userDrawn="1"/>
        </p:nvSpPr>
        <p:spPr>
          <a:xfrm>
            <a:off x="11677527" y="6399355"/>
            <a:ext cx="484094" cy="422275"/>
          </a:xfrm>
          <a:prstGeom prst="rect">
            <a:avLst/>
          </a:prstGeom>
          <a:noFill/>
        </p:spPr>
        <p:txBody>
          <a:bodyPr wrap="square" lIns="0" tIns="0" rIns="0" bIns="0" rtlCol="0" anchor="ctr">
            <a:noAutofit/>
          </a:bodyPr>
          <a:lstStyle/>
          <a:p>
            <a:pPr algn="ctr" defTabSz="913765" latinLnBrk="0">
              <a:defRPr/>
            </a:pPr>
            <a:fld id="{118D5ACA-62CA-46DB-AD6B-12EDD6D51A23}" type="slidenum">
              <a:rPr lang="zh-CN" altLang="en-US" sz="1000" smtClean="0">
                <a:solidFill>
                  <a:prstClr val="white"/>
                </a:solidFill>
                <a:cs typeface="Arial" panose="020B0604020202090204" pitchFamily="34" charset="0"/>
              </a:rPr>
            </a:fld>
            <a:endParaRPr lang="zh-CN" altLang="en-US" sz="1000" dirty="0">
              <a:solidFill>
                <a:prstClr val="white"/>
              </a:solidFill>
              <a:cs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End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382" name="think-cell Slide" r:id="rId3" imgW="0" imgH="0" progId="TCLayout.ActiveDocument.1">
                  <p:embed/>
                </p:oleObj>
              </mc:Choice>
              <mc:Fallback>
                <p:oleObj name="think-cell Slide" r:id="rId3" imgW="0" imgH="0" progId="TCLayout.ActiveDocument.1">
                  <p:embed/>
                  <p:pic>
                    <p:nvPicPr>
                      <p:cNvPr id="0" name="图片 22438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4"/>
          <p:cNvPicPr>
            <a:picLocks noChangeAspect="1"/>
          </p:cNvPicPr>
          <p:nvPr userDrawn="1"/>
        </p:nvPicPr>
        <p:blipFill rotWithShape="1">
          <a:blip r:embed="rId5" cstate="screen"/>
          <a:srcRect/>
          <a:stretch>
            <a:fillRect/>
          </a:stretch>
        </p:blipFill>
        <p:spPr>
          <a:xfrm>
            <a:off x="2983128" y="379141"/>
            <a:ext cx="6225744" cy="6099718"/>
          </a:xfrm>
          <a:prstGeom prst="rect">
            <a:avLst/>
          </a:prstGeom>
        </p:spPr>
      </p:pic>
      <p:sp>
        <p:nvSpPr>
          <p:cNvPr id="7" name="文本占位符 6"/>
          <p:cNvSpPr>
            <a:spLocks noGrp="1"/>
          </p:cNvSpPr>
          <p:nvPr>
            <p:ph type="body" sz="quarter" idx="11" hasCustomPrompt="1"/>
          </p:nvPr>
        </p:nvSpPr>
        <p:spPr>
          <a:xfrm>
            <a:off x="2215356" y="2457030"/>
            <a:ext cx="7758113" cy="1943100"/>
          </a:xfrm>
        </p:spPr>
        <p:txBody>
          <a:bodyPr anchor="ctr"/>
          <a:lstStyle>
            <a:lvl1pPr algn="ctr">
              <a:defRPr sz="4400" b="1">
                <a:solidFill>
                  <a:schemeClr val="accent1">
                    <a:lumMod val="75000"/>
                  </a:schemeClr>
                </a:solidFill>
              </a:defRPr>
            </a:lvl1pPr>
          </a:lstStyle>
          <a:p>
            <a:pPr lvl="0"/>
            <a:r>
              <a:rPr lang="en-US" altLang="zh-CN" dirty="0"/>
              <a:t>Click to add content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423" name="think-cell Slide" r:id="rId3" imgW="0" imgH="0" progId="TCLayout.ActiveDocument.1">
                  <p:embed/>
                </p:oleObj>
              </mc:Choice>
              <mc:Fallback>
                <p:oleObj name="think-cell Slide" r:id="rId3" imgW="0" imgH="0" progId="TCLayout.ActiveDocument.1">
                  <p:embed/>
                  <p:pic>
                    <p:nvPicPr>
                      <p:cNvPr id="0" name="图片 226422"/>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8" name="Picture 2"/>
          <p:cNvPicPr>
            <a:picLocks noChangeAspect="1"/>
          </p:cNvPicPr>
          <p:nvPr userDrawn="1"/>
        </p:nvPicPr>
        <p:blipFill rotWithShape="1">
          <a:blip r:embed="rId5" cstate="print"/>
          <a:srcRect/>
          <a:stretch>
            <a:fillRect/>
          </a:stretch>
        </p:blipFill>
        <p:spPr>
          <a:xfrm>
            <a:off x="478972" y="0"/>
            <a:ext cx="6299200" cy="6858000"/>
          </a:xfrm>
          <a:prstGeom prst="rect">
            <a:avLst/>
          </a:prstGeom>
        </p:spPr>
      </p:pic>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pic>
        <p:nvPicPr>
          <p:cNvPr id="20" name="图片 19"/>
          <p:cNvPicPr>
            <a:picLocks noChangeAspect="1"/>
          </p:cNvPicPr>
          <p:nvPr userDrawn="1"/>
        </p:nvPicPr>
        <p:blipFill rotWithShape="1">
          <a:blip r:embed="rId6" cstate="screen"/>
          <a:srcRect/>
          <a:stretch>
            <a:fillRect/>
          </a:stretch>
        </p:blipFill>
        <p:spPr>
          <a:xfrm>
            <a:off x="651326" y="620218"/>
            <a:ext cx="2526706" cy="28073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447" name="think-cell Slide" r:id="rId3" imgW="0" imgH="0" progId="TCLayout.ActiveDocument.1">
                  <p:embed/>
                </p:oleObj>
              </mc:Choice>
              <mc:Fallback>
                <p:oleObj name="think-cell Slide" r:id="rId3" imgW="0" imgH="0" progId="TCLayout.ActiveDocument.1">
                  <p:embed/>
                  <p:pic>
                    <p:nvPicPr>
                      <p:cNvPr id="0" name="图片 227446"/>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360000" y="176259"/>
            <a:ext cx="11478878" cy="720000"/>
          </a:xfrm>
        </p:spPr>
        <p:txBody>
          <a:bodyPr anchor="t"/>
          <a:lstStyle>
            <a:lvl1pPr>
              <a:lnSpc>
                <a:spcPct val="100000"/>
              </a:lnSpc>
              <a:defRPr b="1" baseline="0">
                <a:solidFill>
                  <a:schemeClr val="tx1"/>
                </a:solidFill>
                <a:latin typeface="+mn-lt"/>
                <a:ea typeface="+mn-ea"/>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6" name="Text Placeholder 7"/>
          <p:cNvSpPr>
            <a:spLocks noGrp="1"/>
          </p:cNvSpPr>
          <p:nvPr>
            <p:ph type="body" sz="quarter" idx="21" hasCustomPrompt="1"/>
          </p:nvPr>
        </p:nvSpPr>
        <p:spPr>
          <a:xfrm>
            <a:off x="360000" y="940751"/>
            <a:ext cx="11478878" cy="359856"/>
          </a:xfrm>
          <a:prstGeom prst="rect">
            <a:avLst/>
          </a:prstGeom>
        </p:spPr>
        <p:txBody>
          <a:bodyPr wrap="square" tIns="41028" bIns="41028" anchor="t">
            <a:spAutoFit/>
          </a:bodyPr>
          <a:lstStyle>
            <a:lvl1pPr marL="0" indent="0">
              <a:lnSpc>
                <a:spcPct val="100000"/>
              </a:lnSpc>
              <a:spcBef>
                <a:spcPts val="0"/>
              </a:spcBef>
              <a:spcAft>
                <a:spcPts val="0"/>
              </a:spcAft>
              <a:buNone/>
              <a:defRPr sz="1800" b="0" baseline="0">
                <a:solidFill>
                  <a:schemeClr val="tx1">
                    <a:lumMod val="75000"/>
                  </a:schemeClr>
                </a:solidFill>
                <a:latin typeface="+mn-lt"/>
                <a:ea typeface="+mn-ea"/>
                <a:sym typeface="微软雅黑"/>
              </a:defRPr>
            </a:lvl1pPr>
          </a:lstStyle>
          <a:p>
            <a:pPr lvl="0"/>
            <a:r>
              <a:rPr lang="en-US" dirty="0"/>
              <a:t>Subheading</a:t>
            </a:r>
            <a:endParaRPr lang="en-US" dirty="0"/>
          </a:p>
        </p:txBody>
      </p:sp>
      <p:sp>
        <p:nvSpPr>
          <p:cNvPr id="9" name="文本占位符 6"/>
          <p:cNvSpPr>
            <a:spLocks noGrp="1"/>
          </p:cNvSpPr>
          <p:nvPr>
            <p:ph type="body" sz="quarter" idx="11" hasCustomPrompt="1"/>
          </p:nvPr>
        </p:nvSpPr>
        <p:spPr>
          <a:xfrm>
            <a:off x="360000" y="6399355"/>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lang="zh-CN" altLang="en-US" sz="1000" b="0" kern="1200" baseline="0" dirty="0" smtClean="0">
                <a:solidFill>
                  <a:srgbClr val="A9A9A9"/>
                </a:solidFill>
                <a:latin typeface="+mn-lt"/>
                <a:ea typeface="+mn-ea"/>
                <a:cs typeface="+mn-cs"/>
                <a:sym typeface="Trebuchet MS" panose="020B06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
        <p:nvSpPr>
          <p:cNvPr id="11" name="文本框 2"/>
          <p:cNvSpPr txBox="1"/>
          <p:nvPr userDrawn="1"/>
        </p:nvSpPr>
        <p:spPr>
          <a:xfrm>
            <a:off x="11677527" y="6399355"/>
            <a:ext cx="484094" cy="422275"/>
          </a:xfrm>
          <a:prstGeom prst="rect">
            <a:avLst/>
          </a:prstGeom>
          <a:noFill/>
        </p:spPr>
        <p:txBody>
          <a:bodyPr wrap="square" lIns="0" tIns="0" rIns="0" bIns="0" rtlCol="0" anchor="ctr">
            <a:noAutofit/>
          </a:bodyPr>
          <a:lstStyle/>
          <a:p>
            <a:pPr algn="ctr" defTabSz="913765" latinLnBrk="0">
              <a:defRPr/>
            </a:pPr>
            <a:fld id="{118D5ACA-62CA-46DB-AD6B-12EDD6D51A23}" type="slidenum">
              <a:rPr lang="zh-CN" altLang="en-US" sz="1000" smtClean="0">
                <a:solidFill>
                  <a:prstClr val="white"/>
                </a:solidFill>
                <a:cs typeface="Arial" panose="020B0604020202090204" pitchFamily="34" charset="0"/>
              </a:rPr>
            </a:fld>
            <a:endParaRPr lang="zh-CN" altLang="en-US" sz="1000" dirty="0">
              <a:solidFill>
                <a:prstClr val="white"/>
              </a:solidFill>
              <a:cs typeface="Arial" panose="020B060402020209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End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471" name="think-cell Slide" r:id="rId3" imgW="0" imgH="0" progId="TCLayout.ActiveDocument.1">
                  <p:embed/>
                </p:oleObj>
              </mc:Choice>
              <mc:Fallback>
                <p:oleObj name="think-cell Slide" r:id="rId3" imgW="0" imgH="0" progId="TCLayout.ActiveDocument.1">
                  <p:embed/>
                  <p:pic>
                    <p:nvPicPr>
                      <p:cNvPr id="0" name="图片 228470"/>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4"/>
          <p:cNvPicPr>
            <a:picLocks noChangeAspect="1"/>
          </p:cNvPicPr>
          <p:nvPr userDrawn="1"/>
        </p:nvPicPr>
        <p:blipFill rotWithShape="1">
          <a:blip r:embed="rId5" cstate="screen"/>
          <a:srcRect/>
          <a:stretch>
            <a:fillRect/>
          </a:stretch>
        </p:blipFill>
        <p:spPr>
          <a:xfrm>
            <a:off x="2983128" y="379141"/>
            <a:ext cx="6225744" cy="6099718"/>
          </a:xfrm>
          <a:prstGeom prst="rect">
            <a:avLst/>
          </a:prstGeom>
        </p:spPr>
      </p:pic>
      <p:sp>
        <p:nvSpPr>
          <p:cNvPr id="7" name="文本占位符 6"/>
          <p:cNvSpPr>
            <a:spLocks noGrp="1"/>
          </p:cNvSpPr>
          <p:nvPr>
            <p:ph type="body" sz="quarter" idx="11" hasCustomPrompt="1"/>
          </p:nvPr>
        </p:nvSpPr>
        <p:spPr>
          <a:xfrm>
            <a:off x="2215356" y="2457030"/>
            <a:ext cx="7758113" cy="1943100"/>
          </a:xfrm>
        </p:spPr>
        <p:txBody>
          <a:bodyPr anchor="ctr"/>
          <a:lstStyle>
            <a:lvl1pPr algn="ctr">
              <a:defRPr sz="4400" b="1">
                <a:solidFill>
                  <a:schemeClr val="accent1">
                    <a:lumMod val="75000"/>
                  </a:schemeClr>
                </a:solidFill>
              </a:defRPr>
            </a:lvl1pPr>
          </a:lstStyle>
          <a:p>
            <a:pPr lvl="0"/>
            <a:r>
              <a:rPr lang="en-US" altLang="zh-CN" dirty="0"/>
              <a:t>Click to add content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519" name="think-cell Slide" r:id="rId3" imgW="0" imgH="0" progId="TCLayout.ActiveDocument.1">
                  <p:embed/>
                </p:oleObj>
              </mc:Choice>
              <mc:Fallback>
                <p:oleObj name="think-cell Slide" r:id="rId3" imgW="0" imgH="0" progId="TCLayout.ActiveDocument.1">
                  <p:embed/>
                  <p:pic>
                    <p:nvPicPr>
                      <p:cNvPr id="0" name="图片 230518"/>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8" name="Picture 2"/>
          <p:cNvPicPr>
            <a:picLocks noChangeAspect="1"/>
          </p:cNvPicPr>
          <p:nvPr userDrawn="1"/>
        </p:nvPicPr>
        <p:blipFill rotWithShape="1">
          <a:blip r:embed="rId5" cstate="print"/>
          <a:srcRect/>
          <a:stretch>
            <a:fillRect/>
          </a:stretch>
        </p:blipFill>
        <p:spPr>
          <a:xfrm>
            <a:off x="478972" y="0"/>
            <a:ext cx="6299200" cy="6858000"/>
          </a:xfrm>
          <a:prstGeom prst="rect">
            <a:avLst/>
          </a:prstGeom>
        </p:spPr>
      </p:pic>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pic>
        <p:nvPicPr>
          <p:cNvPr id="20" name="图片 19"/>
          <p:cNvPicPr>
            <a:picLocks noChangeAspect="1"/>
          </p:cNvPicPr>
          <p:nvPr userDrawn="1"/>
        </p:nvPicPr>
        <p:blipFill rotWithShape="1">
          <a:blip r:embed="rId6" cstate="screen"/>
          <a:srcRect/>
          <a:stretch>
            <a:fillRect/>
          </a:stretch>
        </p:blipFill>
        <p:spPr>
          <a:xfrm>
            <a:off x="651326" y="620218"/>
            <a:ext cx="2526706" cy="280736"/>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1543" name="think-cell Slide" r:id="rId3" imgW="0" imgH="0" progId="TCLayout.ActiveDocument.1">
                  <p:embed/>
                </p:oleObj>
              </mc:Choice>
              <mc:Fallback>
                <p:oleObj name="think-cell Slide" r:id="rId3" imgW="0" imgH="0" progId="TCLayout.ActiveDocument.1">
                  <p:embed/>
                  <p:pic>
                    <p:nvPicPr>
                      <p:cNvPr id="0" name="图片 231542"/>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360000" y="176259"/>
            <a:ext cx="11478878" cy="720000"/>
          </a:xfrm>
        </p:spPr>
        <p:txBody>
          <a:bodyPr anchor="t"/>
          <a:lstStyle>
            <a:lvl1pPr>
              <a:lnSpc>
                <a:spcPct val="100000"/>
              </a:lnSpc>
              <a:defRPr b="1" baseline="0">
                <a:solidFill>
                  <a:schemeClr val="tx1"/>
                </a:solidFill>
                <a:latin typeface="+mn-lt"/>
                <a:ea typeface="+mn-ea"/>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6" name="Text Placeholder 7"/>
          <p:cNvSpPr>
            <a:spLocks noGrp="1"/>
          </p:cNvSpPr>
          <p:nvPr>
            <p:ph type="body" sz="quarter" idx="21" hasCustomPrompt="1"/>
          </p:nvPr>
        </p:nvSpPr>
        <p:spPr>
          <a:xfrm>
            <a:off x="360000" y="940751"/>
            <a:ext cx="11478878" cy="359856"/>
          </a:xfrm>
          <a:prstGeom prst="rect">
            <a:avLst/>
          </a:prstGeom>
        </p:spPr>
        <p:txBody>
          <a:bodyPr wrap="square" tIns="41028" bIns="41028" anchor="t">
            <a:spAutoFit/>
          </a:bodyPr>
          <a:lstStyle>
            <a:lvl1pPr marL="0" indent="0">
              <a:lnSpc>
                <a:spcPct val="100000"/>
              </a:lnSpc>
              <a:spcBef>
                <a:spcPts val="0"/>
              </a:spcBef>
              <a:spcAft>
                <a:spcPts val="0"/>
              </a:spcAft>
              <a:buNone/>
              <a:defRPr sz="1800" b="0" baseline="0">
                <a:solidFill>
                  <a:schemeClr val="tx1">
                    <a:lumMod val="75000"/>
                  </a:schemeClr>
                </a:solidFill>
                <a:latin typeface="+mn-lt"/>
                <a:ea typeface="+mn-ea"/>
                <a:sym typeface="微软雅黑"/>
              </a:defRPr>
            </a:lvl1pPr>
          </a:lstStyle>
          <a:p>
            <a:pPr lvl="0"/>
            <a:r>
              <a:rPr lang="en-US" dirty="0"/>
              <a:t>Subheading</a:t>
            </a:r>
            <a:endParaRPr lang="en-US" dirty="0"/>
          </a:p>
        </p:txBody>
      </p:sp>
      <p:sp>
        <p:nvSpPr>
          <p:cNvPr id="9" name="文本占位符 6"/>
          <p:cNvSpPr>
            <a:spLocks noGrp="1"/>
          </p:cNvSpPr>
          <p:nvPr>
            <p:ph type="body" sz="quarter" idx="11" hasCustomPrompt="1"/>
          </p:nvPr>
        </p:nvSpPr>
        <p:spPr>
          <a:xfrm>
            <a:off x="360000" y="6399355"/>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lang="zh-CN" altLang="en-US" sz="1000" b="0" kern="1200" baseline="0" dirty="0" smtClean="0">
                <a:solidFill>
                  <a:srgbClr val="A9A9A9"/>
                </a:solidFill>
                <a:latin typeface="+mn-lt"/>
                <a:ea typeface="+mn-ea"/>
                <a:cs typeface="+mn-cs"/>
                <a:sym typeface="Trebuchet MS" panose="020B06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
        <p:nvSpPr>
          <p:cNvPr id="11" name="文本框 2"/>
          <p:cNvSpPr txBox="1"/>
          <p:nvPr userDrawn="1"/>
        </p:nvSpPr>
        <p:spPr>
          <a:xfrm>
            <a:off x="11677527" y="6399355"/>
            <a:ext cx="484094" cy="422275"/>
          </a:xfrm>
          <a:prstGeom prst="rect">
            <a:avLst/>
          </a:prstGeom>
          <a:noFill/>
        </p:spPr>
        <p:txBody>
          <a:bodyPr wrap="square" lIns="0" tIns="0" rIns="0" bIns="0" rtlCol="0" anchor="ctr">
            <a:noAutofit/>
          </a:bodyPr>
          <a:lstStyle/>
          <a:p>
            <a:pPr algn="ctr" defTabSz="913765" latinLnBrk="0">
              <a:defRPr/>
            </a:pPr>
            <a:fld id="{118D5ACA-62CA-46DB-AD6B-12EDD6D51A23}" type="slidenum">
              <a:rPr lang="zh-CN" altLang="en-US" sz="1000" smtClean="0">
                <a:solidFill>
                  <a:prstClr val="white"/>
                </a:solidFill>
                <a:cs typeface="Arial" panose="020B0604020202090204" pitchFamily="34" charset="0"/>
              </a:rPr>
            </a:fld>
            <a:endParaRPr lang="zh-CN" altLang="en-US" sz="1000" dirty="0">
              <a:solidFill>
                <a:prstClr val="white"/>
              </a:solidFill>
              <a:cs typeface="Arial" panose="020B060402020209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End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2567" name="think-cell Slide" r:id="rId3" imgW="0" imgH="0" progId="TCLayout.ActiveDocument.1">
                  <p:embed/>
                </p:oleObj>
              </mc:Choice>
              <mc:Fallback>
                <p:oleObj name="think-cell Slide" r:id="rId3" imgW="0" imgH="0" progId="TCLayout.ActiveDocument.1">
                  <p:embed/>
                  <p:pic>
                    <p:nvPicPr>
                      <p:cNvPr id="0" name="图片 232566"/>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4"/>
          <p:cNvPicPr>
            <a:picLocks noChangeAspect="1"/>
          </p:cNvPicPr>
          <p:nvPr userDrawn="1"/>
        </p:nvPicPr>
        <p:blipFill rotWithShape="1">
          <a:blip r:embed="rId5" cstate="screen"/>
          <a:srcRect/>
          <a:stretch>
            <a:fillRect/>
          </a:stretch>
        </p:blipFill>
        <p:spPr>
          <a:xfrm>
            <a:off x="2983128" y="379141"/>
            <a:ext cx="6225744" cy="6099718"/>
          </a:xfrm>
          <a:prstGeom prst="rect">
            <a:avLst/>
          </a:prstGeom>
        </p:spPr>
      </p:pic>
      <p:sp>
        <p:nvSpPr>
          <p:cNvPr id="7" name="文本占位符 6"/>
          <p:cNvSpPr>
            <a:spLocks noGrp="1"/>
          </p:cNvSpPr>
          <p:nvPr>
            <p:ph type="body" sz="quarter" idx="11" hasCustomPrompt="1"/>
          </p:nvPr>
        </p:nvSpPr>
        <p:spPr>
          <a:xfrm>
            <a:off x="2215356" y="2457030"/>
            <a:ext cx="7758113" cy="1943100"/>
          </a:xfrm>
        </p:spPr>
        <p:txBody>
          <a:bodyPr anchor="ctr"/>
          <a:lstStyle>
            <a:lvl1pPr algn="ctr">
              <a:defRPr sz="4400" b="1">
                <a:solidFill>
                  <a:schemeClr val="accent1">
                    <a:lumMod val="75000"/>
                  </a:schemeClr>
                </a:solidFill>
              </a:defRPr>
            </a:lvl1pPr>
          </a:lstStyle>
          <a:p>
            <a:pPr lvl="0"/>
            <a:r>
              <a:rPr lang="en-US" altLang="zh-CN" dirty="0"/>
              <a:t>Click to add content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307" name="think-cell Slide" r:id="rId3" imgW="0" imgH="0" progId="TCLayout.ActiveDocument.1">
                  <p:embed/>
                </p:oleObj>
              </mc:Choice>
              <mc:Fallback>
                <p:oleObj name="think-cell Slide" r:id="rId3" imgW="0" imgH="0" progId="TCLayout.ActiveDocument.1">
                  <p:embed/>
                  <p:pic>
                    <p:nvPicPr>
                      <p:cNvPr id="0" name="对象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360000" y="176259"/>
            <a:ext cx="11478878" cy="720000"/>
          </a:xfrm>
        </p:spPr>
        <p:txBody>
          <a:bodyPr anchor="t"/>
          <a:lstStyle>
            <a:lvl1pPr>
              <a:lnSpc>
                <a:spcPct val="100000"/>
              </a:lnSpc>
              <a:defRPr b="1" baseline="0">
                <a:solidFill>
                  <a:schemeClr val="tx1"/>
                </a:solidFill>
                <a:latin typeface="+mn-lt"/>
                <a:ea typeface="+mn-ea"/>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6" name="Text Placeholder 7"/>
          <p:cNvSpPr>
            <a:spLocks noGrp="1"/>
          </p:cNvSpPr>
          <p:nvPr>
            <p:ph type="body" sz="quarter" idx="21" hasCustomPrompt="1"/>
          </p:nvPr>
        </p:nvSpPr>
        <p:spPr>
          <a:xfrm>
            <a:off x="360000" y="940751"/>
            <a:ext cx="11478878" cy="359856"/>
          </a:xfrm>
          <a:prstGeom prst="rect">
            <a:avLst/>
          </a:prstGeom>
        </p:spPr>
        <p:txBody>
          <a:bodyPr wrap="square" tIns="41028" bIns="41028" anchor="t">
            <a:spAutoFit/>
          </a:bodyPr>
          <a:lstStyle>
            <a:lvl1pPr marL="0" indent="0">
              <a:lnSpc>
                <a:spcPct val="100000"/>
              </a:lnSpc>
              <a:spcBef>
                <a:spcPts val="0"/>
              </a:spcBef>
              <a:spcAft>
                <a:spcPts val="0"/>
              </a:spcAft>
              <a:buNone/>
              <a:defRPr sz="1800" b="0" baseline="0">
                <a:solidFill>
                  <a:schemeClr val="tx1">
                    <a:lumMod val="75000"/>
                  </a:schemeClr>
                </a:solidFill>
                <a:latin typeface="+mn-lt"/>
                <a:ea typeface="+mn-ea"/>
                <a:sym typeface="微软雅黑"/>
              </a:defRPr>
            </a:lvl1pPr>
          </a:lstStyle>
          <a:p>
            <a:pPr lvl="0"/>
            <a:r>
              <a:rPr lang="en-US" dirty="0"/>
              <a:t>Subheading</a:t>
            </a:r>
            <a:endParaRPr lang="en-US" dirty="0"/>
          </a:p>
        </p:txBody>
      </p:sp>
      <p:sp>
        <p:nvSpPr>
          <p:cNvPr id="9" name="文本占位符 6"/>
          <p:cNvSpPr>
            <a:spLocks noGrp="1"/>
          </p:cNvSpPr>
          <p:nvPr>
            <p:ph type="body" sz="quarter" idx="11" hasCustomPrompt="1"/>
          </p:nvPr>
        </p:nvSpPr>
        <p:spPr>
          <a:xfrm>
            <a:off x="360000" y="6399355"/>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lang="zh-CN" altLang="en-US" sz="1000" b="0" kern="1200" baseline="0" dirty="0" smtClean="0">
                <a:solidFill>
                  <a:srgbClr val="A9A9A9"/>
                </a:solidFill>
                <a:latin typeface="+mn-lt"/>
                <a:ea typeface="+mn-ea"/>
                <a:cs typeface="+mn-cs"/>
                <a:sym typeface="Trebuchet MS" panose="020B06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latin typeface="DejaVu Sans" charset="2"/>
            </a:endParaRPr>
          </a:p>
        </p:txBody>
      </p:sp>
      <p:sp>
        <p:nvSpPr>
          <p:cNvPr id="8" name="页脚占位符 7"/>
          <p:cNvSpPr>
            <a:spLocks noGrp="1"/>
          </p:cNvSpPr>
          <p:nvPr>
            <p:ph type="ftr" sz="quarter" idx="11"/>
          </p:nvPr>
        </p:nvSpPr>
        <p:spPr/>
        <p:txBody>
          <a:bodyPr/>
          <a:lstStyle/>
          <a:p>
            <a:pPr lvl="0" eaLnBrk="1" hangingPunct="1"/>
            <a:endParaRPr lang="zh-CN" altLang="en-US" dirty="0">
              <a:latin typeface="DejaVu Sans" charset="2"/>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latin typeface="DejaVu Sans" charset="2"/>
            </a:endParaRPr>
          </a:p>
        </p:txBody>
      </p:sp>
      <p:sp>
        <p:nvSpPr>
          <p:cNvPr id="4" name="页脚占位符 3"/>
          <p:cNvSpPr>
            <a:spLocks noGrp="1"/>
          </p:cNvSpPr>
          <p:nvPr>
            <p:ph type="ftr" sz="quarter" idx="11"/>
          </p:nvPr>
        </p:nvSpPr>
        <p:spPr/>
        <p:txBody>
          <a:bodyPr/>
          <a:lstStyle/>
          <a:p>
            <a:pPr lvl="0" eaLnBrk="1" hangingPunct="1"/>
            <a:endParaRPr lang="zh-CN" altLang="en-US" dirty="0">
              <a:latin typeface="DejaVu Sans" charset="2"/>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DejaVu Sans" charset="2"/>
            </a:endParaRPr>
          </a:p>
        </p:txBody>
      </p:sp>
      <p:sp>
        <p:nvSpPr>
          <p:cNvPr id="3" name="页脚占位符 2"/>
          <p:cNvSpPr>
            <a:spLocks noGrp="1"/>
          </p:cNvSpPr>
          <p:nvPr>
            <p:ph type="ftr" sz="quarter" idx="11"/>
          </p:nvPr>
        </p:nvSpPr>
        <p:spPr/>
        <p:txBody>
          <a:bodyPr/>
          <a:lstStyle/>
          <a:p>
            <a:pPr lvl="0" eaLnBrk="1" hangingPunct="1"/>
            <a:endParaRPr lang="zh-CN" altLang="en-US" dirty="0">
              <a:latin typeface="DejaVu Sans" charset="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DejaVu Sans" charset="2"/>
            </a:endParaRPr>
          </a:p>
        </p:txBody>
      </p:sp>
      <p:sp>
        <p:nvSpPr>
          <p:cNvPr id="6" name="页脚占位符 5"/>
          <p:cNvSpPr>
            <a:spLocks noGrp="1"/>
          </p:cNvSpPr>
          <p:nvPr>
            <p:ph type="ftr" sz="quarter" idx="11"/>
          </p:nvPr>
        </p:nvSpPr>
        <p:spPr/>
        <p:txBody>
          <a:bodyPr/>
          <a:lstStyle/>
          <a:p>
            <a:pPr lvl="0" eaLnBrk="1" hangingPunct="1"/>
            <a:endParaRPr lang="zh-CN" altLang="en-US" dirty="0">
              <a:latin typeface="DejaVu Sans" charset="2"/>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DejaVu Sans" charset="2"/>
            </a:endParaRPr>
          </a:p>
        </p:txBody>
      </p:sp>
      <p:sp>
        <p:nvSpPr>
          <p:cNvPr id="5" name="页脚占位符 4"/>
          <p:cNvSpPr>
            <a:spLocks noGrp="1"/>
          </p:cNvSpPr>
          <p:nvPr>
            <p:ph type="ftr" sz="quarter" idx="11"/>
          </p:nvPr>
        </p:nvSpPr>
        <p:spPr/>
        <p:txBody>
          <a:bodyPr/>
          <a:lstStyle/>
          <a:p>
            <a:pPr lvl="0" eaLnBrk="1" hangingPunct="1"/>
            <a:endParaRPr lang="zh-CN" altLang="en-US" dirty="0">
              <a:latin typeface="DejaVu Sans" charset="2"/>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End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331" name="think-cell Slide" r:id="rId3" imgW="0" imgH="0" progId="TCLayout.ActiveDocument.1">
                  <p:embed/>
                </p:oleObj>
              </mc:Choice>
              <mc:Fallback>
                <p:oleObj name="think-cell Slide" r:id="rId3" imgW="0" imgH="0" progId="TCLayout.ActiveDocument.1">
                  <p:embed/>
                  <p:pic>
                    <p:nvPicPr>
                      <p:cNvPr id="0" name="对象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4"/>
          <p:cNvPicPr>
            <a:picLocks noChangeAspect="1"/>
          </p:cNvPicPr>
          <p:nvPr userDrawn="1"/>
        </p:nvPicPr>
        <p:blipFill rotWithShape="1">
          <a:blip r:embed="rId5" cstate="screen"/>
          <a:srcRect/>
          <a:stretch>
            <a:fillRect/>
          </a:stretch>
        </p:blipFill>
        <p:spPr>
          <a:xfrm>
            <a:off x="2983128" y="379141"/>
            <a:ext cx="6225744" cy="6099718"/>
          </a:xfrm>
          <a:prstGeom prst="rect">
            <a:avLst/>
          </a:prstGeom>
        </p:spPr>
      </p:pic>
      <p:sp>
        <p:nvSpPr>
          <p:cNvPr id="7" name="文本占位符 6"/>
          <p:cNvSpPr>
            <a:spLocks noGrp="1"/>
          </p:cNvSpPr>
          <p:nvPr>
            <p:ph type="body" sz="quarter" idx="11" hasCustomPrompt="1"/>
          </p:nvPr>
        </p:nvSpPr>
        <p:spPr>
          <a:xfrm>
            <a:off x="2215356" y="2457030"/>
            <a:ext cx="7758113" cy="1943100"/>
          </a:xfrm>
        </p:spPr>
        <p:txBody>
          <a:bodyPr anchor="ctr"/>
          <a:lstStyle>
            <a:lvl1pPr algn="ctr">
              <a:defRPr sz="4400" b="1">
                <a:solidFill>
                  <a:schemeClr val="accent1">
                    <a:lumMod val="75000"/>
                  </a:schemeClr>
                </a:solidFill>
              </a:defRPr>
            </a:lvl1pPr>
          </a:lstStyle>
          <a:p>
            <a:pPr lvl="0"/>
            <a:r>
              <a:rPr lang="en-US" altLang="zh-CN" dirty="0"/>
              <a:t>Click to add content</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spTree>
  </p:cSld>
  <p:clrMapOvr>
    <a:masterClrMapping/>
  </p:clrMapOvr>
  <p:transition advTm="1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副标题页">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9335" name="think-cell Slide" r:id="rId3" imgW="0" imgH="0" progId="TCLayout.ActiveDocument.1">
                  <p:embed/>
                </p:oleObj>
              </mc:Choice>
              <mc:Fallback>
                <p:oleObj name="think-cell Slide" r:id="rId3" imgW="0" imgH="0" progId="TCLayout.ActiveDocument.1">
                  <p:embed/>
                  <p:pic>
                    <p:nvPicPr>
                      <p:cNvPr id="0" name="图片 1993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userDrawn="1"/>
        </p:nvSpPr>
        <p:spPr>
          <a:xfrm>
            <a:off x="-5638" y="6838798"/>
            <a:ext cx="108014" cy="3599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4400" b="1" dirty="0">
              <a:solidFill>
                <a:prstClr val="white"/>
              </a:solidFill>
            </a:endParaRPr>
          </a:p>
        </p:txBody>
      </p:sp>
      <p:sp>
        <p:nvSpPr>
          <p:cNvPr id="3" name="文本框 2"/>
          <p:cNvSpPr txBox="1"/>
          <p:nvPr userDrawn="1"/>
        </p:nvSpPr>
        <p:spPr>
          <a:xfrm>
            <a:off x="11618258" y="6427694"/>
            <a:ext cx="484094" cy="276999"/>
          </a:xfrm>
          <a:prstGeom prst="rect">
            <a:avLst/>
          </a:prstGeom>
          <a:noFill/>
        </p:spPr>
        <p:txBody>
          <a:bodyPr wrap="square" rtlCol="0">
            <a:spAutoFit/>
          </a:bodyPr>
          <a:lstStyle/>
          <a:p>
            <a:pPr marL="0" marR="0" indent="0" algn="ctr" defTabSz="913765" rtl="0" eaLnBrk="1" fontAlgn="auto" latinLnBrk="0" hangingPunct="1">
              <a:lnSpc>
                <a:spcPct val="100000"/>
              </a:lnSpc>
              <a:spcBef>
                <a:spcPts val="0"/>
              </a:spcBef>
              <a:spcAft>
                <a:spcPts val="0"/>
              </a:spcAft>
              <a:buClrTx/>
              <a:buSzTx/>
              <a:buFontTx/>
              <a:buNone/>
              <a:defRPr/>
            </a:pPr>
            <a:fld id="{118D5ACA-62CA-46DB-AD6B-12EDD6D51A23}" type="slidenum">
              <a:rPr lang="zh-CN" altLang="en-US" sz="1200" smtClean="0">
                <a:solidFill>
                  <a:srgbClr val="000000"/>
                </a:solidFill>
                <a:latin typeface="华文楷体" panose="02010600040101010101" pitchFamily="2" charset="-122"/>
                <a:ea typeface="华文楷体" panose="02010600040101010101" pitchFamily="2" charset="-122"/>
              </a:rPr>
            </a:fld>
            <a:endParaRPr lang="zh-CN" altLang="en-US" sz="1200" dirty="0">
              <a:solidFill>
                <a:srgbClr val="000000"/>
              </a:solidFill>
              <a:latin typeface="华文楷体" panose="02010600040101010101" pitchFamily="2" charset="-122"/>
              <a:ea typeface="华文楷体" panose="02010600040101010101" pitchFamily="2" charset="-122"/>
            </a:endParaRPr>
          </a:p>
        </p:txBody>
      </p:sp>
      <p:pic>
        <p:nvPicPr>
          <p:cNvPr id="6" name="Picture 37"/>
          <p:cNvPicPr>
            <a:picLocks noChangeAspect="1"/>
          </p:cNvPicPr>
          <p:nvPr userDrawn="1"/>
        </p:nvPicPr>
        <p:blipFill rotWithShape="1">
          <a:blip r:embed="rId5">
            <a:extLst>
              <a:ext uri="{28A0092B-C50C-407E-A947-70E740481C1C}">
                <a14:useLocalDpi xmlns:a14="http://schemas.microsoft.com/office/drawing/2010/main" val="0"/>
              </a:ext>
            </a:extLst>
          </a:blip>
          <a:srcRect t="-9357" r="1755" b="21301"/>
          <a:stretch>
            <a:fillRect/>
          </a:stretch>
        </p:blipFill>
        <p:spPr>
          <a:xfrm>
            <a:off x="0" y="711200"/>
            <a:ext cx="12192000" cy="6146800"/>
          </a:xfrm>
          <a:prstGeom prst="rect">
            <a:avLst/>
          </a:prstGeom>
        </p:spPr>
      </p:pic>
      <p:sp>
        <p:nvSpPr>
          <p:cNvPr id="7" name="矩形 6"/>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200" name="think-cell Slide" r:id="rId3" imgW="0" imgH="0" progId="TCLayout.ActiveDocument.1">
                  <p:embed/>
                </p:oleObj>
              </mc:Choice>
              <mc:Fallback>
                <p:oleObj name="think-cell Slide" r:id="rId3" imgW="0" imgH="0" progId="TCLayout.ActiveDocument.1">
                  <p:embed/>
                  <p:pic>
                    <p:nvPicPr>
                      <p:cNvPr id="0" name="对象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8" name="Picture 2"/>
          <p:cNvPicPr>
            <a:picLocks noChangeAspect="1"/>
          </p:cNvPicPr>
          <p:nvPr userDrawn="1"/>
        </p:nvPicPr>
        <p:blipFill rotWithShape="1">
          <a:blip r:embed="rId5" cstate="print"/>
          <a:srcRect/>
          <a:stretch>
            <a:fillRect/>
          </a:stretch>
        </p:blipFill>
        <p:spPr>
          <a:xfrm>
            <a:off x="478972" y="0"/>
            <a:ext cx="6299200" cy="6858000"/>
          </a:xfrm>
          <a:prstGeom prst="rect">
            <a:avLst/>
          </a:prstGeom>
        </p:spPr>
      </p:pic>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pic>
        <p:nvPicPr>
          <p:cNvPr id="20" name="图片 19"/>
          <p:cNvPicPr>
            <a:picLocks noChangeAspect="1"/>
          </p:cNvPicPr>
          <p:nvPr userDrawn="1"/>
        </p:nvPicPr>
        <p:blipFill rotWithShape="1">
          <a:blip r:embed="rId6" cstate="screen"/>
          <a:srcRect/>
          <a:stretch>
            <a:fillRect/>
          </a:stretch>
        </p:blipFill>
        <p:spPr>
          <a:xfrm>
            <a:off x="651326" y="620218"/>
            <a:ext cx="2526706" cy="28073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4" name="对象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224" name="think-cell Slide" r:id="rId3" imgW="0" imgH="0" progId="TCLayout.ActiveDocument.1">
                  <p:embed/>
                </p:oleObj>
              </mc:Choice>
              <mc:Fallback>
                <p:oleObj name="think-cell Slide" r:id="rId3" imgW="0" imgH="0" progId="TCLayout.ActiveDocument.1">
                  <p:embed/>
                  <p:pic>
                    <p:nvPicPr>
                      <p:cNvPr id="0" name="对象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360000" y="176259"/>
            <a:ext cx="11478878" cy="720000"/>
          </a:xfrm>
        </p:spPr>
        <p:txBody>
          <a:bodyPr anchor="t"/>
          <a:lstStyle>
            <a:lvl1pPr>
              <a:lnSpc>
                <a:spcPct val="100000"/>
              </a:lnSpc>
              <a:defRPr b="1" baseline="0">
                <a:solidFill>
                  <a:schemeClr val="tx1"/>
                </a:solidFill>
                <a:latin typeface="+mn-lt"/>
                <a:ea typeface="+mn-ea"/>
                <a:sym typeface="Trebuchet MS" panose="020B0603020202020204" pitchFamily="34" charset="0"/>
              </a:defRPr>
            </a:lvl1pPr>
          </a:lstStyle>
          <a:p>
            <a:r>
              <a:rPr lang="en-US" dirty="0"/>
              <a:t>Click to add title</a:t>
            </a:r>
            <a:endParaRPr lang="en-US" dirty="0"/>
          </a:p>
        </p:txBody>
      </p:sp>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6" name="Text Placeholder 7"/>
          <p:cNvSpPr>
            <a:spLocks noGrp="1"/>
          </p:cNvSpPr>
          <p:nvPr>
            <p:ph type="body" sz="quarter" idx="21" hasCustomPrompt="1"/>
          </p:nvPr>
        </p:nvSpPr>
        <p:spPr>
          <a:xfrm>
            <a:off x="360000" y="940751"/>
            <a:ext cx="11478878" cy="359856"/>
          </a:xfrm>
          <a:prstGeom prst="rect">
            <a:avLst/>
          </a:prstGeom>
        </p:spPr>
        <p:txBody>
          <a:bodyPr wrap="square" tIns="41028" bIns="41028" anchor="t">
            <a:spAutoFit/>
          </a:bodyPr>
          <a:lstStyle>
            <a:lvl1pPr marL="0" indent="0">
              <a:lnSpc>
                <a:spcPct val="100000"/>
              </a:lnSpc>
              <a:spcBef>
                <a:spcPts val="0"/>
              </a:spcBef>
              <a:spcAft>
                <a:spcPts val="0"/>
              </a:spcAft>
              <a:buNone/>
              <a:defRPr sz="1800" b="0" baseline="0">
                <a:solidFill>
                  <a:schemeClr val="tx1">
                    <a:lumMod val="75000"/>
                  </a:schemeClr>
                </a:solidFill>
                <a:latin typeface="+mn-lt"/>
                <a:ea typeface="+mn-ea"/>
                <a:sym typeface="微软雅黑"/>
              </a:defRPr>
            </a:lvl1pPr>
          </a:lstStyle>
          <a:p>
            <a:pPr lvl="0"/>
            <a:r>
              <a:rPr lang="en-US" dirty="0"/>
              <a:t>Subheading</a:t>
            </a:r>
            <a:endParaRPr lang="en-US" dirty="0"/>
          </a:p>
        </p:txBody>
      </p:sp>
      <p:sp>
        <p:nvSpPr>
          <p:cNvPr id="9" name="文本占位符 6"/>
          <p:cNvSpPr>
            <a:spLocks noGrp="1"/>
          </p:cNvSpPr>
          <p:nvPr>
            <p:ph type="body" sz="quarter" idx="11" hasCustomPrompt="1"/>
          </p:nvPr>
        </p:nvSpPr>
        <p:spPr>
          <a:xfrm>
            <a:off x="360000" y="6399355"/>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lang="zh-CN" altLang="en-US" sz="1000" b="0" kern="1200" baseline="0" dirty="0" smtClean="0">
                <a:solidFill>
                  <a:srgbClr val="A9A9A9"/>
                </a:solidFill>
                <a:latin typeface="+mn-lt"/>
                <a:ea typeface="+mn-ea"/>
                <a:cs typeface="+mn-cs"/>
                <a:sym typeface="Trebuchet MS" panose="020B06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
        <p:nvSpPr>
          <p:cNvPr id="11" name="文本框 2"/>
          <p:cNvSpPr txBox="1"/>
          <p:nvPr userDrawn="1"/>
        </p:nvSpPr>
        <p:spPr>
          <a:xfrm>
            <a:off x="11677527" y="6399355"/>
            <a:ext cx="484094" cy="422275"/>
          </a:xfrm>
          <a:prstGeom prst="rect">
            <a:avLst/>
          </a:prstGeom>
          <a:noFill/>
        </p:spPr>
        <p:txBody>
          <a:bodyPr wrap="square" lIns="0" tIns="0" rIns="0" bIns="0" rtlCol="0" anchor="ctr">
            <a:noAutofit/>
          </a:bodyPr>
          <a:lstStyle/>
          <a:p>
            <a:pPr algn="ctr" defTabSz="913765" latinLnBrk="0">
              <a:defRPr/>
            </a:pPr>
            <a:fld id="{118D5ACA-62CA-46DB-AD6B-12EDD6D51A23}" type="slidenum">
              <a:rPr lang="zh-CN" altLang="en-US" sz="1000" smtClean="0">
                <a:solidFill>
                  <a:prstClr val="white"/>
                </a:solidFill>
                <a:cs typeface="Arial" panose="020B0604020202090204" pitchFamily="34" charset="0"/>
              </a:rPr>
            </a:fld>
            <a:endParaRPr lang="zh-CN" altLang="en-US" sz="1000" dirty="0">
              <a:solidFill>
                <a:prstClr val="white"/>
              </a:solidFill>
              <a:cs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End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248" name="think-cell Slide" r:id="rId3" imgW="0" imgH="0" progId="TCLayout.ActiveDocument.1">
                  <p:embed/>
                </p:oleObj>
              </mc:Choice>
              <mc:Fallback>
                <p:oleObj name="think-cell Slide" r:id="rId3" imgW="0" imgH="0" progId="TCLayout.ActiveDocument.1">
                  <p:embed/>
                  <p:pic>
                    <p:nvPicPr>
                      <p:cNvPr id="0" name="对象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9" name="Picture 4"/>
          <p:cNvPicPr>
            <a:picLocks noChangeAspect="1"/>
          </p:cNvPicPr>
          <p:nvPr userDrawn="1"/>
        </p:nvPicPr>
        <p:blipFill rotWithShape="1">
          <a:blip r:embed="rId5" cstate="screen"/>
          <a:srcRect/>
          <a:stretch>
            <a:fillRect/>
          </a:stretch>
        </p:blipFill>
        <p:spPr>
          <a:xfrm>
            <a:off x="2983128" y="379141"/>
            <a:ext cx="6225744" cy="6099718"/>
          </a:xfrm>
          <a:prstGeom prst="rect">
            <a:avLst/>
          </a:prstGeom>
        </p:spPr>
      </p:pic>
      <p:sp>
        <p:nvSpPr>
          <p:cNvPr id="7" name="文本占位符 6"/>
          <p:cNvSpPr>
            <a:spLocks noGrp="1"/>
          </p:cNvSpPr>
          <p:nvPr>
            <p:ph type="body" sz="quarter" idx="11" hasCustomPrompt="1"/>
          </p:nvPr>
        </p:nvSpPr>
        <p:spPr>
          <a:xfrm>
            <a:off x="2215356" y="2457030"/>
            <a:ext cx="7758113" cy="1943100"/>
          </a:xfrm>
        </p:spPr>
        <p:txBody>
          <a:bodyPr anchor="ctr"/>
          <a:lstStyle>
            <a:lvl1pPr algn="ctr">
              <a:defRPr sz="4400" b="1">
                <a:solidFill>
                  <a:schemeClr val="accent1">
                    <a:lumMod val="75000"/>
                  </a:schemeClr>
                </a:solidFill>
              </a:defRPr>
            </a:lvl1pPr>
          </a:lstStyle>
          <a:p>
            <a:pPr lvl="0"/>
            <a:r>
              <a:rPr lang="en-US" altLang="zh-CN" dirty="0"/>
              <a:t>Click to add content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Cover page">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310" name="think-cell Slide" r:id="rId3" imgW="0" imgH="0" progId="TCLayout.ActiveDocument.1">
                  <p:embed/>
                </p:oleObj>
              </mc:Choice>
              <mc:Fallback>
                <p:oleObj name="think-cell Slide" r:id="rId3" imgW="0" imgH="0" progId="TCLayout.ActiveDocument.1">
                  <p:embed/>
                  <p:pic>
                    <p:nvPicPr>
                      <p:cNvPr id="0" name="图片 221309"/>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8" name="Picture 2"/>
          <p:cNvPicPr>
            <a:picLocks noChangeAspect="1"/>
          </p:cNvPicPr>
          <p:nvPr userDrawn="1"/>
        </p:nvPicPr>
        <p:blipFill rotWithShape="1">
          <a:blip r:embed="rId5" cstate="print"/>
          <a:srcRect/>
          <a:stretch>
            <a:fillRect/>
          </a:stretch>
        </p:blipFill>
        <p:spPr>
          <a:xfrm>
            <a:off x="478972" y="0"/>
            <a:ext cx="6299200" cy="6858000"/>
          </a:xfrm>
          <a:prstGeom prst="rect">
            <a:avLst/>
          </a:prstGeom>
        </p:spPr>
      </p:pic>
      <p:sp>
        <p:nvSpPr>
          <p:cNvPr id="26" name="Subtitle 2"/>
          <p:cNvSpPr>
            <a:spLocks noGrp="1"/>
          </p:cNvSpPr>
          <p:nvPr>
            <p:ph type="subTitle" idx="1" hasCustomPrompt="1"/>
          </p:nvPr>
        </p:nvSpPr>
        <p:spPr bwMode="white">
          <a:xfrm>
            <a:off x="2292049" y="5214618"/>
            <a:ext cx="7607902" cy="436195"/>
          </a:xfrm>
          <a:prstGeom prst="rect">
            <a:avLst/>
          </a:prstGeom>
        </p:spPr>
        <p:txBody>
          <a:bodyPr anchor="ctr"/>
          <a:lstStyle>
            <a:lvl1pPr marL="0" marR="0" indent="0" algn="ctr" defTabSz="914400" rtl="0" eaLnBrk="1" fontAlgn="auto" latinLnBrk="0" hangingPunct="1">
              <a:lnSpc>
                <a:spcPct val="110000"/>
              </a:lnSpc>
              <a:spcBef>
                <a:spcPts val="300"/>
              </a:spcBef>
              <a:spcAft>
                <a:spcPts val="0"/>
              </a:spcAft>
              <a:buClrTx/>
              <a:buSzTx/>
              <a:buFont typeface="Arial" panose="020B0604020202090204" pitchFamily="34" charset="0"/>
              <a:buNone/>
              <a:defRPr sz="2000" b="0" baseline="0">
                <a:solidFill>
                  <a:schemeClr val="accent1">
                    <a:lumMod val="75000"/>
                  </a:schemeClr>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endParaRPr lang="en-US" dirty="0"/>
          </a:p>
        </p:txBody>
      </p:sp>
      <p:sp>
        <p:nvSpPr>
          <p:cNvPr id="27" name="Title 1"/>
          <p:cNvSpPr>
            <a:spLocks noGrp="1"/>
          </p:cNvSpPr>
          <p:nvPr>
            <p:ph type="ctrTitle" hasCustomPrompt="1"/>
          </p:nvPr>
        </p:nvSpPr>
        <p:spPr bwMode="ltGray">
          <a:xfrm>
            <a:off x="2292049" y="2257799"/>
            <a:ext cx="7607902" cy="1431161"/>
          </a:xfrm>
          <a:prstGeom prst="rect">
            <a:avLst/>
          </a:prstGeom>
        </p:spPr>
        <p:txBody>
          <a:bodyPr wrap="square" anchor="ctr">
            <a:noAutofit/>
          </a:bodyPr>
          <a:lstStyle>
            <a:lvl1pPr algn="ctr">
              <a:lnSpc>
                <a:spcPct val="93000"/>
              </a:lnSpc>
              <a:defRPr sz="5000" b="1" baseline="0">
                <a:solidFill>
                  <a:schemeClr val="accent1">
                    <a:lumMod val="75000"/>
                  </a:schemeClr>
                </a:solidFill>
                <a:latin typeface="+mj-lt"/>
                <a:sym typeface="Trebuchet MS" panose="020B0603020202020204" pitchFamily="34" charset="0"/>
              </a:defRPr>
            </a:lvl1pPr>
          </a:lstStyle>
          <a:p>
            <a:r>
              <a:rPr lang="en-US" altLang="zh-CN" dirty="0"/>
              <a:t>Title in Title Case</a:t>
            </a:r>
            <a:endParaRPr lang="en-US" dirty="0"/>
          </a:p>
        </p:txBody>
      </p:sp>
      <p:pic>
        <p:nvPicPr>
          <p:cNvPr id="20" name="图片 19"/>
          <p:cNvPicPr>
            <a:picLocks noChangeAspect="1"/>
          </p:cNvPicPr>
          <p:nvPr userDrawn="1"/>
        </p:nvPicPr>
        <p:blipFill rotWithShape="1">
          <a:blip r:embed="rId6" cstate="screen"/>
          <a:srcRect/>
          <a:stretch>
            <a:fillRect/>
          </a:stretch>
        </p:blipFill>
        <p:spPr>
          <a:xfrm>
            <a:off x="651326" y="620218"/>
            <a:ext cx="2526706" cy="28073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334" name="think-cell Slide" r:id="rId3" imgW="0" imgH="0" progId="TCLayout.ActiveDocument.1">
                  <p:embed/>
                </p:oleObj>
              </mc:Choice>
              <mc:Fallback>
                <p:oleObj name="think-cell Slide" r:id="rId3" imgW="0" imgH="0" progId="TCLayout.ActiveDocument.1">
                  <p:embed/>
                  <p:pic>
                    <p:nvPicPr>
                      <p:cNvPr id="0" name="图片 222333"/>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ooterSimple" hidden="1"/>
          <p:cNvSpPr txBox="1"/>
          <p:nvPr userDrawn="1">
            <p:custDataLst>
              <p:tags r:id="rId5"/>
            </p:custDataLst>
          </p:nvPr>
        </p:nvSpPr>
        <p:spPr>
          <a:xfrm rot="16200000">
            <a:off x="10561320" y="5117885"/>
            <a:ext cx="2743200" cy="96950"/>
          </a:xfrm>
          <a:prstGeom prst="rect">
            <a:avLst/>
          </a:prstGeom>
          <a:noFill/>
        </p:spPr>
        <p:txBody>
          <a:bodyPr wrap="square" lIns="0" tIns="0" rIns="0" bIns="0" rtlCol="0" anchor="b">
            <a:spAutoFit/>
          </a:bodyPr>
          <a:lstStyle/>
          <a:p>
            <a:pPr latinLnBrk="0">
              <a:lnSpc>
                <a:spcPct val="90000"/>
              </a:lnSpc>
              <a:spcAft>
                <a:spcPts val="600"/>
              </a:spcAft>
            </a:pPr>
            <a:r>
              <a:rPr lang="en-US" altLang="zh-CN" sz="700">
                <a:solidFill>
                  <a:prstClr val="black">
                    <a:lumMod val="50000"/>
                  </a:prstClr>
                </a:solidFill>
                <a:sym typeface="Trebuchet MS" panose="020B0603020202020204" pitchFamily="34" charset="0"/>
              </a:rPr>
              <a:t>【</a:t>
            </a:r>
            <a:r>
              <a:rPr lang="zh-CN" altLang="en-US" sz="700">
                <a:solidFill>
                  <a:prstClr val="black">
                    <a:lumMod val="50000"/>
                  </a:prstClr>
                </a:solidFill>
                <a:sym typeface="Trebuchet MS" panose="020B0603020202020204" pitchFamily="34" charset="0"/>
              </a:rPr>
              <a:t>陈心颖总</a:t>
            </a:r>
            <a:r>
              <a:rPr lang="en-US" altLang="zh-CN" sz="700">
                <a:solidFill>
                  <a:prstClr val="black">
                    <a:lumMod val="50000"/>
                  </a:prstClr>
                </a:solidFill>
                <a:sym typeface="Trebuchet MS" panose="020B0603020202020204" pitchFamily="34" charset="0"/>
              </a:rPr>
              <a:t>】20180821 </a:t>
            </a:r>
            <a:r>
              <a:rPr lang="zh-CN" altLang="en-US" sz="700">
                <a:solidFill>
                  <a:prstClr val="black">
                    <a:lumMod val="50000"/>
                  </a:prstClr>
                </a:solidFill>
                <a:sym typeface="Trebuchet MS" panose="020B0603020202020204" pitchFamily="34" charset="0"/>
              </a:rPr>
              <a:t>智博会白皮书发布演讲材料 </a:t>
            </a:r>
            <a:r>
              <a:rPr lang="en-US" altLang="zh-CN" sz="700">
                <a:solidFill>
                  <a:prstClr val="black">
                    <a:lumMod val="50000"/>
                  </a:prstClr>
                </a:solidFill>
                <a:sym typeface="Trebuchet MS" panose="020B0603020202020204" pitchFamily="34" charset="0"/>
              </a:rPr>
              <a:t>v17.pptx</a:t>
            </a:r>
            <a:endParaRPr lang="en-US" sz="700" dirty="0">
              <a:solidFill>
                <a:prstClr val="black">
                  <a:lumMod val="50000"/>
                </a:prstClr>
              </a:solidFill>
              <a:sym typeface="Trebuchet MS" panose="020B0603020202020204" pitchFamily="34" charset="0"/>
            </a:endParaRPr>
          </a:p>
        </p:txBody>
      </p:sp>
      <p:sp>
        <p:nvSpPr>
          <p:cNvPr id="7" name="Title Placeholder 1"/>
          <p:cNvSpPr>
            <a:spLocks noGrp="1"/>
          </p:cNvSpPr>
          <p:nvPr>
            <p:ph type="title" hasCustomPrompt="1"/>
          </p:nvPr>
        </p:nvSpPr>
        <p:spPr>
          <a:xfrm>
            <a:off x="360000" y="176259"/>
            <a:ext cx="11478878" cy="720000"/>
          </a:xfrm>
          <a:prstGeom prst="rect">
            <a:avLst/>
          </a:prstGeom>
        </p:spPr>
        <p:txBody>
          <a:bodyPr vert="horz" wrap="square" lIns="0" tIns="0" rIns="0" bIns="0" rtlCol="0" anchor="t">
            <a:noAutofit/>
          </a:bodyPr>
          <a:lstStyle>
            <a:lvl1pPr>
              <a:lnSpc>
                <a:spcPct val="100000"/>
              </a:lnSpc>
              <a:defRPr b="1"/>
            </a:lvl1pPr>
          </a:lstStyle>
          <a:p>
            <a:r>
              <a:rPr lang="en-US" altLang="zh-CN" dirty="0"/>
              <a:t>Click to add title</a:t>
            </a:r>
            <a:endParaRPr lang="en-US" dirty="0"/>
          </a:p>
        </p:txBody>
      </p:sp>
      <p:sp>
        <p:nvSpPr>
          <p:cNvPr id="8" name="文本占位符 6"/>
          <p:cNvSpPr>
            <a:spLocks noGrp="1"/>
          </p:cNvSpPr>
          <p:nvPr>
            <p:ph type="body" sz="quarter" idx="11" hasCustomPrompt="1"/>
          </p:nvPr>
        </p:nvSpPr>
        <p:spPr>
          <a:xfrm>
            <a:off x="360000" y="6397059"/>
            <a:ext cx="11248420" cy="422275"/>
          </a:xfrm>
        </p:spPr>
        <p:txBody>
          <a:bodyPr tIns="0" bIns="0" anchor="b"/>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baseline="0">
                <a:solidFill>
                  <a:srgbClr val="A9A9A9"/>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90204" pitchFamily="34" charset="0"/>
              <a:buNone/>
              <a:defRPr/>
            </a:pPr>
            <a:r>
              <a:rPr lang="en-US" altLang="zh-CN" dirty="0"/>
              <a:t>Note:</a:t>
            </a:r>
            <a:br>
              <a:rPr lang="en-US" altLang="zh-CN" dirty="0"/>
            </a:br>
            <a:r>
              <a:rPr lang="en-US" altLang="zh-CN" dirty="0"/>
              <a:t>Source:</a:t>
            </a:r>
            <a:endParaRPr lang="zh-CN" altLang="en-US" dirty="0"/>
          </a:p>
        </p:txBody>
      </p:sp>
      <p:sp>
        <p:nvSpPr>
          <p:cNvPr id="13" name="文本框 2"/>
          <p:cNvSpPr txBox="1"/>
          <p:nvPr userDrawn="1"/>
        </p:nvSpPr>
        <p:spPr>
          <a:xfrm>
            <a:off x="11677527" y="6399355"/>
            <a:ext cx="484094" cy="422275"/>
          </a:xfrm>
          <a:prstGeom prst="rect">
            <a:avLst/>
          </a:prstGeom>
          <a:noFill/>
        </p:spPr>
        <p:txBody>
          <a:bodyPr wrap="square" lIns="0" tIns="0" rIns="0" bIns="0" rtlCol="0" anchor="ctr">
            <a:noAutofit/>
          </a:bodyPr>
          <a:lstStyle/>
          <a:p>
            <a:pPr algn="ctr" defTabSz="913765" latinLnBrk="0">
              <a:defRPr/>
            </a:pPr>
            <a:fld id="{118D5ACA-62CA-46DB-AD6B-12EDD6D51A23}" type="slidenum">
              <a:rPr lang="zh-CN" altLang="en-US" sz="1000" smtClean="0">
                <a:solidFill>
                  <a:prstClr val="white"/>
                </a:solidFill>
                <a:cs typeface="Arial" panose="020B0604020202090204" pitchFamily="34" charset="0"/>
              </a:rPr>
            </a:fld>
            <a:endParaRPr lang="zh-CN" altLang="en-US" sz="1000" dirty="0">
              <a:solidFill>
                <a:prstClr val="white"/>
              </a:solidFill>
              <a:cs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image" Target="../media/image7.emf"/><Relationship Id="rId7" Type="http://schemas.openxmlformats.org/officeDocument/2006/relationships/oleObject" Target="../embeddings/oleObject5.bin"/><Relationship Id="rId6" Type="http://schemas.openxmlformats.org/officeDocument/2006/relationships/tags" Target="../tags/tag6.xml"/><Relationship Id="rId5" Type="http://schemas.openxmlformats.org/officeDocument/2006/relationships/image" Target="../media/image6.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vmlDrawing" Target="../drawings/vmlDrawing9.vml"/><Relationship Id="rId7" Type="http://schemas.openxmlformats.org/officeDocument/2006/relationships/image" Target="../media/image7.emf"/><Relationship Id="rId6" Type="http://schemas.openxmlformats.org/officeDocument/2006/relationships/oleObject" Target="../embeddings/oleObject9.bin"/><Relationship Id="rId5" Type="http://schemas.openxmlformats.org/officeDocument/2006/relationships/tags" Target="../tags/tag11.xml"/><Relationship Id="rId4" Type="http://schemas.openxmlformats.org/officeDocument/2006/relationships/image" Target="../media/image6.jpeg"/><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oleObject" Target="../embeddings/oleObject14.bin"/><Relationship Id="rId7" Type="http://schemas.openxmlformats.org/officeDocument/2006/relationships/tags" Target="../tags/tag18.xml"/><Relationship Id="rId6" Type="http://schemas.openxmlformats.org/officeDocument/2006/relationships/image" Target="../media/image6.jpeg"/><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1" Type="http://schemas.openxmlformats.org/officeDocument/2006/relationships/theme" Target="../theme/theme3.xml"/><Relationship Id="rId10" Type="http://schemas.openxmlformats.org/officeDocument/2006/relationships/vmlDrawing" Target="../drawings/vmlDrawing14.v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theme" Target="../theme/theme4.xml"/><Relationship Id="rId8" Type="http://schemas.openxmlformats.org/officeDocument/2006/relationships/vmlDrawing" Target="../drawings/vmlDrawing18.vml"/><Relationship Id="rId7" Type="http://schemas.openxmlformats.org/officeDocument/2006/relationships/image" Target="../media/image7.emf"/><Relationship Id="rId6" Type="http://schemas.openxmlformats.org/officeDocument/2006/relationships/oleObject" Target="../embeddings/oleObject18.bin"/><Relationship Id="rId5" Type="http://schemas.openxmlformats.org/officeDocument/2006/relationships/tags" Target="../tags/tag23.xml"/><Relationship Id="rId4" Type="http://schemas.openxmlformats.org/officeDocument/2006/relationships/image" Target="../media/image6.jpeg"/><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9" Type="http://schemas.openxmlformats.org/officeDocument/2006/relationships/theme" Target="../theme/theme5.xml"/><Relationship Id="rId8" Type="http://schemas.openxmlformats.org/officeDocument/2006/relationships/vmlDrawing" Target="../drawings/vmlDrawing22.vml"/><Relationship Id="rId7" Type="http://schemas.openxmlformats.org/officeDocument/2006/relationships/image" Target="../media/image7.emf"/><Relationship Id="rId6" Type="http://schemas.openxmlformats.org/officeDocument/2006/relationships/oleObject" Target="../embeddings/oleObject22.bin"/><Relationship Id="rId5" Type="http://schemas.openxmlformats.org/officeDocument/2006/relationships/tags" Target="../tags/tag28.xml"/><Relationship Id="rId4" Type="http://schemas.openxmlformats.org/officeDocument/2006/relationships/image" Target="../media/image6.jpeg"/><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vmlDrawing" Target="../drawings/vmlDrawing23.vml"/><Relationship Id="rId4" Type="http://schemas.openxmlformats.org/officeDocument/2006/relationships/image" Target="../media/image7.emf"/><Relationship Id="rId3" Type="http://schemas.openxmlformats.org/officeDocument/2006/relationships/oleObject" Target="../embeddings/oleObject23.bin"/><Relationship Id="rId2" Type="http://schemas.openxmlformats.org/officeDocument/2006/relationships/tags" Target="../tags/tag29.xml"/><Relationship Id="rId1"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7.xml"/><Relationship Id="rId14" Type="http://schemas.openxmlformats.org/officeDocument/2006/relationships/image" Target="../media/image6.jpeg"/><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5"/>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283" name="think-cell Slide" r:id="rId7" imgW="0" imgH="0" progId="TCLayout.ActiveDocument.1">
                  <p:embed/>
                </p:oleObj>
              </mc:Choice>
              <mc:Fallback>
                <p:oleObj name="think-cell Slide" r:id="rId7" imgW="0" imgH="0" progId="TCLayout.ActiveDocument.1">
                  <p:embed/>
                  <p:pic>
                    <p:nvPicPr>
                      <p:cNvPr id="0" name="Object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4"/>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176" name="think-cell Slide" r:id="rId6" imgW="0" imgH="0" progId="TCLayout.ActiveDocument.1">
                  <p:embed/>
                </p:oleObj>
              </mc:Choice>
              <mc:Fallback>
                <p:oleObj name="think-cell Slide" r:id="rId6" imgW="0" imgH="0" progId="TCLayout.ActiveDocument.1">
                  <p:embed/>
                  <p:pic>
                    <p:nvPicPr>
                      <p:cNvPr id="0"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Lst>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6"/>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286" name="think-cell Slide" r:id="rId8" imgW="0" imgH="0" progId="TCLayout.ActiveDocument.1">
                  <p:embed/>
                </p:oleObj>
              </mc:Choice>
              <mc:Fallback>
                <p:oleObj name="think-cell Slide" r:id="rId8" imgW="0" imgH="0" progId="TCLayout.ActiveDocument.1">
                  <p:embed/>
                  <p:pic>
                    <p:nvPicPr>
                      <p:cNvPr id="0" name="图片 220285"/>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4"/>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99" name="think-cell Slide" r:id="rId6" imgW="0" imgH="0" progId="TCLayout.ActiveDocument.1">
                  <p:embed/>
                </p:oleObj>
              </mc:Choice>
              <mc:Fallback>
                <p:oleObj name="think-cell Slide" r:id="rId6" imgW="0" imgH="0" progId="TCLayout.ActiveDocument.1">
                  <p:embed/>
                  <p:pic>
                    <p:nvPicPr>
                      <p:cNvPr id="0" name="图片 225398"/>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Lst>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4"/>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495" name="think-cell Slide" r:id="rId6" imgW="0" imgH="0" progId="TCLayout.ActiveDocument.1">
                  <p:embed/>
                </p:oleObj>
              </mc:Choice>
              <mc:Fallback>
                <p:oleObj name="think-cell Slide" r:id="rId6" imgW="0" imgH="0" progId="TCLayout.ActiveDocument.1">
                  <p:embed/>
                  <p:pic>
                    <p:nvPicPr>
                      <p:cNvPr id="0" name="图片 229494"/>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Lst>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3570" name="think-cell Slide" r:id="rId3" imgW="0" imgH="0" progId="TCLayout.ActiveDocument.1">
                  <p:embed/>
                </p:oleObj>
              </mc:Choice>
              <mc:Fallback>
                <p:oleObj name="think-cell Slide" r:id="rId3" imgW="0" imgH="0" progId="TCLayout.ActiveDocument.1">
                  <p:embed/>
                  <p:pic>
                    <p:nvPicPr>
                      <p:cNvPr id="0"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Title Placeholder 1"/>
          <p:cNvSpPr>
            <a:spLocks noGrp="1"/>
          </p:cNvSpPr>
          <p:nvPr>
            <p:ph type="title"/>
          </p:nvPr>
        </p:nvSpPr>
        <p:spPr>
          <a:xfrm>
            <a:off x="360000" y="176259"/>
            <a:ext cx="11478878" cy="720000"/>
          </a:xfrm>
          <a:prstGeom prst="rect">
            <a:avLst/>
          </a:prstGeom>
        </p:spPr>
        <p:txBody>
          <a:bodyPr vert="horz" wrap="square" lIns="0" tIns="0" rIns="0" bIns="0" rtlCol="0" anchor="ctr">
            <a:noAutofit/>
          </a:bodyPr>
          <a:lstStyle/>
          <a:p>
            <a:r>
              <a:rPr lang="en-US" dirty="0"/>
              <a:t>Click to add title</a:t>
            </a:r>
            <a:endParaRPr lang="en-US" dirty="0"/>
          </a:p>
        </p:txBody>
      </p:sp>
      <p:sp>
        <p:nvSpPr>
          <p:cNvPr id="4" name="Text Placeholder 3"/>
          <p:cNvSpPr>
            <a:spLocks noGrp="1"/>
          </p:cNvSpPr>
          <p:nvPr>
            <p:ph type="body" idx="1"/>
          </p:nvPr>
        </p:nvSpPr>
        <p:spPr>
          <a:xfrm>
            <a:off x="360000" y="977154"/>
            <a:ext cx="11478878" cy="5323286"/>
          </a:xfrm>
          <a:prstGeom prst="rect">
            <a:avLst/>
          </a:prstGeom>
        </p:spPr>
        <p:txBody>
          <a:bodyPr vert="horz" lIns="0" tIns="0" rIns="0" bIns="0" rtlCol="0">
            <a:no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Tree>
  </p:cSld>
  <p:clrMap bg1="dk1" tx1="lt1" bg2="dk2" tx2="lt2" accent1="accent1" accent2="accent2" accent3="accent3" accent4="accent4" accent5="accent5" accent6="accent6" hlink="hlink" folHlink="folHlink"/>
  <p:hf sldNum="0" hdr="0" ftr="0" dt="0"/>
  <p:txStyles>
    <p:titleStyle>
      <a:lvl1pPr algn="l" defTabSz="914400" rtl="0" eaLnBrk="1" latinLnBrk="0" hangingPunct="1">
        <a:lnSpc>
          <a:spcPct val="100000"/>
        </a:lnSpc>
        <a:spcBef>
          <a:spcPct val="0"/>
        </a:spcBef>
        <a:buNone/>
        <a:defRPr sz="2600" b="1" kern="1200">
          <a:solidFill>
            <a:schemeClr val="tx1"/>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00000"/>
        </a:lnSpc>
        <a:spcBef>
          <a:spcPts val="300"/>
        </a:spcBef>
        <a:spcAft>
          <a:spcPts val="0"/>
        </a:spcAft>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1pPr>
      <a:lvl2pPr marL="284480" indent="-172720" algn="l" defTabSz="914400" rtl="0" eaLnBrk="1" latinLnBrk="0" hangingPunct="1">
        <a:lnSpc>
          <a:spcPct val="100000"/>
        </a:lnSpc>
        <a:spcBef>
          <a:spcPts val="300"/>
        </a:spcBef>
        <a:spcAft>
          <a:spcPts val="0"/>
        </a:spcAft>
        <a:buClr>
          <a:schemeClr val="tx2"/>
        </a:buClr>
        <a:buFont typeface="Arial" panose="020B0604020202090204" pitchFamily="34" charset="0"/>
        <a:buChar char="•"/>
        <a:defRPr lang="en-US" sz="1400" kern="1200">
          <a:solidFill>
            <a:schemeClr val="tx1"/>
          </a:solidFill>
          <a:latin typeface="+mn-lt"/>
          <a:ea typeface="+mn-ea"/>
          <a:cs typeface="+mn-cs"/>
          <a:sym typeface="Trebuchet MS" panose="020B0603020202020204" pitchFamily="34" charset="0"/>
        </a:defRPr>
      </a:lvl2pPr>
      <a:lvl3pPr marL="511175" indent="-165735" algn="l" defTabSz="914400" rtl="0" eaLnBrk="1" latinLnBrk="0" hangingPunct="1">
        <a:lnSpc>
          <a:spcPct val="100000"/>
        </a:lnSpc>
        <a:spcBef>
          <a:spcPts val="300"/>
        </a:spcBef>
        <a:spcAft>
          <a:spcPts val="0"/>
        </a:spcAft>
        <a:buClr>
          <a:schemeClr val="tx2"/>
        </a:buClr>
        <a:buFont typeface="Trebuchet MS" panose="020B0603020202020204" pitchFamily="34" charset="0"/>
        <a:buChar char="–"/>
        <a:defRPr lang="en-US" sz="14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9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9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9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9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9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9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eaLnBrk="1" hangingPunct="1"/>
            <a:endParaRPr lang="zh-CN" altLang="en-US" dirty="0">
              <a:latin typeface="DejaVu Sans" charset="2"/>
            </a:endParaRPr>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eaLnBrk="1" hangingPunct="1"/>
            <a:endParaRPr lang="zh-CN" altLang="en-US" dirty="0">
              <a:latin typeface="DejaVu Sans" charset="2"/>
            </a:endParaRPr>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latin typeface="DejaVu Sans" charset="2"/>
              </a:rPr>
            </a:fld>
            <a:endParaRPr lang="zh-CN" altLang="en-US" dirty="0">
              <a:latin typeface="DejaVu Sans" charset="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DejaVu Sans" charset="2"/>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2pPr>
      <a:lvl3pPr marL="914400" lvl="2"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3pPr>
      <a:lvl4pPr marL="1371600" lvl="3"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4pPr>
      <a:lvl5pPr marL="1828800" lvl="4"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5pPr>
      <a:lvl6pPr marL="2286000" lvl="5"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6pPr>
      <a:lvl7pPr marL="2743200" lvl="6"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7pPr>
      <a:lvl8pPr marL="3200400" lvl="7"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8pPr>
      <a:lvl9pPr marL="3657600" lvl="8" indent="0" algn="l" defTabSz="914400" eaLnBrk="1" fontAlgn="base" latinLnBrk="0" hangingPunct="1">
        <a:lnSpc>
          <a:spcPct val="100000"/>
        </a:lnSpc>
        <a:spcBef>
          <a:spcPct val="0"/>
        </a:spcBef>
        <a:spcAft>
          <a:spcPct val="0"/>
        </a:spcAft>
        <a:buFont typeface="DejaVu Sans" charset="2"/>
        <a:buNone/>
        <a:defRPr b="0" i="0" u="none" kern="1200" baseline="0">
          <a:solidFill>
            <a:schemeClr val="tx1"/>
          </a:solidFill>
          <a:latin typeface="DejaVu Sans" charset="2"/>
          <a:ea typeface="方正书宋_GBK"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1.xml"/><Relationship Id="rId2" Type="http://schemas.openxmlformats.org/officeDocument/2006/relationships/image" Target="../media/image14.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1.xml"/><Relationship Id="rId3" Type="http://schemas.openxmlformats.org/officeDocument/2006/relationships/image" Target="../media/image10.jpeg"/><Relationship Id="rId2" Type="http://schemas.openxmlformats.org/officeDocument/2006/relationships/hyperlink" Target="https://en.wikipedia.org/wiki/ECMAScript" TargetMode="Externa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notesSlide" Target="../notesSlides/notesSlide7.xml"/><Relationship Id="rId10" Type="http://schemas.openxmlformats.org/officeDocument/2006/relationships/slideLayout" Target="../slideLayouts/slideLayout3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1.xml"/><Relationship Id="rId2" Type="http://schemas.openxmlformats.org/officeDocument/2006/relationships/image" Target="../media/image8.png"/><Relationship Id="rId1" Type="http://schemas.openxmlformats.org/officeDocument/2006/relationships/hyperlink" Target="https://nodejs.org/en/"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64"/>
          <p:cNvSpPr/>
          <p:nvPr/>
        </p:nvSpPr>
        <p:spPr>
          <a:xfrm>
            <a:off x="6655041" y="3032008"/>
            <a:ext cx="4811572" cy="644020"/>
          </a:xfrm>
          <a:prstGeom prst="rect">
            <a:avLst/>
          </a:prstGeom>
          <a:ln w="12700">
            <a:miter lim="400000"/>
          </a:ln>
        </p:spPr>
        <p:txBody>
          <a:bodyPr wrap="none" lIns="17144" tIns="17144" rIns="17144" bIns="17144">
            <a:spAutoFit/>
          </a:bodyPr>
          <a:lstStyle>
            <a:lvl1pPr algn="r" defTabSz="913765">
              <a:lnSpc>
                <a:spcPct val="90000"/>
              </a:lnSpc>
              <a:defRPr sz="8400">
                <a:solidFill>
                  <a:srgbClr val="B3FDEC"/>
                </a:solidFill>
                <a:latin typeface="FZShangKuS-R-GB"/>
                <a:ea typeface="FZShangKuS-R-GB"/>
                <a:cs typeface="FZShangKuS-R-GB"/>
                <a:sym typeface="FZShangKuS-R-GB"/>
              </a:defRPr>
            </a:lvl1pPr>
          </a:lstStyle>
          <a:p>
            <a:r>
              <a:rPr lang="en-US" altLang="zh-CN" sz="4400" dirty="0">
                <a:solidFill>
                  <a:srgbClr val="FF3300"/>
                </a:solidFill>
                <a:latin typeface="Microsoft YaHei" panose="020B0503020204020204" pitchFamily="34" charset="-122"/>
                <a:ea typeface="Microsoft YaHei" panose="020B0503020204020204" pitchFamily="34" charset="-122"/>
              </a:rPr>
              <a:t>01</a:t>
            </a:r>
            <a:r>
              <a:rPr lang="zh-CN" altLang="en-US" sz="4400" dirty="0">
                <a:solidFill>
                  <a:srgbClr val="FF3300"/>
                </a:solidFill>
                <a:latin typeface="Microsoft YaHei" panose="020B0503020204020204" pitchFamily="34" charset="-122"/>
                <a:ea typeface="Microsoft YaHei" panose="020B0503020204020204" pitchFamily="34" charset="-122"/>
              </a:rPr>
              <a:t> 前端的前世今生</a:t>
            </a:r>
            <a:endParaRPr lang="zh-CN" altLang="en-US" sz="4400" dirty="0">
              <a:solidFill>
                <a:srgbClr val="FF3300"/>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8694549" y="4157663"/>
            <a:ext cx="2772064" cy="4857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r"/>
            <a:r>
              <a:rPr kumimoji="1" lang="zh-CN" altLang="en-US" sz="2400" dirty="0">
                <a:solidFill>
                  <a:srgbClr val="FF5805"/>
                </a:solidFill>
                <a:latin typeface="Microsoft YaHei" panose="020B0503020204020204" pitchFamily="34" charset="-122"/>
                <a:ea typeface="Microsoft YaHei" panose="020B0503020204020204" pitchFamily="34" charset="-122"/>
              </a:rPr>
              <a:t>梁英廉</a:t>
            </a:r>
            <a:r>
              <a:rPr kumimoji="1" lang="en-US" altLang="zh-CN" sz="2400" dirty="0">
                <a:solidFill>
                  <a:srgbClr val="FF5805"/>
                </a:solidFill>
                <a:latin typeface="Microsoft YaHei" panose="020B0503020204020204" pitchFamily="34" charset="-122"/>
                <a:ea typeface="Microsoft YaHei" panose="020B0503020204020204" pitchFamily="34" charset="-122"/>
              </a:rPr>
              <a:t> &amp;&amp; </a:t>
            </a:r>
            <a:r>
              <a:rPr kumimoji="1" lang="zh-CN" altLang="en-US" sz="2400" dirty="0">
                <a:solidFill>
                  <a:srgbClr val="FF5805"/>
                </a:solidFill>
                <a:latin typeface="Microsoft YaHei" panose="020B0503020204020204" pitchFamily="34" charset="-122"/>
                <a:ea typeface="Microsoft YaHei" panose="020B0503020204020204" pitchFamily="34" charset="-122"/>
              </a:rPr>
              <a:t>洪妙莲</a:t>
            </a:r>
            <a:endParaRPr kumimoji="1" lang="zh-CN" altLang="en-US" sz="2400" dirty="0">
              <a:solidFill>
                <a:srgbClr val="FF5805"/>
              </a:solidFill>
              <a:latin typeface="Microsoft YaHei" panose="020B0503020204020204" pitchFamily="34" charset="-122"/>
              <a:ea typeface="Microsoft YaHei" panose="020B0503020204020204" pitchFamily="34" charset="-122"/>
            </a:endParaRPr>
          </a:p>
        </p:txBody>
      </p:sp>
      <p:sp>
        <p:nvSpPr>
          <p:cNvPr id="11" name="文本框 10"/>
          <p:cNvSpPr txBox="1"/>
          <p:nvPr/>
        </p:nvSpPr>
        <p:spPr>
          <a:xfrm>
            <a:off x="9066509" y="4583898"/>
            <a:ext cx="2400104" cy="4857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r"/>
            <a:r>
              <a:rPr kumimoji="1" lang="en-US" altLang="zh-CN" dirty="0">
                <a:solidFill>
                  <a:srgbClr val="FF5805"/>
                </a:solidFill>
                <a:latin typeface="Microsoft YaHei" panose="020B0503020204020204" pitchFamily="34" charset="-122"/>
                <a:ea typeface="Microsoft YaHei" panose="020B0503020204020204" pitchFamily="34" charset="-122"/>
              </a:rPr>
              <a:t>2019/08/20</a:t>
            </a:r>
            <a:endParaRPr kumimoji="1" lang="en-US" altLang="zh-CN" dirty="0">
              <a:solidFill>
                <a:srgbClr val="FF5805"/>
              </a:solidFill>
              <a:latin typeface="Microsoft YaHei" panose="020B0503020204020204" pitchFamily="34" charset="-122"/>
              <a:ea typeface="Microsoft YaHei" panose="020B0503020204020204" pitchFamily="34" charset="-122"/>
            </a:endParaRPr>
          </a:p>
        </p:txBody>
      </p:sp>
      <p:sp>
        <p:nvSpPr>
          <p:cNvPr id="2" name="文本框 1"/>
          <p:cNvSpPr txBox="1"/>
          <p:nvPr/>
        </p:nvSpPr>
        <p:spPr>
          <a:xfrm>
            <a:off x="8981267" y="411480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kumimoji="1" lang="zh-CN" altLang="en-US" dirty="0" err="1">
              <a:solidFill>
                <a:srgbClr val="575757"/>
              </a:solidFill>
            </a:endParaRPr>
          </a:p>
        </p:txBody>
      </p:sp>
      <p:pic>
        <p:nvPicPr>
          <p:cNvPr id="3" name="图片 2" descr="react"/>
          <p:cNvPicPr>
            <a:picLocks noChangeAspect="1"/>
          </p:cNvPicPr>
          <p:nvPr/>
        </p:nvPicPr>
        <p:blipFill>
          <a:blip r:embed="rId1"/>
          <a:stretch>
            <a:fillRect/>
          </a:stretch>
        </p:blipFill>
        <p:spPr>
          <a:xfrm>
            <a:off x="554355" y="363855"/>
            <a:ext cx="863600" cy="863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220210" y="242718"/>
            <a:ext cx="2639223" cy="786704"/>
            <a:chOff x="5753973" y="585209"/>
            <a:chExt cx="2640057" cy="932195"/>
          </a:xfrm>
        </p:grpSpPr>
        <p:sp>
          <p:nvSpPr>
            <p:cNvPr id="13" name="文本框 12"/>
            <p:cNvSpPr txBox="1"/>
            <p:nvPr/>
          </p:nvSpPr>
          <p:spPr>
            <a:xfrm>
              <a:off x="5753973" y="585209"/>
              <a:ext cx="1210971" cy="474105"/>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前端环境</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69"/>
              <a:ext cx="2640057" cy="437635"/>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Environment</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5"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1312846" y="1378230"/>
            <a:ext cx="10653871" cy="4492625"/>
          </a:xfrm>
          <a:prstGeom prst="rect">
            <a:avLst/>
          </a:prstGeom>
          <a:noFill/>
        </p:spPr>
        <p:txBody>
          <a:bodyPr wrap="square" rtlCol="0">
            <a:spAutoFit/>
          </a:bodyPr>
          <a:lstStyle/>
          <a:p>
            <a:pPr>
              <a:lnSpc>
                <a:spcPct val="130000"/>
              </a:lnSpc>
              <a:spcBef>
                <a:spcPts val="0"/>
              </a:spcBef>
              <a:spcAft>
                <a:spcPts val="0"/>
              </a:spcAft>
            </a:pPr>
            <a:r>
              <a:rPr kumimoji="1" lang="en-US" altLang="zh-CN" sz="2000" b="1" dirty="0" err="1">
                <a:solidFill>
                  <a:srgbClr val="FF5805"/>
                </a:solidFill>
                <a:latin typeface="Microsoft YaHei" panose="020B0503020204020204" pitchFamily="34" charset="-122"/>
                <a:ea typeface="Microsoft YaHei" panose="020B0503020204020204" pitchFamily="34" charset="-122"/>
              </a:rPr>
              <a:t>Npm</a:t>
            </a:r>
            <a:endParaRPr kumimoji="1" lang="en-US" altLang="zh-CN" sz="2000" dirty="0" err="1">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endParaRPr lang="en-GB"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GB" altLang="zh-CN" sz="2000" dirty="0" err="1">
                <a:solidFill>
                  <a:schemeClr val="bg1"/>
                </a:solidFill>
                <a:latin typeface="Microsoft YaHei" panose="020B0503020204020204" pitchFamily="34" charset="-122"/>
                <a:ea typeface="Microsoft YaHei" panose="020B0503020204020204" pitchFamily="34" charset="-122"/>
              </a:rPr>
              <a:t>npm</a:t>
            </a:r>
            <a:r>
              <a:rPr lang="en-GB" altLang="zh-CN" sz="2000" dirty="0">
                <a:solidFill>
                  <a:schemeClr val="bg1"/>
                </a:solidFill>
                <a:latin typeface="Microsoft YaHei" panose="020B0503020204020204" pitchFamily="34" charset="-122"/>
                <a:ea typeface="Microsoft YaHei" panose="020B0503020204020204" pitchFamily="34" charset="-122"/>
              </a:rPr>
              <a:t> </a:t>
            </a:r>
            <a:r>
              <a:rPr lang="zh-CN" altLang="en-US" sz="2000" dirty="0">
                <a:solidFill>
                  <a:schemeClr val="bg1"/>
                </a:solidFill>
                <a:latin typeface="Microsoft YaHei" panose="020B0503020204020204" pitchFamily="34" charset="-122"/>
                <a:ea typeface="Microsoft YaHei" panose="020B0503020204020204" pitchFamily="34" charset="-122"/>
              </a:rPr>
              <a:t>是 </a:t>
            </a:r>
            <a:r>
              <a:rPr lang="en-GB" altLang="zh-CN" sz="2000" dirty="0">
                <a:solidFill>
                  <a:schemeClr val="bg1"/>
                </a:solidFill>
                <a:latin typeface="Microsoft YaHei" panose="020B0503020204020204" pitchFamily="34" charset="-122"/>
                <a:ea typeface="Microsoft YaHei" panose="020B0503020204020204" pitchFamily="34" charset="-122"/>
              </a:rPr>
              <a:t>JavaScript </a:t>
            </a:r>
            <a:r>
              <a:rPr lang="zh-CN" altLang="en-US" sz="2000" dirty="0">
                <a:solidFill>
                  <a:schemeClr val="bg1"/>
                </a:solidFill>
                <a:latin typeface="Microsoft YaHei" panose="020B0503020204020204" pitchFamily="34" charset="-122"/>
                <a:ea typeface="Microsoft YaHei" panose="020B0503020204020204" pitchFamily="34" charset="-122"/>
              </a:rPr>
              <a:t>的包管理工具</a:t>
            </a:r>
            <a:r>
              <a:rPr lang="en-US" altLang="zh-CN" sz="2000" dirty="0">
                <a:solidFill>
                  <a:schemeClr val="bg1"/>
                </a:solidFill>
                <a:latin typeface="Microsoft YaHei" panose="020B0503020204020204" pitchFamily="34" charset="-122"/>
                <a:ea typeface="Microsoft YaHei" panose="020B0503020204020204" pitchFamily="34" charset="-122"/>
              </a:rPr>
              <a:t>,</a:t>
            </a:r>
            <a:r>
              <a:rPr lang="zh-CN" altLang="en-US" sz="2000" dirty="0">
                <a:solidFill>
                  <a:schemeClr val="bg1"/>
                </a:solidFill>
                <a:latin typeface="Microsoft YaHei" panose="020B0503020204020204" pitchFamily="34" charset="-122"/>
                <a:ea typeface="Microsoft YaHei" panose="020B0503020204020204" pitchFamily="34" charset="-122"/>
              </a:rPr>
              <a:t>并且是 </a:t>
            </a:r>
            <a:r>
              <a:rPr lang="en-GB" altLang="zh-CN" sz="2000" dirty="0">
                <a:solidFill>
                  <a:schemeClr val="bg1"/>
                </a:solidFill>
                <a:latin typeface="Microsoft YaHei" panose="020B0503020204020204" pitchFamily="34" charset="-122"/>
                <a:ea typeface="Microsoft YaHei" panose="020B0503020204020204" pitchFamily="34" charset="-122"/>
              </a:rPr>
              <a:t>Node.js </a:t>
            </a:r>
            <a:r>
              <a:rPr lang="zh-CN" altLang="en-US" sz="2000" dirty="0">
                <a:solidFill>
                  <a:schemeClr val="bg1"/>
                </a:solidFill>
                <a:latin typeface="Microsoft YaHei" panose="020B0503020204020204" pitchFamily="34" charset="-122"/>
                <a:ea typeface="Microsoft YaHei" panose="020B0503020204020204" pitchFamily="34" charset="-122"/>
              </a:rPr>
              <a:t>平台的默认包管理工具。通过 </a:t>
            </a:r>
            <a:r>
              <a:rPr lang="en-GB" altLang="zh-CN" sz="2000" dirty="0" err="1">
                <a:solidFill>
                  <a:schemeClr val="bg1"/>
                </a:solidFill>
                <a:latin typeface="Microsoft YaHei" panose="020B0503020204020204" pitchFamily="34" charset="-122"/>
                <a:ea typeface="Microsoft YaHei" panose="020B0503020204020204" pitchFamily="34" charset="-122"/>
              </a:rPr>
              <a:t>npm</a:t>
            </a:r>
            <a:r>
              <a:rPr lang="en-GB" altLang="zh-CN" sz="2000" dirty="0">
                <a:solidFill>
                  <a:schemeClr val="bg1"/>
                </a:solidFill>
                <a:latin typeface="Microsoft YaHei" panose="020B0503020204020204" pitchFamily="34" charset="-122"/>
                <a:ea typeface="Microsoft YaHei" panose="020B0503020204020204" pitchFamily="34" charset="-122"/>
              </a:rPr>
              <a:t> </a:t>
            </a:r>
            <a:r>
              <a:rPr lang="zh-CN" altLang="en-US" sz="2000" dirty="0">
                <a:solidFill>
                  <a:schemeClr val="bg1"/>
                </a:solidFill>
                <a:latin typeface="Microsoft YaHei" panose="020B0503020204020204" pitchFamily="34" charset="-122"/>
                <a:ea typeface="Microsoft YaHei" panose="020B0503020204020204" pitchFamily="34" charset="-122"/>
              </a:rPr>
              <a:t>可以安装、共享、分发代码</a:t>
            </a:r>
            <a:r>
              <a:rPr lang="en-US" altLang="zh-CN" sz="2000" dirty="0">
                <a:solidFill>
                  <a:schemeClr val="bg1"/>
                </a:solidFill>
                <a:latin typeface="Microsoft YaHei" panose="020B0503020204020204" pitchFamily="34" charset="-122"/>
                <a:ea typeface="Microsoft YaHei" panose="020B0503020204020204" pitchFamily="34" charset="-122"/>
              </a:rPr>
              <a:t>,</a:t>
            </a:r>
            <a:r>
              <a:rPr lang="zh-CN" altLang="en-US" sz="2000" dirty="0">
                <a:solidFill>
                  <a:schemeClr val="bg1"/>
                </a:solidFill>
                <a:latin typeface="Microsoft YaHei" panose="020B0503020204020204" pitchFamily="34" charset="-122"/>
                <a:ea typeface="Microsoft YaHei" panose="020B0503020204020204" pitchFamily="34" charset="-122"/>
              </a:rPr>
              <a:t>管理项目依赖关系</a:t>
            </a:r>
            <a:endParaRPr lang="zh-CN" altLang="en-US"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marL="457200" indent="-457200">
              <a:lnSpc>
                <a:spcPct val="130000"/>
              </a:lnSpc>
              <a:spcBef>
                <a:spcPts val="0"/>
              </a:spcBef>
              <a:spcAft>
                <a:spcPts val="0"/>
              </a:spcAft>
              <a:buAutoNum type="arabicPeriod"/>
            </a:pPr>
            <a:r>
              <a:rPr lang="zh-CN" altLang="en-US" sz="2000" dirty="0">
                <a:solidFill>
                  <a:schemeClr val="bg1"/>
                </a:solidFill>
                <a:latin typeface="Microsoft YaHei" panose="020B0503020204020204" pitchFamily="34" charset="-122"/>
                <a:ea typeface="Microsoft YaHei" panose="020B0503020204020204" pitchFamily="34" charset="-122"/>
              </a:rPr>
              <a:t>设置仓库源： </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sz="2000" dirty="0">
                <a:solidFill>
                  <a:schemeClr val="bg1"/>
                </a:solidFill>
                <a:latin typeface="Microsoft YaHei" panose="020B0503020204020204" pitchFamily="34" charset="-122"/>
                <a:ea typeface="Microsoft YaHei" panose="020B0503020204020204" pitchFamily="34" charset="-122"/>
              </a:rPr>
              <a:t>	</a:t>
            </a:r>
            <a:r>
              <a:rPr lang="en-GB" altLang="zh-CN" sz="2000" dirty="0" err="1">
                <a:solidFill>
                  <a:schemeClr val="bg1"/>
                </a:solidFill>
                <a:latin typeface="Microsoft YaHei" panose="020B0503020204020204" pitchFamily="34" charset="-122"/>
                <a:ea typeface="Microsoft YaHei" panose="020B0503020204020204" pitchFamily="34" charset="-122"/>
              </a:rPr>
              <a:t>npm</a:t>
            </a:r>
            <a:r>
              <a:rPr lang="en-GB" altLang="zh-CN" sz="2000" dirty="0">
                <a:solidFill>
                  <a:schemeClr val="bg1"/>
                </a:solidFill>
                <a:latin typeface="Microsoft YaHei" panose="020B0503020204020204" pitchFamily="34" charset="-122"/>
                <a:ea typeface="Microsoft YaHei" panose="020B0503020204020204" pitchFamily="34" charset="-122"/>
              </a:rPr>
              <a:t> config set registry=http://10.25.73.230:8081/repository/</a:t>
            </a:r>
            <a:r>
              <a:rPr lang="en-GB" altLang="zh-CN" sz="2000" dirty="0" err="1">
                <a:solidFill>
                  <a:schemeClr val="bg1"/>
                </a:solidFill>
                <a:latin typeface="Microsoft YaHei" panose="020B0503020204020204" pitchFamily="34" charset="-122"/>
                <a:ea typeface="Microsoft YaHei" panose="020B0503020204020204" pitchFamily="34" charset="-122"/>
              </a:rPr>
              <a:t>npm</a:t>
            </a:r>
            <a:r>
              <a:rPr lang="en-GB" altLang="zh-CN" sz="2000" dirty="0">
                <a:solidFill>
                  <a:schemeClr val="bg1"/>
                </a:solidFill>
                <a:latin typeface="Microsoft YaHei" panose="020B0503020204020204" pitchFamily="34" charset="-122"/>
                <a:ea typeface="Microsoft YaHei" panose="020B0503020204020204" pitchFamily="34" charset="-122"/>
              </a:rPr>
              <a:t>/ </a:t>
            </a:r>
            <a:endParaRPr lang="en-GB"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sz="2000" dirty="0">
                <a:solidFill>
                  <a:schemeClr val="bg1"/>
                </a:solidFill>
                <a:latin typeface="Microsoft YaHei" panose="020B0503020204020204" pitchFamily="34" charset="-122"/>
                <a:ea typeface="Microsoft YaHei" panose="020B0503020204020204" pitchFamily="34" charset="-122"/>
              </a:rPr>
              <a:t>2.</a:t>
            </a:r>
            <a:r>
              <a:rPr lang="zh-CN" altLang="en-US" sz="2000" dirty="0">
                <a:solidFill>
                  <a:schemeClr val="bg1"/>
                </a:solidFill>
                <a:latin typeface="Microsoft YaHei" panose="020B0503020204020204" pitchFamily="34" charset="-122"/>
                <a:ea typeface="Microsoft YaHei" panose="020B0503020204020204" pitchFamily="34" charset="-122"/>
              </a:rPr>
              <a:t> 查看仓库源</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sz="2000" dirty="0">
                <a:solidFill>
                  <a:schemeClr val="bg1"/>
                </a:solidFill>
                <a:latin typeface="Microsoft YaHei" panose="020B0503020204020204" pitchFamily="34" charset="-122"/>
                <a:ea typeface="Microsoft YaHei" panose="020B0503020204020204" pitchFamily="34" charset="-122"/>
              </a:rPr>
              <a:t>	</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GB" altLang="zh-CN" sz="2000" dirty="0" err="1">
                <a:solidFill>
                  <a:schemeClr val="bg1"/>
                </a:solidFill>
                <a:latin typeface="Microsoft YaHei" panose="020B0503020204020204" pitchFamily="34" charset="-122"/>
                <a:ea typeface="Microsoft YaHei" panose="020B0503020204020204" pitchFamily="34" charset="-122"/>
              </a:rPr>
              <a:t>npm</a:t>
            </a:r>
            <a:r>
              <a:rPr lang="en-GB" altLang="zh-CN" sz="2000" dirty="0">
                <a:solidFill>
                  <a:schemeClr val="bg1"/>
                </a:solidFill>
                <a:latin typeface="Microsoft YaHei" panose="020B0503020204020204" pitchFamily="34" charset="-122"/>
                <a:ea typeface="Microsoft YaHei" panose="020B0503020204020204" pitchFamily="34" charset="-122"/>
              </a:rPr>
              <a:t> config get registry</a:t>
            </a:r>
            <a:endParaRPr lang="en-GB"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sz="2000" dirty="0">
                <a:solidFill>
                  <a:schemeClr val="bg1"/>
                </a:solidFill>
                <a:latin typeface="Microsoft YaHei" panose="020B0503020204020204" pitchFamily="34" charset="-122"/>
                <a:ea typeface="Microsoft YaHei" panose="020B0503020204020204" pitchFamily="34" charset="-122"/>
              </a:rPr>
              <a:t>3.</a:t>
            </a:r>
            <a:r>
              <a:rPr lang="zh-CN" altLang="en-US" sz="2000" dirty="0">
                <a:solidFill>
                  <a:schemeClr val="bg1"/>
                </a:solidFill>
                <a:latin typeface="Microsoft YaHei" panose="020B0503020204020204" pitchFamily="34" charset="-122"/>
                <a:ea typeface="Microsoft YaHei" panose="020B0503020204020204" pitchFamily="34" charset="-122"/>
              </a:rPr>
              <a:t> </a:t>
            </a:r>
            <a:r>
              <a:rPr lang="zh-CN" altLang="en-GB" sz="2000" dirty="0">
                <a:solidFill>
                  <a:schemeClr val="bg1"/>
                </a:solidFill>
                <a:latin typeface="Microsoft YaHei" panose="020B0503020204020204" pitchFamily="34" charset="-122"/>
                <a:ea typeface="Microsoft YaHei" panose="020B0503020204020204" pitchFamily="34" charset="-122"/>
              </a:rPr>
              <a:t>下载</a:t>
            </a:r>
            <a:r>
              <a:rPr lang="zh-CN" altLang="en-US" sz="2000" dirty="0">
                <a:solidFill>
                  <a:schemeClr val="bg1"/>
                </a:solidFill>
                <a:latin typeface="Microsoft YaHei" panose="020B0503020204020204" pitchFamily="34" charset="-122"/>
                <a:ea typeface="Microsoft YaHei" panose="020B0503020204020204" pitchFamily="34" charset="-122"/>
              </a:rPr>
              <a:t>包</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sz="2000" dirty="0">
                <a:solidFill>
                  <a:schemeClr val="bg1"/>
                </a:solidFill>
                <a:latin typeface="Microsoft YaHei" panose="020B0503020204020204" pitchFamily="34" charset="-122"/>
                <a:ea typeface="Microsoft YaHei" panose="020B0503020204020204" pitchFamily="34" charset="-122"/>
              </a:rPr>
              <a:t>	</a:t>
            </a:r>
            <a:r>
              <a:rPr lang="en-US" altLang="zh-CN" sz="2000" dirty="0" err="1">
                <a:solidFill>
                  <a:schemeClr val="bg1"/>
                </a:solidFill>
                <a:latin typeface="Microsoft YaHei" panose="020B0503020204020204" pitchFamily="34" charset="-122"/>
                <a:ea typeface="Microsoft YaHei" panose="020B0503020204020204" pitchFamily="34" charset="-122"/>
              </a:rPr>
              <a:t>npm</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install</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err="1">
                <a:solidFill>
                  <a:schemeClr val="bg1"/>
                </a:solidFill>
                <a:latin typeface="Microsoft YaHei" panose="020B0503020204020204" pitchFamily="34" charset="-122"/>
                <a:ea typeface="Microsoft YaHei" panose="020B0503020204020204" pitchFamily="34" charset="-122"/>
              </a:rPr>
              <a:t>packageName</a:t>
            </a:r>
            <a:endParaRPr lang="en-GB" altLang="zh-CN" sz="2000" dirty="0">
              <a:solidFill>
                <a:schemeClr val="bg1"/>
              </a:solidFill>
              <a:latin typeface="Microsoft YaHei" panose="020B0503020204020204" pitchFamily="34" charset="-122"/>
              <a:ea typeface="Microsoft YaHei" panose="020B0503020204020204" pitchFamily="34" charset="-122"/>
            </a:endParaRPr>
          </a:p>
        </p:txBody>
      </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Tree>
  </p:cSld>
  <p:clrMapOvr>
    <a:masterClrMapping/>
  </p:clrMapOvr>
  <p:transition advTm="1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20207" y="242715"/>
            <a:ext cx="2639222" cy="786704"/>
            <a:chOff x="5753973" y="585209"/>
            <a:chExt cx="2640057" cy="932197"/>
          </a:xfrm>
        </p:grpSpPr>
        <p:sp>
          <p:nvSpPr>
            <p:cNvPr id="10" name="文本框 9"/>
            <p:cNvSpPr txBox="1"/>
            <p:nvPr/>
          </p:nvSpPr>
          <p:spPr>
            <a:xfrm>
              <a:off x="5753973" y="585209"/>
              <a:ext cx="1210971"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课程计划</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1" name="矩形 1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Schedule</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2"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16" name="object 75"/>
          <p:cNvSpPr/>
          <p:nvPr/>
        </p:nvSpPr>
        <p:spPr>
          <a:xfrm>
            <a:off x="1700655" y="2045777"/>
            <a:ext cx="2639222" cy="3890075"/>
          </a:xfrm>
          <a:custGeom>
            <a:avLst/>
            <a:gdLst/>
            <a:ahLst/>
            <a:cxnLst/>
            <a:rect l="l" t="t" r="r" b="b"/>
            <a:pathLst>
              <a:path w="2077720" h="3543300">
                <a:moveTo>
                  <a:pt x="1624076" y="0"/>
                </a:moveTo>
                <a:lnTo>
                  <a:pt x="2077212" y="0"/>
                </a:lnTo>
                <a:lnTo>
                  <a:pt x="2077212" y="3543300"/>
                </a:lnTo>
                <a:lnTo>
                  <a:pt x="0" y="3543300"/>
                </a:lnTo>
                <a:lnTo>
                  <a:pt x="0" y="0"/>
                </a:lnTo>
                <a:lnTo>
                  <a:pt x="412877" y="0"/>
                </a:lnTo>
              </a:path>
            </a:pathLst>
          </a:custGeom>
          <a:ln w="12192">
            <a:solidFill>
              <a:srgbClr val="FF5500"/>
            </a:solidFill>
          </a:ln>
        </p:spPr>
        <p:txBody>
          <a:bodyPr wrap="square" lIns="0" tIns="0" rIns="0" bIns="0" rtlCol="0"/>
          <a:lstStyle/>
          <a:p>
            <a:endParaRPr sz="1015" dirty="0">
              <a:solidFill>
                <a:srgbClr val="FF5500"/>
              </a:solidFill>
            </a:endParaRPr>
          </a:p>
        </p:txBody>
      </p:sp>
      <p:sp>
        <p:nvSpPr>
          <p:cNvPr id="3" name="矩形 2"/>
          <p:cNvSpPr/>
          <p:nvPr/>
        </p:nvSpPr>
        <p:spPr>
          <a:xfrm>
            <a:off x="1793290" y="2319709"/>
            <a:ext cx="2312349" cy="1060450"/>
          </a:xfrm>
          <a:prstGeom prst="rect">
            <a:avLst/>
          </a:prstGeom>
        </p:spPr>
        <p:txBody>
          <a:bodyPr wrap="square">
            <a:spAutoFit/>
          </a:bodyPr>
          <a:lstStyle/>
          <a:p>
            <a:pPr>
              <a:lnSpc>
                <a:spcPct val="150000"/>
              </a:lnSpc>
            </a:pPr>
            <a:r>
              <a:rPr kumimoji="1" lang="zh-CN" altLang="en-US" sz="2400" dirty="0">
                <a:solidFill>
                  <a:srgbClr val="FF5500"/>
                </a:solidFill>
                <a:latin typeface="Microsoft YaHei" panose="020B0503020204020204" pitchFamily="34" charset="-122"/>
                <a:ea typeface="Microsoft YaHei" panose="020B0503020204020204" pitchFamily="34" charset="-122"/>
              </a:rPr>
              <a:t>开篇</a:t>
            </a:r>
            <a:endParaRPr kumimoji="1" lang="en-US" altLang="zh-CN" sz="2400" dirty="0">
              <a:solidFill>
                <a:srgbClr val="FF5500"/>
              </a:solidFill>
              <a:latin typeface="Microsoft YaHei" panose="020B0503020204020204" pitchFamily="34" charset="-122"/>
              <a:ea typeface="Microsoft YaHei" panose="020B0503020204020204" pitchFamily="34" charset="-122"/>
            </a:endParaRPr>
          </a:p>
          <a:p>
            <a:pPr>
              <a:lnSpc>
                <a:spcPct val="150000"/>
              </a:lnSpc>
            </a:pPr>
            <a:r>
              <a:rPr kumimoji="1" lang="zh-CN" altLang="en-US" dirty="0">
                <a:solidFill>
                  <a:schemeClr val="bg1"/>
                </a:solidFill>
                <a:latin typeface="Microsoft YaHei" panose="020B0503020204020204" pitchFamily="34" charset="-122"/>
                <a:ea typeface="Microsoft YaHei" panose="020B0503020204020204" pitchFamily="34" charset="-122"/>
              </a:rPr>
              <a:t>前端的前世今生</a:t>
            </a:r>
            <a:endParaRPr kumimoji="1" lang="en-US" altLang="zh-CN" dirty="0">
              <a:solidFill>
                <a:schemeClr val="bg1"/>
              </a:solidFill>
              <a:latin typeface="Microsoft YaHei" panose="020B0503020204020204" pitchFamily="34" charset="-122"/>
              <a:ea typeface="Microsoft YaHei" panose="020B0503020204020204" pitchFamily="34" charset="-122"/>
            </a:endParaRPr>
          </a:p>
        </p:txBody>
      </p:sp>
      <p:sp>
        <p:nvSpPr>
          <p:cNvPr id="17" name="object 75"/>
          <p:cNvSpPr/>
          <p:nvPr/>
        </p:nvSpPr>
        <p:spPr>
          <a:xfrm>
            <a:off x="4859726" y="2045777"/>
            <a:ext cx="2639222" cy="3890075"/>
          </a:xfrm>
          <a:custGeom>
            <a:avLst/>
            <a:gdLst/>
            <a:ahLst/>
            <a:cxnLst/>
            <a:rect l="l" t="t" r="r" b="b"/>
            <a:pathLst>
              <a:path w="2077720" h="3543300">
                <a:moveTo>
                  <a:pt x="1624076" y="0"/>
                </a:moveTo>
                <a:lnTo>
                  <a:pt x="2077212" y="0"/>
                </a:lnTo>
                <a:lnTo>
                  <a:pt x="2077212" y="3543300"/>
                </a:lnTo>
                <a:lnTo>
                  <a:pt x="0" y="3543300"/>
                </a:lnTo>
                <a:lnTo>
                  <a:pt x="0" y="0"/>
                </a:lnTo>
                <a:lnTo>
                  <a:pt x="412877" y="0"/>
                </a:lnTo>
              </a:path>
            </a:pathLst>
          </a:custGeom>
          <a:ln w="12192">
            <a:solidFill>
              <a:srgbClr val="FF5500"/>
            </a:solidFill>
          </a:ln>
        </p:spPr>
        <p:txBody>
          <a:bodyPr wrap="square" lIns="0" tIns="0" rIns="0" bIns="0" rtlCol="0"/>
          <a:lstStyle/>
          <a:p>
            <a:endParaRPr sz="1015" dirty="0">
              <a:solidFill>
                <a:srgbClr val="FF5500"/>
              </a:solidFill>
            </a:endParaRPr>
          </a:p>
        </p:txBody>
      </p:sp>
      <p:sp>
        <p:nvSpPr>
          <p:cNvPr id="4" name="矩形 3"/>
          <p:cNvSpPr/>
          <p:nvPr/>
        </p:nvSpPr>
        <p:spPr>
          <a:xfrm>
            <a:off x="4859727" y="2319709"/>
            <a:ext cx="2639222" cy="2484120"/>
          </a:xfrm>
          <a:prstGeom prst="rect">
            <a:avLst/>
          </a:prstGeom>
        </p:spPr>
        <p:txBody>
          <a:bodyPr wrap="square">
            <a:spAutoFit/>
          </a:bodyPr>
          <a:lstStyle/>
          <a:p>
            <a:pPr>
              <a:lnSpc>
                <a:spcPct val="150000"/>
              </a:lnSpc>
            </a:pPr>
            <a:r>
              <a:rPr kumimoji="1" lang="en-US" altLang="zh-CN" sz="2400" dirty="0" err="1">
                <a:solidFill>
                  <a:srgbClr val="FF5500"/>
                </a:solidFill>
                <a:latin typeface="Microsoft YaHei" panose="020B0503020204020204" pitchFamily="34" charset="-122"/>
                <a:ea typeface="Microsoft YaHei" panose="020B0503020204020204" pitchFamily="34" charset="-122"/>
              </a:rPr>
              <a:t>Vue</a:t>
            </a:r>
            <a:r>
              <a:rPr kumimoji="1" lang="en-US" altLang="zh-CN" sz="2400" dirty="0">
                <a:solidFill>
                  <a:srgbClr val="FF5500"/>
                </a:solidFill>
                <a:latin typeface="Microsoft YaHei" panose="020B0503020204020204" pitchFamily="34" charset="-122"/>
                <a:ea typeface="Microsoft YaHei" panose="020B0503020204020204" pitchFamily="34" charset="-122"/>
              </a:rPr>
              <a:t> </a:t>
            </a:r>
            <a:r>
              <a:rPr kumimoji="1" lang="zh-CN" altLang="en-US" sz="2400" dirty="0">
                <a:solidFill>
                  <a:srgbClr val="FF5500"/>
                </a:solidFill>
                <a:latin typeface="Microsoft YaHei" panose="020B0503020204020204" pitchFamily="34" charset="-122"/>
                <a:ea typeface="Microsoft YaHei" panose="020B0503020204020204" pitchFamily="34" charset="-122"/>
              </a:rPr>
              <a:t>主题</a:t>
            </a:r>
            <a:endParaRPr kumimoji="1" lang="en-US" altLang="zh-CN" sz="2400" dirty="0">
              <a:solidFill>
                <a:srgbClr val="FF5500"/>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01</a:t>
            </a:r>
            <a:r>
              <a:rPr kumimoji="1" lang="zh-CN" altLang="en-US" sz="2000" dirty="0">
                <a:solidFill>
                  <a:schemeClr val="bg1"/>
                </a:solidFill>
                <a:latin typeface="Microsoft YaHei" panose="020B0503020204020204" pitchFamily="34" charset="-122"/>
                <a:ea typeface="Microsoft YaHei" panose="020B0503020204020204" pitchFamily="34" charset="-122"/>
              </a:rPr>
              <a:t> </a:t>
            </a:r>
            <a:r>
              <a:rPr lang="en-GB" altLang="zh-CN" dirty="0" err="1">
                <a:solidFill>
                  <a:schemeClr val="bg1"/>
                </a:solidFill>
                <a:latin typeface="Microsoft YaHei" panose="020B0503020204020204" pitchFamily="34" charset="-122"/>
                <a:ea typeface="Microsoft YaHei" panose="020B0503020204020204" pitchFamily="34" charset="-122"/>
              </a:rPr>
              <a:t>Vue</a:t>
            </a:r>
            <a:r>
              <a:rPr lang="en-GB" altLang="zh-CN" dirty="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官方脚手架</a:t>
            </a:r>
            <a:endParaRPr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02</a:t>
            </a:r>
            <a:r>
              <a:rPr lang="zh-CN" altLang="en-US"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Vue</a:t>
            </a:r>
            <a:r>
              <a:rPr lang="en-US" altLang="zh-CN" dirty="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基础语法</a:t>
            </a:r>
            <a:endParaRPr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03</a:t>
            </a:r>
            <a:r>
              <a:rPr lang="zh-CN" altLang="en-US" dirty="0">
                <a:solidFill>
                  <a:schemeClr val="bg1"/>
                </a:solidFill>
                <a:latin typeface="Microsoft YaHei" panose="020B0503020204020204" pitchFamily="34" charset="-122"/>
                <a:ea typeface="Microsoft YaHei" panose="020B0503020204020204" pitchFamily="34" charset="-122"/>
              </a:rPr>
              <a:t> 组件化实践</a:t>
            </a:r>
            <a:endParaRPr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04</a:t>
            </a:r>
            <a:r>
              <a:rPr lang="zh-CN" altLang="en-US" dirty="0">
                <a:solidFill>
                  <a:schemeClr val="bg1"/>
                </a:solidFill>
                <a:latin typeface="Microsoft YaHei" panose="020B0503020204020204" pitchFamily="34" charset="-122"/>
                <a:ea typeface="Microsoft YaHei" panose="020B0503020204020204" pitchFamily="34" charset="-122"/>
              </a:rPr>
              <a:t> 项目实战</a:t>
            </a:r>
            <a:endParaRPr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05</a:t>
            </a:r>
            <a:r>
              <a:rPr lang="zh-CN" altLang="en-US" dirty="0">
                <a:solidFill>
                  <a:schemeClr val="bg1"/>
                </a:solidFill>
                <a:latin typeface="Microsoft YaHei" panose="020B0503020204020204" pitchFamily="34" charset="-122"/>
                <a:ea typeface="Microsoft YaHei" panose="020B0503020204020204" pitchFamily="34" charset="-122"/>
              </a:rPr>
              <a:t> </a:t>
            </a:r>
            <a:r>
              <a:rPr lang="en-US" altLang="zh-CN" dirty="0" err="1">
                <a:solidFill>
                  <a:schemeClr val="bg1"/>
                </a:solidFill>
                <a:latin typeface="Microsoft YaHei" panose="020B0503020204020204" pitchFamily="34" charset="-122"/>
                <a:ea typeface="Microsoft YaHei" panose="020B0503020204020204" pitchFamily="34" charset="-122"/>
              </a:rPr>
              <a:t>Vuex</a:t>
            </a:r>
            <a:r>
              <a:rPr lang="zh-CN" altLang="en-US" dirty="0">
                <a:solidFill>
                  <a:schemeClr val="bg1"/>
                </a:solidFill>
                <a:latin typeface="Microsoft YaHei" panose="020B0503020204020204" pitchFamily="34" charset="-122"/>
                <a:ea typeface="Microsoft YaHei" panose="020B0503020204020204" pitchFamily="34" charset="-122"/>
              </a:rPr>
              <a:t> 状态管理</a:t>
            </a:r>
            <a:endParaRPr lang="en-US" altLang="zh-CN" dirty="0">
              <a:solidFill>
                <a:schemeClr val="bg1"/>
              </a:solidFill>
              <a:latin typeface="Microsoft YaHei" panose="020B0503020204020204" pitchFamily="34" charset="-122"/>
              <a:ea typeface="Microsoft YaHei" panose="020B0503020204020204" pitchFamily="34" charset="-122"/>
            </a:endParaRPr>
          </a:p>
        </p:txBody>
      </p:sp>
      <p:sp>
        <p:nvSpPr>
          <p:cNvPr id="19" name="object 75"/>
          <p:cNvSpPr/>
          <p:nvPr/>
        </p:nvSpPr>
        <p:spPr>
          <a:xfrm>
            <a:off x="8018797" y="2045777"/>
            <a:ext cx="2639222" cy="3890075"/>
          </a:xfrm>
          <a:custGeom>
            <a:avLst/>
            <a:gdLst/>
            <a:ahLst/>
            <a:cxnLst/>
            <a:rect l="l" t="t" r="r" b="b"/>
            <a:pathLst>
              <a:path w="2077720" h="3543300">
                <a:moveTo>
                  <a:pt x="1624076" y="0"/>
                </a:moveTo>
                <a:lnTo>
                  <a:pt x="2077212" y="0"/>
                </a:lnTo>
                <a:lnTo>
                  <a:pt x="2077212" y="3543300"/>
                </a:lnTo>
                <a:lnTo>
                  <a:pt x="0" y="3543300"/>
                </a:lnTo>
                <a:lnTo>
                  <a:pt x="0" y="0"/>
                </a:lnTo>
                <a:lnTo>
                  <a:pt x="412877" y="0"/>
                </a:lnTo>
              </a:path>
            </a:pathLst>
          </a:custGeom>
          <a:ln w="12192">
            <a:solidFill>
              <a:srgbClr val="FF5500"/>
            </a:solidFill>
          </a:ln>
        </p:spPr>
        <p:txBody>
          <a:bodyPr wrap="square" lIns="0" tIns="0" rIns="0" bIns="0" rtlCol="0"/>
          <a:lstStyle/>
          <a:p>
            <a:endParaRPr sz="1015" dirty="0">
              <a:solidFill>
                <a:srgbClr val="FF5500"/>
              </a:solidFill>
            </a:endParaRPr>
          </a:p>
        </p:txBody>
      </p:sp>
      <p:sp>
        <p:nvSpPr>
          <p:cNvPr id="20" name="矩形 19"/>
          <p:cNvSpPr/>
          <p:nvPr/>
        </p:nvSpPr>
        <p:spPr>
          <a:xfrm>
            <a:off x="8018798" y="2319709"/>
            <a:ext cx="2639222" cy="3674745"/>
          </a:xfrm>
          <a:prstGeom prst="rect">
            <a:avLst/>
          </a:prstGeom>
        </p:spPr>
        <p:txBody>
          <a:bodyPr wrap="square">
            <a:spAutoFit/>
          </a:bodyPr>
          <a:lstStyle/>
          <a:p>
            <a:pPr>
              <a:lnSpc>
                <a:spcPct val="150000"/>
              </a:lnSpc>
            </a:pPr>
            <a:r>
              <a:rPr kumimoji="1" lang="zh-CN" altLang="en-US" sz="2400" dirty="0">
                <a:solidFill>
                  <a:srgbClr val="FF5500"/>
                </a:solidFill>
                <a:latin typeface="Microsoft YaHei" panose="020B0503020204020204" pitchFamily="34" charset="-122"/>
                <a:ea typeface="Microsoft YaHei" panose="020B0503020204020204" pitchFamily="34" charset="-122"/>
              </a:rPr>
              <a:t>勤练内功</a:t>
            </a:r>
            <a:endParaRPr kumimoji="1" lang="zh-CN" altLang="en-US" sz="2400" dirty="0">
              <a:solidFill>
                <a:srgbClr val="FF5500"/>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01</a:t>
            </a:r>
            <a:r>
              <a:rPr kumimoji="1" lang="zh-CN" altLang="en-US" sz="2000" dirty="0">
                <a:solidFill>
                  <a:schemeClr val="bg1"/>
                </a:solidFill>
                <a:latin typeface="Microsoft YaHei" panose="020B0503020204020204" pitchFamily="34" charset="-122"/>
                <a:ea typeface="Microsoft YaHei" panose="020B0503020204020204" pitchFamily="34" charset="-122"/>
              </a:rPr>
              <a:t> </a:t>
            </a:r>
            <a:r>
              <a:rPr lang="en-GB" altLang="zh-CN" dirty="0">
                <a:solidFill>
                  <a:schemeClr val="bg1"/>
                </a:solidFill>
                <a:latin typeface="Microsoft YaHei" panose="020B0503020204020204" pitchFamily="34" charset="-122"/>
                <a:ea typeface="Microsoft YaHei" panose="020B0503020204020204" pitchFamily="34" charset="-122"/>
              </a:rPr>
              <a:t>JavaScript </a:t>
            </a:r>
            <a:r>
              <a:rPr lang="zh-CN" altLang="en-US" dirty="0">
                <a:solidFill>
                  <a:schemeClr val="bg1"/>
                </a:solidFill>
                <a:latin typeface="Microsoft YaHei" panose="020B0503020204020204" pitchFamily="34" charset="-122"/>
                <a:ea typeface="Microsoft YaHei" panose="020B0503020204020204" pitchFamily="34" charset="-122"/>
              </a:rPr>
              <a:t>语法</a:t>
            </a:r>
            <a:endParaRPr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02</a:t>
            </a:r>
            <a:r>
              <a:rPr lang="zh-CN" altLang="en-US" dirty="0">
                <a:solidFill>
                  <a:schemeClr val="bg1"/>
                </a:solidFill>
                <a:latin typeface="Microsoft YaHei" panose="020B0503020204020204" pitchFamily="34" charset="-122"/>
                <a:ea typeface="Microsoft YaHei" panose="020B0503020204020204" pitchFamily="34" charset="-122"/>
              </a:rPr>
              <a:t> </a:t>
            </a:r>
            <a:r>
              <a:rPr lang="en-GB" altLang="zh-CN" dirty="0">
                <a:solidFill>
                  <a:schemeClr val="bg1"/>
                </a:solidFill>
                <a:latin typeface="Microsoft YaHei" panose="020B0503020204020204" pitchFamily="34" charset="-122"/>
                <a:ea typeface="Microsoft YaHei" panose="020B0503020204020204" pitchFamily="34" charset="-122"/>
              </a:rPr>
              <a:t>ES6 </a:t>
            </a:r>
            <a:r>
              <a:rPr lang="zh-CN" altLang="en-US" dirty="0">
                <a:solidFill>
                  <a:schemeClr val="bg1"/>
                </a:solidFill>
                <a:latin typeface="Microsoft YaHei" panose="020B0503020204020204" pitchFamily="34" charset="-122"/>
                <a:ea typeface="Microsoft YaHei" panose="020B0503020204020204" pitchFamily="34" charset="-122"/>
              </a:rPr>
              <a:t>入门</a:t>
            </a: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03</a:t>
            </a:r>
            <a:r>
              <a:rPr lang="zh-CN" altLang="en-US" dirty="0">
                <a:solidFill>
                  <a:schemeClr val="bg1"/>
                </a:solidFill>
                <a:latin typeface="Microsoft YaHei" panose="020B0503020204020204" pitchFamily="34" charset="-122"/>
                <a:ea typeface="Microsoft YaHei" panose="020B0503020204020204" pitchFamily="34" charset="-122"/>
              </a:rPr>
              <a:t> </a:t>
            </a:r>
            <a:r>
              <a:rPr lang="en-GB" altLang="zh-CN" dirty="0">
                <a:solidFill>
                  <a:schemeClr val="bg1"/>
                </a:solidFill>
                <a:latin typeface="Microsoft YaHei" panose="020B0503020204020204" pitchFamily="34" charset="-122"/>
                <a:ea typeface="Microsoft YaHei" panose="020B0503020204020204" pitchFamily="34" charset="-122"/>
              </a:rPr>
              <a:t>Typescript </a:t>
            </a:r>
            <a:r>
              <a:rPr lang="zh-CN" altLang="en-US" dirty="0">
                <a:solidFill>
                  <a:schemeClr val="bg1"/>
                </a:solidFill>
                <a:latin typeface="Microsoft YaHei" panose="020B0503020204020204" pitchFamily="34" charset="-122"/>
                <a:ea typeface="Microsoft YaHei" panose="020B0503020204020204" pitchFamily="34" charset="-122"/>
              </a:rPr>
              <a:t>入门</a:t>
            </a: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04</a:t>
            </a:r>
            <a:r>
              <a:rPr lang="zh-CN" altLang="en-US" dirty="0">
                <a:solidFill>
                  <a:schemeClr val="bg1"/>
                </a:solidFill>
                <a:latin typeface="Microsoft YaHei" panose="020B0503020204020204" pitchFamily="34" charset="-122"/>
                <a:ea typeface="Microsoft YaHei" panose="020B0503020204020204" pitchFamily="34" charset="-122"/>
              </a:rPr>
              <a:t> </a:t>
            </a:r>
            <a:r>
              <a:rPr lang="en-GB" altLang="zh-CN" dirty="0">
                <a:solidFill>
                  <a:schemeClr val="bg1"/>
                </a:solidFill>
                <a:latin typeface="Microsoft YaHei" panose="020B0503020204020204" pitchFamily="34" charset="-122"/>
                <a:ea typeface="Microsoft YaHei" panose="020B0503020204020204" pitchFamily="34" charset="-122"/>
              </a:rPr>
              <a:t>html </a:t>
            </a:r>
            <a:r>
              <a:rPr lang="zh-CN" altLang="en-US" dirty="0">
                <a:solidFill>
                  <a:schemeClr val="bg1"/>
                </a:solidFill>
                <a:latin typeface="Microsoft YaHei" panose="020B0503020204020204" pitchFamily="34" charset="-122"/>
                <a:ea typeface="Microsoft YaHei" panose="020B0503020204020204" pitchFamily="34" charset="-122"/>
              </a:rPr>
              <a:t>入门</a:t>
            </a: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05</a:t>
            </a:r>
            <a:r>
              <a:rPr lang="zh-CN" altLang="en-US" dirty="0">
                <a:solidFill>
                  <a:schemeClr val="bg1"/>
                </a:solidFill>
                <a:latin typeface="Microsoft YaHei" panose="020B0503020204020204" pitchFamily="34" charset="-122"/>
                <a:ea typeface="Microsoft YaHei" panose="020B0503020204020204" pitchFamily="34" charset="-122"/>
              </a:rPr>
              <a:t> </a:t>
            </a:r>
            <a:r>
              <a:rPr lang="en-GB" altLang="zh-CN" dirty="0" err="1">
                <a:solidFill>
                  <a:schemeClr val="bg1"/>
                </a:solidFill>
                <a:latin typeface="Microsoft YaHei" panose="020B0503020204020204" pitchFamily="34" charset="-122"/>
                <a:ea typeface="Microsoft YaHei" panose="020B0503020204020204" pitchFamily="34" charset="-122"/>
              </a:rPr>
              <a:t>css</a:t>
            </a:r>
            <a:r>
              <a:rPr lang="en-GB" altLang="zh-CN" dirty="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入门</a:t>
            </a: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lang="en-US" altLang="zh-CN" dirty="0">
                <a:solidFill>
                  <a:schemeClr val="bg1"/>
                </a:solidFill>
                <a:latin typeface="Microsoft YaHei" panose="020B0503020204020204" pitchFamily="34" charset="-122"/>
                <a:ea typeface="Microsoft YaHei" panose="020B0503020204020204" pitchFamily="34" charset="-122"/>
              </a:rPr>
              <a:t>06</a:t>
            </a:r>
            <a:r>
              <a:rPr lang="zh-CN" altLang="en-US" dirty="0">
                <a:solidFill>
                  <a:schemeClr val="bg1"/>
                </a:solidFill>
                <a:latin typeface="Microsoft YaHei" panose="020B0503020204020204" pitchFamily="34" charset="-122"/>
                <a:ea typeface="Microsoft YaHei" panose="020B0503020204020204" pitchFamily="34" charset="-122"/>
              </a:rPr>
              <a:t> </a:t>
            </a:r>
            <a:r>
              <a:rPr lang="en-GB" altLang="zh-CN" dirty="0">
                <a:solidFill>
                  <a:schemeClr val="bg1"/>
                </a:solidFill>
                <a:latin typeface="Microsoft YaHei" panose="020B0503020204020204" pitchFamily="34" charset="-122"/>
                <a:ea typeface="Microsoft YaHei" panose="020B0503020204020204" pitchFamily="34" charset="-122"/>
              </a:rPr>
              <a:t>webpack </a:t>
            </a:r>
            <a:r>
              <a:rPr lang="zh-CN" altLang="en-US" dirty="0">
                <a:solidFill>
                  <a:schemeClr val="bg1"/>
                </a:solidFill>
                <a:latin typeface="Microsoft YaHei" panose="020B0503020204020204" pitchFamily="34" charset="-122"/>
                <a:ea typeface="Microsoft YaHei" panose="020B0503020204020204" pitchFamily="34" charset="-122"/>
              </a:rPr>
              <a:t>基础</a:t>
            </a: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50000"/>
              </a:lnSpc>
            </a:pPr>
            <a:endParaRPr lang="zh-CN" altLang="en-US" dirty="0">
              <a:solidFill>
                <a:schemeClr val="bg1"/>
              </a:solidFill>
              <a:latin typeface="Microsoft YaHei" panose="020B0503020204020204" pitchFamily="34" charset="-122"/>
              <a:ea typeface="Microsoft YaHei" panose="020B0503020204020204" pitchFamily="34" charset="-122"/>
            </a:endParaRPr>
          </a:p>
          <a:p>
            <a:pPr>
              <a:lnSpc>
                <a:spcPct val="150000"/>
              </a:lnSpc>
            </a:pPr>
            <a:endParaRPr lang="en-US" altLang="zh-CN" dirty="0">
              <a:solidFill>
                <a:schemeClr val="bg1"/>
              </a:solidFill>
              <a:latin typeface="Microsoft YaHei" panose="020B0503020204020204" pitchFamily="34" charset="-122"/>
              <a:ea typeface="Microsoft YaHei" panose="020B0503020204020204" pitchFamily="34" charset="-122"/>
            </a:endParaRPr>
          </a:p>
        </p:txBody>
      </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Tree>
  </p:cSld>
  <p:clrMapOvr>
    <a:masterClrMapping/>
  </p:clrMapOvr>
  <p:transition advTm="1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react"/>
          <p:cNvPicPr>
            <a:picLocks noChangeAspect="1"/>
          </p:cNvPicPr>
          <p:nvPr/>
        </p:nvPicPr>
        <p:blipFill>
          <a:blip r:embed="rId1"/>
          <a:stretch>
            <a:fillRect/>
          </a:stretch>
        </p:blipFill>
        <p:spPr>
          <a:xfrm>
            <a:off x="554355" y="363855"/>
            <a:ext cx="863600" cy="863600"/>
          </a:xfrm>
          <a:prstGeom prst="rect">
            <a:avLst/>
          </a:prstGeom>
        </p:spPr>
      </p:pic>
      <p:sp>
        <p:nvSpPr>
          <p:cNvPr id="7" name="文本框 6"/>
          <p:cNvSpPr txBox="1"/>
          <p:nvPr/>
        </p:nvSpPr>
        <p:spPr>
          <a:xfrm>
            <a:off x="4290060" y="2967990"/>
            <a:ext cx="3611880" cy="922020"/>
          </a:xfrm>
          <a:prstGeom prst="rect">
            <a:avLst/>
          </a:prstGeom>
          <a:noFill/>
        </p:spPr>
        <p:txBody>
          <a:bodyPr wrap="none" rtlCol="0" anchor="t">
            <a:spAutoFit/>
          </a:bodyPr>
          <a:p>
            <a:pPr algn="ctr"/>
            <a:r>
              <a:rPr lang="zh-CN" altLang="en-US" sz="5400" dirty="0">
                <a:solidFill>
                  <a:schemeClr val="bg1"/>
                </a:solidFill>
                <a:latin typeface="Microsoft YaHei" panose="020B0503020204020204" pitchFamily="34" charset="-122"/>
                <a:ea typeface="Microsoft YaHei" panose="020B0503020204020204" pitchFamily="34" charset="-122"/>
                <a:sym typeface="+mn-ea"/>
              </a:rPr>
              <a:t>谢谢观看！</a:t>
            </a:r>
            <a:endParaRPr lang="zh-CN" altLang="en-US" sz="5400" dirty="0">
              <a:solidFill>
                <a:schemeClr val="bg1"/>
              </a:solidFill>
              <a:latin typeface="Microsoft YaHei" panose="020B0503020204020204" pitchFamily="34" charset="-122"/>
              <a:ea typeface="Microsoft YaHei" panose="020B0503020204020204" pitchFamily="34" charset="-122"/>
              <a:sym typeface="+mn-ea"/>
            </a:endParaRPr>
          </a:p>
        </p:txBody>
      </p:sp>
      <p:sp>
        <p:nvSpPr>
          <p:cNvPr id="8" name="文本框 7"/>
          <p:cNvSpPr txBox="1"/>
          <p:nvPr/>
        </p:nvSpPr>
        <p:spPr>
          <a:xfrm>
            <a:off x="1567180" y="611505"/>
            <a:ext cx="2796540" cy="460375"/>
          </a:xfrm>
          <a:prstGeom prst="rect">
            <a:avLst/>
          </a:prstGeom>
          <a:noFill/>
        </p:spPr>
        <p:txBody>
          <a:bodyPr wrap="none" rtlCol="0" anchor="t">
            <a:spAutoFit/>
          </a:bodyPr>
          <a:p>
            <a:r>
              <a:rPr lang="en-US" altLang="zh-CN" sz="2400" dirty="0">
                <a:solidFill>
                  <a:srgbClr val="FF3300"/>
                </a:solidFill>
                <a:latin typeface="Microsoft YaHei" panose="020B0503020204020204" pitchFamily="34" charset="-122"/>
                <a:ea typeface="Microsoft YaHei" panose="020B0503020204020204" pitchFamily="34" charset="-122"/>
                <a:sym typeface="+mn-ea"/>
              </a:rPr>
              <a:t>01</a:t>
            </a:r>
            <a:r>
              <a:rPr lang="zh-CN" altLang="en-US" sz="2400" dirty="0">
                <a:solidFill>
                  <a:srgbClr val="FF3300"/>
                </a:solidFill>
                <a:latin typeface="Microsoft YaHei" panose="020B0503020204020204" pitchFamily="34" charset="-122"/>
                <a:ea typeface="Microsoft YaHei" panose="020B0503020204020204" pitchFamily="34" charset="-122"/>
                <a:sym typeface="+mn-ea"/>
              </a:rPr>
              <a:t> 前端的前世今生</a:t>
            </a:r>
            <a:endParaRPr lang="zh-CN" altLang="en-US" sz="2400"/>
          </a:p>
        </p:txBody>
      </p:sp>
      <p:pic>
        <p:nvPicPr>
          <p:cNvPr id="2" name="图片 1" descr="coffee"/>
          <p:cNvPicPr>
            <a:picLocks noChangeAspect="1"/>
          </p:cNvPicPr>
          <p:nvPr/>
        </p:nvPicPr>
        <p:blipFill>
          <a:blip r:embed="rId2"/>
          <a:stretch>
            <a:fillRect/>
          </a:stretch>
        </p:blipFill>
        <p:spPr>
          <a:xfrm>
            <a:off x="3263265" y="2809875"/>
            <a:ext cx="937895" cy="937895"/>
          </a:xfrm>
          <a:prstGeom prst="rect">
            <a:avLst/>
          </a:prstGeom>
        </p:spPr>
      </p:pic>
    </p:spTree>
  </p:cSld>
  <p:clrMapOvr>
    <a:masterClrMapping/>
  </p:clrMapOvr>
  <p:transition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7"/>
          <p:cNvSpPr/>
          <p:nvPr/>
        </p:nvSpPr>
        <p:spPr>
          <a:xfrm>
            <a:off x="1523139" y="2727703"/>
            <a:ext cx="2072467" cy="769156"/>
          </a:xfrm>
          <a:prstGeom prst="roundRect">
            <a:avLst>
              <a:gd name="adj" fmla="val 50000"/>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icrosoft YaHei" panose="020B0503020204020204" pitchFamily="34" charset="-122"/>
                <a:ea typeface="Microsoft YaHei" panose="020B0503020204020204" pitchFamily="34" charset="-122"/>
              </a:rPr>
              <a:t>目录</a:t>
            </a:r>
            <a:endParaRPr lang="zh-CN" altLang="en-US" sz="3200" b="1" dirty="0">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6850249" y="789347"/>
            <a:ext cx="3479096" cy="786704"/>
            <a:chOff x="4913833" y="585209"/>
            <a:chExt cx="3480197" cy="932197"/>
          </a:xfrm>
        </p:grpSpPr>
        <p:sp>
          <p:nvSpPr>
            <p:cNvPr id="10" name="椭圆 9"/>
            <p:cNvSpPr/>
            <p:nvPr/>
          </p:nvSpPr>
          <p:spPr>
            <a:xfrm>
              <a:off x="4913833" y="663806"/>
              <a:ext cx="756239" cy="639868"/>
            </a:xfrm>
            <a:prstGeom prst="ellipse">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01</a:t>
              </a:r>
              <a:endParaRPr lang="zh-CN" altLang="en-US" sz="2000" dirty="0">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5753973" y="585209"/>
              <a:ext cx="1724094"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聊聊前端历史</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5" name="矩形 1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History</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6"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850250" y="1887816"/>
            <a:ext cx="3479096" cy="786704"/>
            <a:chOff x="4913833" y="585209"/>
            <a:chExt cx="3480197" cy="932197"/>
          </a:xfrm>
        </p:grpSpPr>
        <p:sp>
          <p:nvSpPr>
            <p:cNvPr id="19" name="椭圆 18"/>
            <p:cNvSpPr/>
            <p:nvPr/>
          </p:nvSpPr>
          <p:spPr>
            <a:xfrm>
              <a:off x="4913833" y="663806"/>
              <a:ext cx="756239" cy="639868"/>
            </a:xfrm>
            <a:prstGeom prst="ellipse">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02</a:t>
              </a:r>
              <a:endParaRPr lang="zh-CN" altLang="en-US" sz="2000" dirty="0">
                <a:latin typeface="Microsoft YaHei" panose="020B0503020204020204" pitchFamily="34" charset="-122"/>
                <a:ea typeface="Microsoft YaHei" panose="020B0503020204020204" pitchFamily="34" charset="-122"/>
              </a:endParaRPr>
            </a:p>
          </p:txBody>
        </p:sp>
        <p:sp>
          <p:nvSpPr>
            <p:cNvPr id="20" name="文本框 19"/>
            <p:cNvSpPr txBox="1"/>
            <p:nvPr/>
          </p:nvSpPr>
          <p:spPr>
            <a:xfrm>
              <a:off x="5753973" y="585209"/>
              <a:ext cx="2469661" cy="472530"/>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列一份前端知识清单</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21" name="矩形 2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Knowledge</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22"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850249" y="3048059"/>
            <a:ext cx="3479096" cy="786704"/>
            <a:chOff x="4913833" y="585209"/>
            <a:chExt cx="3480197" cy="932197"/>
          </a:xfrm>
        </p:grpSpPr>
        <p:sp>
          <p:nvSpPr>
            <p:cNvPr id="24" name="椭圆 23"/>
            <p:cNvSpPr/>
            <p:nvPr/>
          </p:nvSpPr>
          <p:spPr>
            <a:xfrm>
              <a:off x="4913833" y="663806"/>
              <a:ext cx="756239" cy="639868"/>
            </a:xfrm>
            <a:prstGeom prst="ellipse">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03</a:t>
              </a:r>
              <a:endParaRPr lang="zh-CN" altLang="en-US" sz="2000" dirty="0">
                <a:latin typeface="Microsoft YaHei" panose="020B0503020204020204" pitchFamily="34" charset="-122"/>
                <a:ea typeface="Microsoft YaHei" panose="020B0503020204020204" pitchFamily="34" charset="-122"/>
              </a:endParaRPr>
            </a:p>
          </p:txBody>
        </p:sp>
        <p:sp>
          <p:nvSpPr>
            <p:cNvPr id="25" name="文本框 24"/>
            <p:cNvSpPr txBox="1"/>
            <p:nvPr/>
          </p:nvSpPr>
          <p:spPr>
            <a:xfrm>
              <a:off x="5753973" y="585209"/>
              <a:ext cx="2272495"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前端三国鼎立之势</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26" name="矩形 2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Three</a:t>
              </a:r>
              <a:r>
                <a:rPr lang="zh-CN" altLang="en-US"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 </a:t>
              </a:r>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Kingdoms</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27"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850249" y="4270076"/>
            <a:ext cx="3479096" cy="786704"/>
            <a:chOff x="4913833" y="585209"/>
            <a:chExt cx="3480197" cy="932197"/>
          </a:xfrm>
        </p:grpSpPr>
        <p:sp>
          <p:nvSpPr>
            <p:cNvPr id="30" name="椭圆 29"/>
            <p:cNvSpPr/>
            <p:nvPr/>
          </p:nvSpPr>
          <p:spPr>
            <a:xfrm>
              <a:off x="4913833" y="663806"/>
              <a:ext cx="756239" cy="639868"/>
            </a:xfrm>
            <a:prstGeom prst="ellipse">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04</a:t>
              </a:r>
              <a:endParaRPr lang="zh-CN" altLang="en-US" sz="2000" dirty="0">
                <a:latin typeface="Microsoft YaHei" panose="020B0503020204020204" pitchFamily="34" charset="-122"/>
                <a:ea typeface="Microsoft YaHei" panose="020B0503020204020204" pitchFamily="34" charset="-122"/>
              </a:endParaRPr>
            </a:p>
          </p:txBody>
        </p:sp>
        <p:sp>
          <p:nvSpPr>
            <p:cNvPr id="32" name="文本框 31"/>
            <p:cNvSpPr txBox="1"/>
            <p:nvPr/>
          </p:nvSpPr>
          <p:spPr>
            <a:xfrm>
              <a:off x="5753973" y="585209"/>
              <a:ext cx="1210971"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前端环境</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3" name="矩形 3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Environment</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34"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850249" y="5553867"/>
            <a:ext cx="3479096" cy="786704"/>
            <a:chOff x="4913833" y="585209"/>
            <a:chExt cx="3480197" cy="932197"/>
          </a:xfrm>
        </p:grpSpPr>
        <p:sp>
          <p:nvSpPr>
            <p:cNvPr id="36" name="椭圆 35"/>
            <p:cNvSpPr/>
            <p:nvPr/>
          </p:nvSpPr>
          <p:spPr>
            <a:xfrm>
              <a:off x="4913833" y="663806"/>
              <a:ext cx="756239" cy="639868"/>
            </a:xfrm>
            <a:prstGeom prst="ellipse">
              <a:avLst/>
            </a:prstGeom>
            <a:solidFill>
              <a:srgbClr val="FF5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panose="020B0503020204020204" pitchFamily="34" charset="-122"/>
                  <a:ea typeface="Microsoft YaHei" panose="020B0503020204020204" pitchFamily="34" charset="-122"/>
                </a:rPr>
                <a:t>05</a:t>
              </a:r>
              <a:endParaRPr lang="zh-CN" altLang="en-US" sz="2000" dirty="0">
                <a:latin typeface="Microsoft YaHei" panose="020B0503020204020204" pitchFamily="34" charset="-122"/>
                <a:ea typeface="Microsoft YaHei" panose="020B0503020204020204" pitchFamily="34" charset="-122"/>
              </a:endParaRPr>
            </a:p>
          </p:txBody>
        </p:sp>
        <p:sp>
          <p:nvSpPr>
            <p:cNvPr id="37" name="文本框 36"/>
            <p:cNvSpPr txBox="1"/>
            <p:nvPr/>
          </p:nvSpPr>
          <p:spPr>
            <a:xfrm>
              <a:off x="5753973" y="585209"/>
              <a:ext cx="1210971"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课程计划</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8" name="矩形 37"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Schedule</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39"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pic>
        <p:nvPicPr>
          <p:cNvPr id="3" name="图片 2" descr="react"/>
          <p:cNvPicPr>
            <a:picLocks noChangeAspect="1"/>
          </p:cNvPicPr>
          <p:nvPr/>
        </p:nvPicPr>
        <p:blipFill>
          <a:blip r:embed="rId1"/>
          <a:stretch>
            <a:fillRect/>
          </a:stretch>
        </p:blipFill>
        <p:spPr>
          <a:xfrm>
            <a:off x="554355" y="363855"/>
            <a:ext cx="863600" cy="863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1000"/>
    </mc:Choice>
    <mc:Fallback>
      <p:transition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20207" y="236367"/>
            <a:ext cx="2639222" cy="786704"/>
            <a:chOff x="5753973" y="585209"/>
            <a:chExt cx="2640057" cy="932197"/>
          </a:xfrm>
        </p:grpSpPr>
        <p:sp>
          <p:nvSpPr>
            <p:cNvPr id="32" name="文本框 31"/>
            <p:cNvSpPr txBox="1"/>
            <p:nvPr/>
          </p:nvSpPr>
          <p:spPr>
            <a:xfrm>
              <a:off x="5753973" y="585209"/>
              <a:ext cx="1724094"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聊聊前端历史</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4" name="矩形 3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History</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44"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
        <p:nvSpPr>
          <p:cNvPr id="3" name="文本框 2"/>
          <p:cNvSpPr txBox="1"/>
          <p:nvPr/>
        </p:nvSpPr>
        <p:spPr>
          <a:xfrm>
            <a:off x="1319530" y="1376680"/>
            <a:ext cx="2540000" cy="398780"/>
          </a:xfrm>
          <a:prstGeom prst="rect">
            <a:avLst/>
          </a:prstGeom>
          <a:noFill/>
        </p:spPr>
        <p:txBody>
          <a:bodyPr wrap="square" rtlCol="0" anchor="t">
            <a:spAutoFit/>
          </a:bodyPr>
          <a:p>
            <a:r>
              <a:rPr lang="zh-CN" altLang="en-US" sz="2000" b="1">
                <a:solidFill>
                  <a:srgbClr val="FF5805"/>
                </a:solidFill>
              </a:rPr>
              <a:t>什么是前端</a:t>
            </a:r>
            <a:endParaRPr lang="zh-CN" altLang="en-US" sz="2000" b="1">
              <a:solidFill>
                <a:srgbClr val="FF5805"/>
              </a:solidFill>
            </a:endParaRPr>
          </a:p>
        </p:txBody>
      </p:sp>
      <p:sp>
        <p:nvSpPr>
          <p:cNvPr id="4" name="文本框 3"/>
          <p:cNvSpPr txBox="1"/>
          <p:nvPr/>
        </p:nvSpPr>
        <p:spPr>
          <a:xfrm>
            <a:off x="1417320" y="2961005"/>
            <a:ext cx="4954270" cy="645160"/>
          </a:xfrm>
          <a:prstGeom prst="rect">
            <a:avLst/>
          </a:prstGeom>
          <a:noFill/>
        </p:spPr>
        <p:txBody>
          <a:bodyPr wrap="square" rtlCol="0" anchor="t">
            <a:spAutoFit/>
          </a:bodyPr>
          <a:p>
            <a:r>
              <a:rPr lang="zh-CN" altLang="en-US" b="1">
                <a:solidFill>
                  <a:srgbClr val="FF5805"/>
                </a:solidFill>
              </a:rPr>
              <a:t>前端：针对浏览器的开发，代码在浏览器运行</a:t>
            </a:r>
            <a:endParaRPr lang="zh-CN" altLang="en-US" b="1">
              <a:solidFill>
                <a:srgbClr val="FF5805"/>
              </a:solidFill>
            </a:endParaRPr>
          </a:p>
          <a:p>
            <a:r>
              <a:rPr lang="zh-CN" altLang="en-US" b="1">
                <a:solidFill>
                  <a:srgbClr val="FF5805"/>
                </a:solidFill>
              </a:rPr>
              <a:t>后端：针对服务器的开发，代码在服务器运行</a:t>
            </a:r>
            <a:endParaRPr lang="zh-CN" altLang="en-US" b="1">
              <a:solidFill>
                <a:srgbClr val="FF5805"/>
              </a:solidFill>
            </a:endParaRPr>
          </a:p>
        </p:txBody>
      </p:sp>
      <p:sp>
        <p:nvSpPr>
          <p:cNvPr id="5" name="文本框 4"/>
          <p:cNvSpPr txBox="1"/>
          <p:nvPr/>
        </p:nvSpPr>
        <p:spPr>
          <a:xfrm>
            <a:off x="1417320" y="1744980"/>
            <a:ext cx="8289925" cy="922020"/>
          </a:xfrm>
          <a:prstGeom prst="rect">
            <a:avLst/>
          </a:prstGeom>
          <a:noFill/>
        </p:spPr>
        <p:txBody>
          <a:bodyPr wrap="square" rtlCol="0" anchor="t">
            <a:spAutoFit/>
          </a:bodyPr>
          <a:p>
            <a:r>
              <a:rPr lang="zh-CN" altLang="en-US" i="1">
                <a:solidFill>
                  <a:schemeClr val="bg1"/>
                </a:solidFill>
              </a:rPr>
              <a:t>在软件架构和程序设计领域，前端是软件系统中直接和用户交互的部分，而后端控制着软件的输出。将软件分为前端和后端是一种将软件不同功能的部分相互分离的抽象。 </a:t>
            </a:r>
            <a:r>
              <a:rPr lang="en-US" altLang="zh-CN" i="1">
                <a:solidFill>
                  <a:schemeClr val="bg1"/>
                </a:solidFill>
              </a:rPr>
              <a:t>--wiki</a:t>
            </a:r>
            <a:endParaRPr lang="en-US" altLang="zh-CN" i="1">
              <a:solidFill>
                <a:schemeClr val="bg1"/>
              </a:solidFill>
            </a:endParaRPr>
          </a:p>
        </p:txBody>
      </p:sp>
      <p:pic>
        <p:nvPicPr>
          <p:cNvPr id="53" name="图片 52"/>
          <p:cNvPicPr>
            <a:picLocks noChangeAspect="1"/>
          </p:cNvPicPr>
          <p:nvPr/>
        </p:nvPicPr>
        <p:blipFill>
          <a:blip r:embed="rId2"/>
          <a:stretch>
            <a:fillRect/>
          </a:stretch>
        </p:blipFill>
        <p:spPr>
          <a:xfrm>
            <a:off x="1417320" y="4076700"/>
            <a:ext cx="5334000" cy="2222500"/>
          </a:xfrm>
          <a:prstGeom prst="rect">
            <a:avLst/>
          </a:prstGeom>
        </p:spPr>
      </p:pic>
    </p:spTree>
  </p:cSld>
  <p:clrMapOvr>
    <a:masterClrMapping/>
  </p:clrMapOvr>
  <p:transition advTm="1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20207" y="236367"/>
            <a:ext cx="2639222" cy="786704"/>
            <a:chOff x="5753973" y="585209"/>
            <a:chExt cx="2640057" cy="932197"/>
          </a:xfrm>
        </p:grpSpPr>
        <p:sp>
          <p:nvSpPr>
            <p:cNvPr id="32" name="文本框 31"/>
            <p:cNvSpPr txBox="1"/>
            <p:nvPr/>
          </p:nvSpPr>
          <p:spPr>
            <a:xfrm>
              <a:off x="5753973" y="585209"/>
              <a:ext cx="1724094"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聊聊前端历史</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4" name="矩形 3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History</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44"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
        <p:nvSpPr>
          <p:cNvPr id="3" name="文本框 2"/>
          <p:cNvSpPr txBox="1"/>
          <p:nvPr/>
        </p:nvSpPr>
        <p:spPr>
          <a:xfrm>
            <a:off x="3172460" y="1026795"/>
            <a:ext cx="8745855" cy="5600700"/>
          </a:xfrm>
          <a:prstGeom prst="rect">
            <a:avLst/>
          </a:prstGeom>
          <a:noFill/>
        </p:spPr>
        <p:txBody>
          <a:bodyPr wrap="square" rtlCol="0" anchor="t">
            <a:spAutoFit/>
          </a:bodyPr>
          <a:lstStyle/>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1994年Netscape公司推出了免费版本的浏览器Netscape Navigator</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1995年微软公司发布了Internet Explorer 1.0</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1995年网景将开发脚本语言的任务交给了Brendan Eich</a:t>
            </a:r>
            <a:r>
              <a:rPr lang="en-US" altLang="zh-CN" sz="2000" dirty="0">
                <a:solidFill>
                  <a:schemeClr val="bg1"/>
                </a:solidFill>
                <a:latin typeface="Microsoft YaHei" panose="020B0503020204020204" pitchFamily="34" charset="-122"/>
                <a:ea typeface="Microsoft YaHei" panose="020B0503020204020204" pitchFamily="34" charset="-122"/>
                <a:sym typeface="+mn-ea"/>
              </a:rPr>
              <a:t>,</a:t>
            </a:r>
            <a:r>
              <a:rPr lang="zh-CN" altLang="en-US" sz="2000" dirty="0">
                <a:solidFill>
                  <a:schemeClr val="bg1"/>
                </a:solidFill>
                <a:latin typeface="Microsoft YaHei" panose="020B0503020204020204" pitchFamily="34" charset="-122"/>
                <a:ea typeface="Microsoft YaHei" panose="020B0503020204020204" pitchFamily="34" charset="-122"/>
                <a:sym typeface="+mn-ea"/>
              </a:rPr>
              <a:t>最初命名</a:t>
            </a:r>
            <a:r>
              <a:rPr lang="en-US" altLang="zh-CN" sz="2000" dirty="0">
                <a:solidFill>
                  <a:schemeClr val="bg1"/>
                </a:solidFill>
                <a:latin typeface="Microsoft YaHei" panose="020B0503020204020204" pitchFamily="34" charset="-122"/>
                <a:ea typeface="Microsoft YaHei" panose="020B0503020204020204" pitchFamily="34" charset="-122"/>
                <a:sym typeface="+mn-ea"/>
              </a:rPr>
              <a:t>LiveScript</a:t>
            </a:r>
            <a:r>
              <a:rPr lang="zh-CN" altLang="en-US" sz="2000" dirty="0">
                <a:solidFill>
                  <a:schemeClr val="bg1"/>
                </a:solidFill>
                <a:latin typeface="Microsoft YaHei" panose="020B0503020204020204" pitchFamily="34" charset="-122"/>
                <a:ea typeface="Microsoft YaHei" panose="020B0503020204020204" pitchFamily="34" charset="-122"/>
                <a:sym typeface="+mn-ea"/>
              </a:rPr>
              <a:t>，后面改名</a:t>
            </a:r>
            <a:r>
              <a:rPr lang="en-US" altLang="zh-CN" sz="2000" dirty="0">
                <a:solidFill>
                  <a:schemeClr val="bg1"/>
                </a:solidFill>
                <a:latin typeface="Microsoft YaHei" panose="020B0503020204020204" pitchFamily="34" charset="-122"/>
                <a:ea typeface="Microsoft YaHei" panose="020B0503020204020204" pitchFamily="34" charset="-122"/>
                <a:sym typeface="+mn-ea"/>
              </a:rPr>
              <a:t>JavaScript</a:t>
            </a:r>
            <a:r>
              <a:rPr lang="zh-CN" altLang="en-US" sz="2000" dirty="0">
                <a:solidFill>
                  <a:schemeClr val="bg1"/>
                </a:solidFill>
                <a:latin typeface="Microsoft YaHei" panose="020B0503020204020204" pitchFamily="34" charset="-122"/>
                <a:ea typeface="Microsoft YaHei" panose="020B0503020204020204" pitchFamily="34" charset="-122"/>
                <a:sym typeface="+mn-ea"/>
              </a:rPr>
              <a:t>。</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1996年，微软模仿JavaScript开发了JScript，首先内置于IE3.0</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1997年ECMA组织发布ECMAScript1.0</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1998年ECMAScript 2.0，1999年ECMAScript 3.0</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2007年 ECMAScript4.0草案，2008发布ECMAScript 3.1</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会后，ECMAScript 3.1改名为ECMAScript 5</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2011，ECMAScript 5</a:t>
            </a:r>
            <a:r>
              <a:rPr lang="en-US" altLang="zh-CN" sz="2000" dirty="0">
                <a:solidFill>
                  <a:schemeClr val="bg1"/>
                </a:solidFill>
                <a:latin typeface="Microsoft YaHei" panose="020B0503020204020204" pitchFamily="34" charset="-122"/>
                <a:ea typeface="Microsoft YaHei" panose="020B0503020204020204" pitchFamily="34" charset="-122"/>
                <a:sym typeface="+mn-ea"/>
              </a:rPr>
              <a:t>.1 </a:t>
            </a:r>
            <a:r>
              <a:rPr lang="zh-CN" altLang="en-US" sz="2000" dirty="0">
                <a:solidFill>
                  <a:schemeClr val="bg1"/>
                </a:solidFill>
                <a:latin typeface="Microsoft YaHei" panose="020B0503020204020204" pitchFamily="34" charset="-122"/>
                <a:ea typeface="Microsoft YaHei" panose="020B0503020204020204" pitchFamily="34" charset="-122"/>
                <a:sym typeface="+mn-ea"/>
              </a:rPr>
              <a:t>正式发布，目前最广泛使用的版本</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2</a:t>
            </a:r>
            <a:r>
              <a:rPr lang="en-US" altLang="zh-CN" sz="2000" dirty="0">
                <a:solidFill>
                  <a:schemeClr val="bg1"/>
                </a:solidFill>
                <a:latin typeface="Microsoft YaHei" panose="020B0503020204020204" pitchFamily="34" charset="-122"/>
                <a:ea typeface="Microsoft YaHei" panose="020B0503020204020204" pitchFamily="34" charset="-122"/>
                <a:sym typeface="+mn-ea"/>
              </a:rPr>
              <a:t>0</a:t>
            </a:r>
            <a:r>
              <a:rPr lang="zh-CN" altLang="en-US" sz="2000" dirty="0">
                <a:solidFill>
                  <a:schemeClr val="bg1"/>
                </a:solidFill>
                <a:latin typeface="Microsoft YaHei" panose="020B0503020204020204" pitchFamily="34" charset="-122"/>
                <a:ea typeface="Microsoft YaHei" panose="020B0503020204020204" pitchFamily="34" charset="-122"/>
                <a:sym typeface="+mn-ea"/>
              </a:rPr>
              <a:t>15，ECMAScript 6发布，并改名为</a:t>
            </a:r>
            <a:r>
              <a:rPr lang="en-US" altLang="zh-CN" sz="2000" dirty="0">
                <a:solidFill>
                  <a:schemeClr val="bg1"/>
                </a:solidFill>
                <a:latin typeface="Microsoft YaHei" panose="020B0503020204020204" pitchFamily="34" charset="-122"/>
                <a:ea typeface="Microsoft YaHei" panose="020B0503020204020204" pitchFamily="34" charset="-122"/>
                <a:sym typeface="+mn-ea"/>
              </a:rPr>
              <a:t>ES 2015</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随后，</a:t>
            </a:r>
            <a:r>
              <a:rPr lang="en-US" altLang="zh-CN" sz="2000" dirty="0">
                <a:solidFill>
                  <a:schemeClr val="bg1"/>
                </a:solidFill>
                <a:latin typeface="Microsoft YaHei" panose="020B0503020204020204" pitchFamily="34" charset="-122"/>
                <a:ea typeface="Microsoft YaHei" panose="020B0503020204020204" pitchFamily="34" charset="-122"/>
                <a:sym typeface="+mn-ea"/>
              </a:rPr>
              <a:t>ECMA</a:t>
            </a:r>
            <a:r>
              <a:rPr lang="zh-CN" altLang="en-US" sz="2000" dirty="0">
                <a:solidFill>
                  <a:schemeClr val="bg1"/>
                </a:solidFill>
                <a:latin typeface="Microsoft YaHei" panose="020B0503020204020204" pitchFamily="34" charset="-122"/>
                <a:ea typeface="Microsoft YaHei" panose="020B0503020204020204" pitchFamily="34" charset="-122"/>
                <a:sym typeface="+mn-ea"/>
              </a:rPr>
              <a:t>组织决定，每年发布一个升级版本，以年号代替版本号</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fontAlgn="auto">
              <a:lnSpc>
                <a:spcPct val="130000"/>
              </a:lnSpc>
              <a:spcBef>
                <a:spcPts val="0"/>
              </a:spcBef>
              <a:spcAft>
                <a:spcPts val="0"/>
              </a:spcAft>
              <a:buFont typeface="Arial" panose="020B0604020202090204" pitchFamily="34" charset="0"/>
              <a:buChar char="•"/>
            </a:pPr>
            <a:r>
              <a:rPr lang="zh-CN" altLang="en-US" sz="2000" dirty="0">
                <a:solidFill>
                  <a:schemeClr val="bg1"/>
                </a:solidFill>
                <a:latin typeface="Microsoft YaHei" panose="020B0503020204020204" pitchFamily="34" charset="-122"/>
                <a:ea typeface="Microsoft YaHei" panose="020B0503020204020204" pitchFamily="34" charset="-122"/>
                <a:sym typeface="+mn-ea"/>
              </a:rPr>
              <a:t>参考：</a:t>
            </a:r>
            <a:r>
              <a:rPr lang="zh-CN" altLang="en-US" sz="2000" dirty="0">
                <a:solidFill>
                  <a:schemeClr val="bg1"/>
                </a:solidFill>
                <a:latin typeface="Microsoft YaHei" panose="020B0503020204020204" pitchFamily="34" charset="-122"/>
                <a:ea typeface="Microsoft YaHei" panose="020B0503020204020204" pitchFamily="34" charset="-122"/>
                <a:sym typeface="+mn-ea"/>
                <a:hlinkClick r:id="rId2" action="ppaction://hlinkfile"/>
              </a:rPr>
              <a:t>https://en.wikipedia.org/wiki/ECMAScript</a:t>
            </a:r>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a:p>
            <a:pPr marL="342900" lvl="0" indent="-342900" algn="l"/>
            <a:endParaRPr lang="zh-CN" altLang="en-US" sz="2000" dirty="0">
              <a:solidFill>
                <a:schemeClr val="bg1"/>
              </a:solidFill>
              <a:latin typeface="Microsoft YaHei" panose="020B0503020204020204" pitchFamily="34" charset="-122"/>
              <a:ea typeface="Microsoft YaHei" panose="020B0503020204020204" pitchFamily="34" charset="-122"/>
              <a:sym typeface="+mn-ea"/>
            </a:endParaRPr>
          </a:p>
        </p:txBody>
      </p:sp>
      <p:pic>
        <p:nvPicPr>
          <p:cNvPr id="4" name="图片 3"/>
          <p:cNvPicPr>
            <a:picLocks noChangeAspect="1"/>
          </p:cNvPicPr>
          <p:nvPr/>
        </p:nvPicPr>
        <p:blipFill>
          <a:blip r:embed="rId3"/>
          <a:stretch>
            <a:fillRect/>
          </a:stretch>
        </p:blipFill>
        <p:spPr>
          <a:xfrm>
            <a:off x="549910" y="1561465"/>
            <a:ext cx="1816100" cy="2476500"/>
          </a:xfrm>
          <a:prstGeom prst="rect">
            <a:avLst/>
          </a:prstGeom>
        </p:spPr>
      </p:pic>
      <p:sp>
        <p:nvSpPr>
          <p:cNvPr id="5" name="文本框 4"/>
          <p:cNvSpPr txBox="1"/>
          <p:nvPr/>
        </p:nvSpPr>
        <p:spPr>
          <a:xfrm>
            <a:off x="306705" y="4438650"/>
            <a:ext cx="2302510" cy="922020"/>
          </a:xfrm>
          <a:prstGeom prst="rect">
            <a:avLst/>
          </a:prstGeom>
          <a:noFill/>
        </p:spPr>
        <p:txBody>
          <a:bodyPr wrap="none" rtlCol="0">
            <a:spAutoFit/>
          </a:bodyPr>
          <a:p>
            <a:pPr algn="l"/>
            <a:r>
              <a:rPr lang="zh-CN" altLang="en-US" dirty="0">
                <a:solidFill>
                  <a:schemeClr val="bg1"/>
                </a:solidFill>
                <a:latin typeface="Microsoft YaHei" panose="020B0503020204020204" pitchFamily="34" charset="-122"/>
                <a:ea typeface="Microsoft YaHei" panose="020B0503020204020204" pitchFamily="34" charset="-122"/>
                <a:sym typeface="+mn-ea"/>
              </a:rPr>
              <a:t>Brendan Eich</a:t>
            </a:r>
            <a:endParaRPr lang="zh-CN" altLang="en-US" dirty="0">
              <a:solidFill>
                <a:schemeClr val="bg1"/>
              </a:solidFill>
              <a:latin typeface="Microsoft YaHei" panose="020B0503020204020204" pitchFamily="34" charset="-122"/>
              <a:ea typeface="Microsoft YaHei" panose="020B0503020204020204" pitchFamily="34" charset="-122"/>
              <a:sym typeface="+mn-ea"/>
            </a:endParaRPr>
          </a:p>
          <a:p>
            <a:pPr algn="l"/>
            <a:r>
              <a:rPr lang="zh-CN" altLang="en-US" dirty="0">
                <a:solidFill>
                  <a:schemeClr val="bg1"/>
                </a:solidFill>
                <a:latin typeface="Microsoft YaHei" panose="020B0503020204020204" pitchFamily="34" charset="-122"/>
                <a:ea typeface="Microsoft YaHei" panose="020B0503020204020204" pitchFamily="34" charset="-122"/>
                <a:sym typeface="+mn-ea"/>
              </a:rPr>
              <a:t>布兰登，艾奇</a:t>
            </a:r>
            <a:endParaRPr lang="zh-CN" altLang="en-US" dirty="0">
              <a:solidFill>
                <a:schemeClr val="bg1"/>
              </a:solidFill>
              <a:latin typeface="Microsoft YaHei" panose="020B0503020204020204" pitchFamily="34" charset="-122"/>
              <a:ea typeface="Microsoft YaHei" panose="020B0503020204020204" pitchFamily="34" charset="-122"/>
              <a:sym typeface="+mn-ea"/>
            </a:endParaRPr>
          </a:p>
          <a:p>
            <a:pPr algn="l"/>
            <a:r>
              <a:rPr lang="en-US" altLang="zh-CN" dirty="0">
                <a:solidFill>
                  <a:schemeClr val="bg1"/>
                </a:solidFill>
                <a:latin typeface="Microsoft YaHei" panose="020B0503020204020204" pitchFamily="34" charset="-122"/>
                <a:ea typeface="Microsoft YaHei" panose="020B0503020204020204" pitchFamily="34" charset="-122"/>
                <a:sym typeface="+mn-ea"/>
              </a:rPr>
              <a:t>10</a:t>
            </a:r>
            <a:r>
              <a:rPr lang="zh-CN" altLang="en-US" dirty="0">
                <a:solidFill>
                  <a:schemeClr val="bg1"/>
                </a:solidFill>
                <a:latin typeface="Microsoft YaHei" panose="020B0503020204020204" pitchFamily="34" charset="-122"/>
                <a:ea typeface="Microsoft YaHei" panose="020B0503020204020204" pitchFamily="34" charset="-122"/>
                <a:sym typeface="+mn-ea"/>
              </a:rPr>
              <a:t>天开发</a:t>
            </a:r>
            <a:r>
              <a:rPr lang="en-US" altLang="zh-CN" dirty="0">
                <a:solidFill>
                  <a:schemeClr val="bg1"/>
                </a:solidFill>
                <a:latin typeface="Microsoft YaHei" panose="020B0503020204020204" pitchFamily="34" charset="-122"/>
                <a:ea typeface="Microsoft YaHei" panose="020B0503020204020204" pitchFamily="34" charset="-122"/>
                <a:sym typeface="+mn-ea"/>
              </a:rPr>
              <a:t>JavaScript</a:t>
            </a:r>
            <a:endParaRPr lang="en-US" altLang="zh-CN" dirty="0">
              <a:solidFill>
                <a:schemeClr val="bg1"/>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20207" y="236367"/>
            <a:ext cx="2639222" cy="786704"/>
            <a:chOff x="5753973" y="585209"/>
            <a:chExt cx="2640057" cy="932197"/>
          </a:xfrm>
        </p:grpSpPr>
        <p:sp>
          <p:nvSpPr>
            <p:cNvPr id="32" name="文本框 31"/>
            <p:cNvSpPr txBox="1"/>
            <p:nvPr/>
          </p:nvSpPr>
          <p:spPr>
            <a:xfrm>
              <a:off x="5753973" y="585209"/>
              <a:ext cx="1724094"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聊聊前端历史</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34" name="矩形 3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History</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44"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7" name="TextBox 154"/>
          <p:cNvSpPr txBox="1"/>
          <p:nvPr/>
        </p:nvSpPr>
        <p:spPr>
          <a:xfrm>
            <a:off x="7224083" y="2183668"/>
            <a:ext cx="1004570" cy="337185"/>
          </a:xfrm>
          <a:prstGeom prst="rect">
            <a:avLst/>
          </a:prstGeom>
          <a:noFill/>
        </p:spPr>
        <p:txBody>
          <a:bodyPr wrap="none" rtlCol="0">
            <a:spAutoFit/>
          </a:bodyPr>
          <a:lstStyle/>
          <a:p>
            <a:pPr lvl="0" algn="ctr" latinLnBrk="0">
              <a:spcBef>
                <a:spcPts val="0"/>
              </a:spcBef>
              <a:spcAft>
                <a:spcPts val="0"/>
              </a:spcAft>
              <a:buClrTx/>
              <a:buSzTx/>
              <a:buFontTx/>
              <a:defRPr/>
            </a:pPr>
            <a:r>
              <a:rPr lang="zh-CN" altLang="en-US" sz="1600" b="1" dirty="0">
                <a:solidFill>
                  <a:schemeClr val="bg1"/>
                </a:solidFill>
                <a:latin typeface="Microsoft YaHei" charset="0"/>
                <a:ea typeface="Microsoft YaHei" charset="0"/>
                <a:sym typeface="+mn-ea"/>
              </a:rPr>
              <a:t>前端mvc</a:t>
            </a:r>
            <a:endParaRPr lang="zh-CN" altLang="en-US" sz="1600" b="1" dirty="0">
              <a:solidFill>
                <a:schemeClr val="bg1"/>
              </a:solidFill>
              <a:latin typeface="Microsoft YaHei" charset="0"/>
              <a:ea typeface="Microsoft YaHei" charset="0"/>
              <a:sym typeface="+mn-ea"/>
            </a:endParaRPr>
          </a:p>
        </p:txBody>
      </p:sp>
      <p:sp>
        <p:nvSpPr>
          <p:cNvPr id="8" name="TextBox 154"/>
          <p:cNvSpPr txBox="1"/>
          <p:nvPr/>
        </p:nvSpPr>
        <p:spPr>
          <a:xfrm>
            <a:off x="7074535" y="3908425"/>
            <a:ext cx="1577975" cy="829945"/>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BackboneJs</a:t>
            </a:r>
            <a:r>
              <a:rPr kumimoji="0" lang="zh-CN" altLang="en-US" sz="16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诞生</a:t>
            </a:r>
            <a:endParaRPr kumimoji="0" lang="en-US" altLang="zh-CN" sz="16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a:p>
            <a:pPr marL="285750" marR="0" lvl="0" indent="-285750" defTabSz="914400" rtl="0" eaLnBrk="1" fontAlgn="auto" latinLnBrk="0" hangingPunct="1">
              <a:lnSpc>
                <a:spcPct val="100000"/>
              </a:lnSpc>
              <a:spcBef>
                <a:spcPts val="0"/>
              </a:spcBef>
              <a:spcAft>
                <a:spcPts val="0"/>
              </a:spcAft>
              <a:buClrTx/>
              <a:buSzTx/>
              <a:buFont typeface="Arial" panose="020B0604020202090204" pitchFamily="34" charset="0"/>
              <a:buChar char="•"/>
              <a:defRPr/>
            </a:pPr>
            <a:endParaRPr kumimoji="0" lang="en-US" altLang="zh-CN" sz="16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sp>
        <p:nvSpPr>
          <p:cNvPr id="9" name="TextBox 154"/>
          <p:cNvSpPr txBox="1"/>
          <p:nvPr/>
        </p:nvSpPr>
        <p:spPr>
          <a:xfrm>
            <a:off x="8656015" y="2220903"/>
            <a:ext cx="998220" cy="337185"/>
          </a:xfrm>
          <a:prstGeom prst="rect">
            <a:avLst/>
          </a:prstGeom>
          <a:noFill/>
        </p:spPr>
        <p:txBody>
          <a:bodyPr wrap="none" rtlCol="0">
            <a:spAutoFit/>
          </a:bodyPr>
          <a:lstStyle/>
          <a:p>
            <a:pPr lvl="0" algn="ctr" latinLnBrk="0">
              <a:spcBef>
                <a:spcPts val="0"/>
              </a:spcBef>
              <a:spcAft>
                <a:spcPts val="0"/>
              </a:spcAft>
              <a:buClrTx/>
              <a:buSzTx/>
              <a:buFontTx/>
              <a:defRPr/>
            </a:pPr>
            <a:r>
              <a:rPr lang="zh-CN" altLang="en-US" sz="1600" b="1" dirty="0">
                <a:solidFill>
                  <a:schemeClr val="bg1"/>
                </a:solidFill>
                <a:latin typeface="Microsoft YaHei" charset="0"/>
                <a:ea typeface="Microsoft YaHei" charset="0"/>
                <a:sym typeface="+mn-ea"/>
              </a:rPr>
              <a:t>前端崛起</a:t>
            </a:r>
            <a:endParaRPr lang="zh-CN" altLang="en-US" sz="1600" b="1" dirty="0">
              <a:solidFill>
                <a:schemeClr val="bg1"/>
              </a:solidFill>
              <a:latin typeface="Microsoft YaHei" charset="0"/>
              <a:ea typeface="Microsoft YaHei" charset="0"/>
              <a:sym typeface="+mn-ea"/>
            </a:endParaRPr>
          </a:p>
        </p:txBody>
      </p:sp>
      <p:sp>
        <p:nvSpPr>
          <p:cNvPr id="10" name="TextBox 154"/>
          <p:cNvSpPr txBox="1"/>
          <p:nvPr/>
        </p:nvSpPr>
        <p:spPr>
          <a:xfrm>
            <a:off x="8502650" y="3831590"/>
            <a:ext cx="2334260" cy="2331085"/>
          </a:xfrm>
          <a:prstGeom prst="rect">
            <a:avLst/>
          </a:prstGeom>
          <a:noFill/>
        </p:spPr>
        <p:txBody>
          <a:bodyPr wrap="square" rtlCol="0">
            <a:spAutoFit/>
          </a:bodyPr>
          <a:lstStyle/>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React开源</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Vue开源</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Webpack开源</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Html5发布</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Jest开源</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webassembly</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defRPr/>
            </a:pPr>
            <a:endParaRPr lang="zh-CN" altLang="en-US" sz="1600" b="1" dirty="0">
              <a:solidFill>
                <a:prstClr val="white"/>
              </a:solidFill>
              <a:latin typeface="Microsoft YaHei" charset="0"/>
              <a:ea typeface="华文楷体" panose="02010600040101010101" pitchFamily="2" charset="-122"/>
              <a:sym typeface="+mn-ea"/>
            </a:endParaRPr>
          </a:p>
        </p:txBody>
      </p:sp>
      <p:sp>
        <p:nvSpPr>
          <p:cNvPr id="11" name="TextBox 154"/>
          <p:cNvSpPr txBox="1"/>
          <p:nvPr/>
        </p:nvSpPr>
        <p:spPr>
          <a:xfrm>
            <a:off x="4458934" y="2183668"/>
            <a:ext cx="998220" cy="33718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chemeClr val="bg1"/>
                </a:solidFill>
                <a:latin typeface="Microsoft YaHei" charset="0"/>
                <a:ea typeface="Microsoft YaHei" charset="0"/>
              </a:rPr>
              <a:t>前端启蒙</a:t>
            </a:r>
            <a:endParaRPr kumimoji="0" lang="zh-CN" altLang="en-US" sz="1600" b="1" i="0" u="none" strike="noStrike" kern="1200" cap="none" spc="0" normalizeH="0" baseline="0" noProof="0" dirty="0">
              <a:ln>
                <a:noFill/>
              </a:ln>
              <a:solidFill>
                <a:schemeClr val="bg1"/>
              </a:solidFill>
              <a:effectLst/>
              <a:uLnTx/>
              <a:uFillTx/>
              <a:latin typeface="Microsoft YaHei" charset="0"/>
              <a:ea typeface="Microsoft YaHei" charset="0"/>
              <a:cs typeface="+mn-cs"/>
            </a:endParaRPr>
          </a:p>
        </p:txBody>
      </p:sp>
      <p:sp>
        <p:nvSpPr>
          <p:cNvPr id="12" name="TextBox 154"/>
          <p:cNvSpPr txBox="1"/>
          <p:nvPr/>
        </p:nvSpPr>
        <p:spPr>
          <a:xfrm>
            <a:off x="5705475" y="3868420"/>
            <a:ext cx="1847215" cy="1691005"/>
          </a:xfrm>
          <a:prstGeom prst="rect">
            <a:avLst/>
          </a:prstGeom>
          <a:noFill/>
        </p:spPr>
        <p:txBody>
          <a:bodyPr wrap="square" rtlCol="0">
            <a:spAutoFit/>
          </a:bodyPr>
          <a:lstStyle/>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V8引擎诞生</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Chrome诞生</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JavaScript提速10倍</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node</a:t>
            </a:r>
            <a:r>
              <a:rPr lang="en-US" altLang="zh-CN" sz="1600" b="1" dirty="0">
                <a:solidFill>
                  <a:prstClr val="white"/>
                </a:solidFill>
                <a:latin typeface="Microsoft YaHei" charset="0"/>
                <a:ea typeface="华文楷体" panose="02010600040101010101" pitchFamily="2" charset="-122"/>
                <a:sym typeface="+mn-ea"/>
              </a:rPr>
              <a:t>Js</a:t>
            </a:r>
            <a:r>
              <a:rPr lang="zh-CN" altLang="en-US" sz="1600" b="1" dirty="0">
                <a:solidFill>
                  <a:prstClr val="white"/>
                </a:solidFill>
                <a:latin typeface="Microsoft YaHei" charset="0"/>
                <a:ea typeface="华文楷体" panose="02010600040101010101" pitchFamily="2" charset="-122"/>
                <a:sym typeface="+mn-ea"/>
              </a:rPr>
              <a:t>诞生</a:t>
            </a:r>
            <a:endParaRPr lang="zh-CN" altLang="en-US" sz="1600" b="1" dirty="0">
              <a:solidFill>
                <a:prstClr val="white"/>
              </a:solidFill>
              <a:latin typeface="Microsoft YaHei" charset="0"/>
              <a:ea typeface="华文楷体" panose="02010600040101010101" pitchFamily="2" charset="-122"/>
              <a:sym typeface="+mn-ea"/>
            </a:endParaRPr>
          </a:p>
        </p:txBody>
      </p:sp>
      <p:sp>
        <p:nvSpPr>
          <p:cNvPr id="13" name="TextBox 106"/>
          <p:cNvSpPr txBox="1"/>
          <p:nvPr/>
        </p:nvSpPr>
        <p:spPr>
          <a:xfrm>
            <a:off x="3055536" y="2175106"/>
            <a:ext cx="1005205" cy="337185"/>
          </a:xfrm>
          <a:prstGeom prst="rect">
            <a:avLst/>
          </a:prstGeom>
          <a:noFill/>
        </p:spPr>
        <p:txBody>
          <a:bodyPr wrap="none" rtlCol="0">
            <a:spAutoFit/>
          </a:bodyPr>
          <a:lstStyle/>
          <a:p>
            <a:pPr lvl="0" algn="ctr" latinLnBrk="0">
              <a:spcBef>
                <a:spcPts val="0"/>
              </a:spcBef>
              <a:spcAft>
                <a:spcPts val="0"/>
              </a:spcAft>
              <a:buClrTx/>
              <a:buSzTx/>
              <a:buFontTx/>
              <a:defRPr/>
            </a:pPr>
            <a:r>
              <a:rPr lang="zh-CN" altLang="en-US" sz="1600" b="1" dirty="0">
                <a:solidFill>
                  <a:schemeClr val="bg1"/>
                </a:solidFill>
                <a:latin typeface="Microsoft YaHei" charset="0"/>
                <a:ea typeface="Microsoft YaHei" charset="0"/>
                <a:sym typeface="+mn-ea"/>
              </a:rPr>
              <a:t>web起源</a:t>
            </a:r>
            <a:endParaRPr lang="zh-CN" altLang="en-US" sz="1600" b="1" dirty="0">
              <a:solidFill>
                <a:schemeClr val="bg1"/>
              </a:solidFill>
              <a:latin typeface="Microsoft YaHei" charset="0"/>
              <a:ea typeface="Microsoft YaHei" charset="0"/>
              <a:sym typeface="+mn-ea"/>
            </a:endParaRPr>
          </a:p>
        </p:txBody>
      </p:sp>
      <p:sp>
        <p:nvSpPr>
          <p:cNvPr id="14" name="TextBox 106"/>
          <p:cNvSpPr txBox="1"/>
          <p:nvPr/>
        </p:nvSpPr>
        <p:spPr>
          <a:xfrm>
            <a:off x="2181860" y="3825240"/>
            <a:ext cx="1878965" cy="2011045"/>
          </a:xfrm>
          <a:prstGeom prst="rect">
            <a:avLst/>
          </a:prstGeom>
          <a:noFill/>
        </p:spPr>
        <p:txBody>
          <a:bodyPr wrap="square" rtlCol="0">
            <a:spAutoFit/>
          </a:bodyPr>
          <a:lstStyle/>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www诞生</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动态web语言PHP盛行</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sym typeface="+mn-ea"/>
              </a:rPr>
              <a:t>Java mvc框架流行</a:t>
            </a:r>
            <a:endParaRPr lang="zh-CN" altLang="en-US" sz="1600" b="1" dirty="0">
              <a:solidFill>
                <a:prstClr val="white"/>
              </a:solidFill>
              <a:latin typeface="Microsoft YaHei" charset="0"/>
              <a:ea typeface="华文楷体" panose="02010600040101010101" pitchFamily="2" charset="-122"/>
              <a:sym typeface="+mn-ea"/>
            </a:endParaRPr>
          </a:p>
          <a:p>
            <a:pPr marL="285750" lvl="0" indent="-285750" algn="l" latinLnBrk="0">
              <a:lnSpc>
                <a:spcPct val="130000"/>
              </a:lnSpc>
              <a:spcBef>
                <a:spcPts val="0"/>
              </a:spcBef>
              <a:spcAft>
                <a:spcPts val="0"/>
              </a:spcAft>
              <a:buClrTx/>
              <a:buSzTx/>
              <a:buFont typeface="Arial" panose="020B0604020202090204" pitchFamily="34" charset="0"/>
              <a:defRPr/>
            </a:pPr>
            <a:endParaRPr lang="zh-CN" altLang="en-US" sz="1600" b="1" dirty="0">
              <a:solidFill>
                <a:prstClr val="white"/>
              </a:solidFill>
              <a:latin typeface="Microsoft YaHei" charset="0"/>
              <a:ea typeface="华文楷体" panose="02010600040101010101" pitchFamily="2" charset="-122"/>
              <a:sym typeface="+mn-ea"/>
            </a:endParaRPr>
          </a:p>
        </p:txBody>
      </p:sp>
      <p:sp>
        <p:nvSpPr>
          <p:cNvPr id="15" name="TextBox 154"/>
          <p:cNvSpPr txBox="1"/>
          <p:nvPr/>
        </p:nvSpPr>
        <p:spPr>
          <a:xfrm>
            <a:off x="5814348" y="2183668"/>
            <a:ext cx="998220" cy="337185"/>
          </a:xfrm>
          <a:prstGeom prst="rect">
            <a:avLst/>
          </a:prstGeom>
          <a:noFill/>
        </p:spPr>
        <p:txBody>
          <a:bodyPr wrap="none" rtlCol="0">
            <a:spAutoFit/>
          </a:bodyPr>
          <a:lstStyle/>
          <a:p>
            <a:pPr lvl="0" algn="ctr" latinLnBrk="0">
              <a:spcBef>
                <a:spcPts val="0"/>
              </a:spcBef>
              <a:spcAft>
                <a:spcPts val="0"/>
              </a:spcAft>
              <a:buClrTx/>
              <a:buSzTx/>
              <a:buFontTx/>
              <a:defRPr/>
            </a:pPr>
            <a:r>
              <a:rPr lang="zh-CN" altLang="en-US" sz="1600" b="1" dirty="0">
                <a:solidFill>
                  <a:schemeClr val="bg1"/>
                </a:solidFill>
                <a:latin typeface="Microsoft YaHei" charset="0"/>
                <a:ea typeface="Microsoft YaHei" charset="0"/>
                <a:sym typeface="+mn-ea"/>
              </a:rPr>
              <a:t>引擎升级</a:t>
            </a:r>
            <a:endParaRPr lang="zh-CN" altLang="en-US" sz="1600" b="1" dirty="0">
              <a:solidFill>
                <a:schemeClr val="bg1"/>
              </a:solidFill>
              <a:latin typeface="Microsoft YaHei" charset="0"/>
              <a:ea typeface="Microsoft YaHei" charset="0"/>
              <a:sym typeface="+mn-ea"/>
            </a:endParaRPr>
          </a:p>
        </p:txBody>
      </p:sp>
      <p:sp>
        <p:nvSpPr>
          <p:cNvPr id="16" name="TextBox 154"/>
          <p:cNvSpPr txBox="1"/>
          <p:nvPr/>
        </p:nvSpPr>
        <p:spPr>
          <a:xfrm>
            <a:off x="4060825" y="3882390"/>
            <a:ext cx="1847215" cy="1050925"/>
          </a:xfrm>
          <a:prstGeom prst="rect">
            <a:avLst/>
          </a:prstGeom>
          <a:noFill/>
        </p:spPr>
        <p:txBody>
          <a:bodyPr wrap="square" rtlCol="0">
            <a:spAutoFit/>
          </a:bodyPr>
          <a:lstStyle/>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rPr>
              <a:t>Ajax 技术诞生</a:t>
            </a:r>
            <a:endParaRPr lang="zh-CN" altLang="en-US" sz="1600" b="1" dirty="0">
              <a:solidFill>
                <a:prstClr val="white"/>
              </a:solidFill>
              <a:latin typeface="Microsoft YaHei" charset="0"/>
              <a:ea typeface="华文楷体" panose="02010600040101010101" pitchFamily="2" charset="-122"/>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rPr>
              <a:t>Web 2.0 诞生</a:t>
            </a:r>
            <a:endParaRPr lang="zh-CN" altLang="en-US" sz="1600" b="1" dirty="0">
              <a:solidFill>
                <a:prstClr val="white"/>
              </a:solidFill>
              <a:latin typeface="Microsoft YaHei" charset="0"/>
              <a:ea typeface="华文楷体" panose="02010600040101010101" pitchFamily="2" charset="-122"/>
            </a:endParaRPr>
          </a:p>
          <a:p>
            <a:pPr marL="285750" lvl="0" indent="-285750" algn="l" latinLnBrk="0">
              <a:lnSpc>
                <a:spcPct val="130000"/>
              </a:lnSpc>
              <a:spcBef>
                <a:spcPts val="0"/>
              </a:spcBef>
              <a:spcAft>
                <a:spcPts val="0"/>
              </a:spcAft>
              <a:buClrTx/>
              <a:buSzTx/>
              <a:buFont typeface="Arial" panose="020B0604020202090204" pitchFamily="34" charset="0"/>
              <a:buChar char="•"/>
              <a:defRPr/>
            </a:pPr>
            <a:r>
              <a:rPr lang="zh-CN" altLang="en-US" sz="1600" b="1" dirty="0">
                <a:solidFill>
                  <a:prstClr val="white"/>
                </a:solidFill>
                <a:latin typeface="Microsoft YaHei" charset="0"/>
                <a:ea typeface="华文楷体" panose="02010600040101010101" pitchFamily="2" charset="-122"/>
              </a:rPr>
              <a:t>jQuery 流行</a:t>
            </a:r>
            <a:endParaRPr lang="zh-CN" altLang="en-US" sz="1600" b="1" dirty="0">
              <a:solidFill>
                <a:prstClr val="white"/>
              </a:solidFill>
              <a:latin typeface="Microsoft YaHei" charset="0"/>
              <a:ea typeface="华文楷体" panose="02010600040101010101" pitchFamily="2" charset="-122"/>
            </a:endParaRPr>
          </a:p>
        </p:txBody>
      </p:sp>
      <p:grpSp>
        <p:nvGrpSpPr>
          <p:cNvPr id="17" name="组合 16"/>
          <p:cNvGrpSpPr/>
          <p:nvPr/>
        </p:nvGrpSpPr>
        <p:grpSpPr>
          <a:xfrm>
            <a:off x="2833554" y="2736844"/>
            <a:ext cx="7097234" cy="958982"/>
            <a:chOff x="2273642" y="2022223"/>
            <a:chExt cx="7097234" cy="958982"/>
          </a:xfrm>
        </p:grpSpPr>
        <p:sp>
          <p:nvSpPr>
            <p:cNvPr id="18" name="文本框 25"/>
            <p:cNvSpPr txBox="1"/>
            <p:nvPr/>
          </p:nvSpPr>
          <p:spPr>
            <a:xfrm>
              <a:off x="7942853" y="2345940"/>
              <a:ext cx="1304716" cy="368300"/>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gn="ctr">
                <a:spcBef>
                  <a:spcPts val="0"/>
                </a:spcBef>
                <a:spcAft>
                  <a:spcPts val="0"/>
                </a:spcAft>
                <a:buClrTx/>
                <a:buSzTx/>
                <a:buFontTx/>
                <a:defRPr/>
              </a:pPr>
              <a:r>
                <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rPr>
                <a:t>2013年</a:t>
              </a:r>
              <a:endPar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endParaRPr>
            </a:p>
          </p:txBody>
        </p:sp>
        <p:grpSp>
          <p:nvGrpSpPr>
            <p:cNvPr id="19" name="组合 18"/>
            <p:cNvGrpSpPr/>
            <p:nvPr/>
          </p:nvGrpSpPr>
          <p:grpSpPr>
            <a:xfrm>
              <a:off x="2273642" y="2362161"/>
              <a:ext cx="7097234" cy="280736"/>
              <a:chOff x="2515978" y="2580034"/>
              <a:chExt cx="6523505" cy="280736"/>
            </a:xfrm>
          </p:grpSpPr>
          <p:cxnSp>
            <p:nvCxnSpPr>
              <p:cNvPr id="49" name="直接箭头连接符 31"/>
              <p:cNvCxnSpPr/>
              <p:nvPr/>
            </p:nvCxnSpPr>
            <p:spPr>
              <a:xfrm>
                <a:off x="2515978" y="2580034"/>
                <a:ext cx="65235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56"/>
              <p:cNvCxnSpPr/>
              <p:nvPr/>
            </p:nvCxnSpPr>
            <p:spPr>
              <a:xfrm>
                <a:off x="2515978" y="2860770"/>
                <a:ext cx="6523505" cy="0"/>
              </a:xfrm>
              <a:prstGeom prst="straightConnector1">
                <a:avLst/>
              </a:prstGeom>
              <a:ln w="19050">
                <a:solidFill>
                  <a:srgbClr val="FF6B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等腰三角形 22"/>
            <p:cNvSpPr/>
            <p:nvPr/>
          </p:nvSpPr>
          <p:spPr>
            <a:xfrm>
              <a:off x="7051350" y="2224815"/>
              <a:ext cx="230215" cy="10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21" name="直接连接符 32"/>
            <p:cNvCxnSpPr/>
            <p:nvPr/>
          </p:nvCxnSpPr>
          <p:spPr>
            <a:xfrm flipV="1">
              <a:off x="7166457" y="2022223"/>
              <a:ext cx="0" cy="157635"/>
            </a:xfrm>
            <a:prstGeom prst="line">
              <a:avLst/>
            </a:prstGeom>
            <a:ln w="3175">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2" name="等腰三角形 49"/>
            <p:cNvSpPr/>
            <p:nvPr/>
          </p:nvSpPr>
          <p:spPr>
            <a:xfrm flipV="1">
              <a:off x="7051350" y="2655015"/>
              <a:ext cx="230215" cy="108384"/>
            </a:xfrm>
            <a:prstGeom prst="triangle">
              <a:avLst/>
            </a:prstGeom>
            <a:solidFill>
              <a:srgbClr val="FF6B00"/>
            </a:solidFill>
            <a:ln>
              <a:solidFill>
                <a:srgbClr val="FF6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6B00"/>
                </a:solidFill>
                <a:effectLst/>
                <a:uLnTx/>
                <a:uFillTx/>
                <a:latin typeface="华文楷体" panose="02010600040101010101" pitchFamily="2" charset="-122"/>
                <a:ea typeface="华文楷体" panose="02010600040101010101" pitchFamily="2" charset="-122"/>
                <a:cs typeface="+mn-cs"/>
              </a:endParaRPr>
            </a:p>
          </p:txBody>
        </p:sp>
        <p:sp>
          <p:nvSpPr>
            <p:cNvPr id="23" name="文本框 25"/>
            <p:cNvSpPr txBox="1"/>
            <p:nvPr/>
          </p:nvSpPr>
          <p:spPr>
            <a:xfrm>
              <a:off x="6514099" y="2345940"/>
              <a:ext cx="1304716" cy="368300"/>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gn="ctr">
                <a:spcBef>
                  <a:spcPts val="0"/>
                </a:spcBef>
                <a:spcAft>
                  <a:spcPts val="0"/>
                </a:spcAft>
                <a:buClrTx/>
                <a:buSzTx/>
                <a:buFontTx/>
                <a:defRPr/>
              </a:pPr>
              <a:r>
                <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rPr>
                <a:t>2010年</a:t>
              </a:r>
              <a:endPar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endParaRPr>
            </a:p>
          </p:txBody>
        </p:sp>
        <p:cxnSp>
          <p:nvCxnSpPr>
            <p:cNvPr id="24" name="直接连接符 57"/>
            <p:cNvCxnSpPr/>
            <p:nvPr/>
          </p:nvCxnSpPr>
          <p:spPr>
            <a:xfrm flipV="1">
              <a:off x="7166457" y="2823570"/>
              <a:ext cx="0" cy="157635"/>
            </a:xfrm>
            <a:prstGeom prst="line">
              <a:avLst/>
            </a:prstGeom>
            <a:ln w="3175">
              <a:solidFill>
                <a:srgbClr val="FF6B00"/>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5" name="等腰三角形 23"/>
            <p:cNvSpPr/>
            <p:nvPr/>
          </p:nvSpPr>
          <p:spPr>
            <a:xfrm>
              <a:off x="8480104" y="2224815"/>
              <a:ext cx="230215" cy="10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28" name="直接连接符 33"/>
            <p:cNvCxnSpPr/>
            <p:nvPr/>
          </p:nvCxnSpPr>
          <p:spPr>
            <a:xfrm flipV="1">
              <a:off x="8595211" y="2022223"/>
              <a:ext cx="0" cy="157635"/>
            </a:xfrm>
            <a:prstGeom prst="line">
              <a:avLst/>
            </a:prstGeom>
            <a:ln w="3175">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9" name="等腰三角形 50"/>
            <p:cNvSpPr/>
            <p:nvPr/>
          </p:nvSpPr>
          <p:spPr>
            <a:xfrm flipV="1">
              <a:off x="8480104" y="2655015"/>
              <a:ext cx="230215" cy="108384"/>
            </a:xfrm>
            <a:prstGeom prst="triangle">
              <a:avLst/>
            </a:prstGeom>
            <a:solidFill>
              <a:srgbClr val="FF6B00"/>
            </a:solidFill>
            <a:ln>
              <a:solidFill>
                <a:srgbClr val="FF6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6B00"/>
                </a:solidFill>
                <a:effectLst/>
                <a:uLnTx/>
                <a:uFillTx/>
                <a:latin typeface="华文楷体" panose="02010600040101010101" pitchFamily="2" charset="-122"/>
                <a:ea typeface="华文楷体" panose="02010600040101010101" pitchFamily="2" charset="-122"/>
                <a:cs typeface="+mn-cs"/>
              </a:endParaRPr>
            </a:p>
          </p:txBody>
        </p:sp>
        <p:cxnSp>
          <p:nvCxnSpPr>
            <p:cNvPr id="30" name="直接连接符 58"/>
            <p:cNvCxnSpPr/>
            <p:nvPr/>
          </p:nvCxnSpPr>
          <p:spPr>
            <a:xfrm flipV="1">
              <a:off x="8595211" y="2823570"/>
              <a:ext cx="0" cy="157635"/>
            </a:xfrm>
            <a:prstGeom prst="line">
              <a:avLst/>
            </a:prstGeom>
            <a:ln w="3175">
              <a:solidFill>
                <a:srgbClr val="FF6B00"/>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31" name="等腰三角形 21"/>
            <p:cNvSpPr/>
            <p:nvPr/>
          </p:nvSpPr>
          <p:spPr>
            <a:xfrm>
              <a:off x="4309706" y="2224815"/>
              <a:ext cx="230215" cy="10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33" name="直接连接符 34"/>
            <p:cNvCxnSpPr/>
            <p:nvPr/>
          </p:nvCxnSpPr>
          <p:spPr>
            <a:xfrm flipV="1">
              <a:off x="4424813" y="2022223"/>
              <a:ext cx="0" cy="157635"/>
            </a:xfrm>
            <a:prstGeom prst="line">
              <a:avLst/>
            </a:prstGeom>
            <a:ln w="3175">
              <a:prstDash val="dash"/>
              <a:tailEnd type="none" w="sm" len="sm"/>
            </a:ln>
          </p:spPr>
          <p:style>
            <a:lnRef idx="1">
              <a:schemeClr val="accent1"/>
            </a:lnRef>
            <a:fillRef idx="0">
              <a:schemeClr val="accent1"/>
            </a:fillRef>
            <a:effectRef idx="0">
              <a:schemeClr val="accent1"/>
            </a:effectRef>
            <a:fontRef idx="minor">
              <a:schemeClr val="tx1"/>
            </a:fontRef>
          </p:style>
        </p:cxnSp>
        <p:sp>
          <p:nvSpPr>
            <p:cNvPr id="35" name="等腰三角形 48"/>
            <p:cNvSpPr/>
            <p:nvPr/>
          </p:nvSpPr>
          <p:spPr>
            <a:xfrm flipV="1">
              <a:off x="4309706" y="2655015"/>
              <a:ext cx="230215" cy="108384"/>
            </a:xfrm>
            <a:prstGeom prst="triangle">
              <a:avLst/>
            </a:prstGeom>
            <a:solidFill>
              <a:srgbClr val="FF6B00"/>
            </a:solidFill>
            <a:ln>
              <a:solidFill>
                <a:srgbClr val="FF6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6B00"/>
                </a:solidFill>
                <a:effectLst/>
                <a:uLnTx/>
                <a:uFillTx/>
                <a:latin typeface="华文楷体" panose="02010600040101010101" pitchFamily="2" charset="-122"/>
                <a:ea typeface="华文楷体" panose="02010600040101010101" pitchFamily="2" charset="-122"/>
                <a:cs typeface="+mn-cs"/>
              </a:endParaRPr>
            </a:p>
          </p:txBody>
        </p:sp>
        <p:sp>
          <p:nvSpPr>
            <p:cNvPr id="36" name="文本框 25"/>
            <p:cNvSpPr txBox="1"/>
            <p:nvPr/>
          </p:nvSpPr>
          <p:spPr>
            <a:xfrm>
              <a:off x="3772455" y="2345940"/>
              <a:ext cx="1304716" cy="368300"/>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gn="ctr">
                <a:spcBef>
                  <a:spcPts val="0"/>
                </a:spcBef>
                <a:spcAft>
                  <a:spcPts val="0"/>
                </a:spcAft>
                <a:buClrTx/>
                <a:buSzTx/>
                <a:buFontTx/>
                <a:defRPr/>
              </a:pPr>
              <a:r>
                <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rPr>
                <a:t>2006年</a:t>
              </a:r>
              <a:endPar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endParaRPr>
            </a:p>
          </p:txBody>
        </p:sp>
        <p:cxnSp>
          <p:nvCxnSpPr>
            <p:cNvPr id="37" name="直接连接符 59"/>
            <p:cNvCxnSpPr/>
            <p:nvPr/>
          </p:nvCxnSpPr>
          <p:spPr>
            <a:xfrm flipV="1">
              <a:off x="4424813" y="2823570"/>
              <a:ext cx="0" cy="157635"/>
            </a:xfrm>
            <a:prstGeom prst="line">
              <a:avLst/>
            </a:prstGeom>
            <a:ln w="3175">
              <a:solidFill>
                <a:srgbClr val="FF6B00"/>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38" name="等腰三角形 17"/>
            <p:cNvSpPr/>
            <p:nvPr/>
          </p:nvSpPr>
          <p:spPr>
            <a:xfrm>
              <a:off x="2910726" y="2224815"/>
              <a:ext cx="230215" cy="10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39" name="直接连接符 35"/>
            <p:cNvCxnSpPr/>
            <p:nvPr/>
          </p:nvCxnSpPr>
          <p:spPr>
            <a:xfrm flipV="1">
              <a:off x="3025833" y="2022223"/>
              <a:ext cx="0" cy="157635"/>
            </a:xfrm>
            <a:prstGeom prst="line">
              <a:avLst/>
            </a:prstGeom>
            <a:ln w="3175">
              <a:prstDash val="dash"/>
              <a:tailEnd type="none" w="sm" len="sm"/>
            </a:ln>
          </p:spPr>
          <p:style>
            <a:lnRef idx="1">
              <a:schemeClr val="accent1"/>
            </a:lnRef>
            <a:fillRef idx="0">
              <a:schemeClr val="accent1"/>
            </a:fillRef>
            <a:effectRef idx="0">
              <a:schemeClr val="accent1"/>
            </a:effectRef>
            <a:fontRef idx="minor">
              <a:schemeClr val="tx1"/>
            </a:fontRef>
          </p:style>
        </p:cxnSp>
        <p:sp>
          <p:nvSpPr>
            <p:cNvPr id="40" name="等腰三角形 44"/>
            <p:cNvSpPr/>
            <p:nvPr/>
          </p:nvSpPr>
          <p:spPr>
            <a:xfrm flipV="1">
              <a:off x="2910726" y="2655015"/>
              <a:ext cx="230215" cy="108384"/>
            </a:xfrm>
            <a:prstGeom prst="triangle">
              <a:avLst/>
            </a:prstGeom>
            <a:solidFill>
              <a:srgbClr val="FF6B00"/>
            </a:solidFill>
            <a:ln>
              <a:solidFill>
                <a:srgbClr val="FF6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FF6B00"/>
                </a:solidFill>
                <a:effectLst/>
                <a:uLnTx/>
                <a:uFillTx/>
                <a:latin typeface="华文楷体" panose="02010600040101010101" pitchFamily="2" charset="-122"/>
                <a:ea typeface="华文楷体" panose="02010600040101010101" pitchFamily="2" charset="-122"/>
                <a:cs typeface="+mn-cs"/>
              </a:endParaRPr>
            </a:p>
          </p:txBody>
        </p:sp>
        <p:sp>
          <p:nvSpPr>
            <p:cNvPr id="41" name="文本框 25"/>
            <p:cNvSpPr txBox="1"/>
            <p:nvPr/>
          </p:nvSpPr>
          <p:spPr>
            <a:xfrm>
              <a:off x="2399229" y="2345940"/>
              <a:ext cx="1304716" cy="368300"/>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1990</a:t>
              </a:r>
              <a:r>
                <a:rPr kumimoji="0" lang="zh-CN" altLang="en-US" sz="18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年</a:t>
              </a:r>
              <a:endParaRPr kumimoji="0" lang="zh-CN" altLang="en-US" sz="1800" b="1"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42" name="直接连接符 60"/>
            <p:cNvCxnSpPr/>
            <p:nvPr/>
          </p:nvCxnSpPr>
          <p:spPr>
            <a:xfrm flipV="1">
              <a:off x="3025833" y="2823570"/>
              <a:ext cx="0" cy="157635"/>
            </a:xfrm>
            <a:prstGeom prst="line">
              <a:avLst/>
            </a:prstGeom>
            <a:ln w="3175">
              <a:solidFill>
                <a:srgbClr val="FF6B00"/>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43" name="等腰三角形 38"/>
            <p:cNvSpPr/>
            <p:nvPr/>
          </p:nvSpPr>
          <p:spPr>
            <a:xfrm>
              <a:off x="5682933" y="2224815"/>
              <a:ext cx="230215" cy="10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cxnSp>
          <p:nvCxnSpPr>
            <p:cNvPr id="45" name="直接连接符 41"/>
            <p:cNvCxnSpPr/>
            <p:nvPr/>
          </p:nvCxnSpPr>
          <p:spPr>
            <a:xfrm flipV="1">
              <a:off x="5798040" y="2022223"/>
              <a:ext cx="0" cy="157635"/>
            </a:xfrm>
            <a:prstGeom prst="line">
              <a:avLst/>
            </a:prstGeom>
            <a:ln w="3175">
              <a:prstDash val="dash"/>
              <a:tailEnd type="none" w="sm" len="sm"/>
            </a:ln>
          </p:spPr>
          <p:style>
            <a:lnRef idx="1">
              <a:schemeClr val="accent1"/>
            </a:lnRef>
            <a:fillRef idx="0">
              <a:schemeClr val="accent1"/>
            </a:fillRef>
            <a:effectRef idx="0">
              <a:schemeClr val="accent1"/>
            </a:effectRef>
            <a:fontRef idx="minor">
              <a:schemeClr val="tx1"/>
            </a:fontRef>
          </p:style>
        </p:cxnSp>
        <p:sp>
          <p:nvSpPr>
            <p:cNvPr id="46" name="等腰三角形 61"/>
            <p:cNvSpPr/>
            <p:nvPr/>
          </p:nvSpPr>
          <p:spPr>
            <a:xfrm flipV="1">
              <a:off x="5682933" y="2655015"/>
              <a:ext cx="230215" cy="108384"/>
            </a:xfrm>
            <a:prstGeom prst="triangle">
              <a:avLst/>
            </a:prstGeom>
            <a:solidFill>
              <a:srgbClr val="FF6B00"/>
            </a:solidFill>
            <a:ln>
              <a:solidFill>
                <a:srgbClr val="FF6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6B00"/>
                </a:solidFill>
                <a:effectLst/>
                <a:uLnTx/>
                <a:uFillTx/>
                <a:latin typeface="华文楷体" panose="02010600040101010101" pitchFamily="2" charset="-122"/>
                <a:ea typeface="华文楷体" panose="02010600040101010101" pitchFamily="2" charset="-122"/>
                <a:cs typeface="+mn-cs"/>
              </a:endParaRPr>
            </a:p>
          </p:txBody>
        </p:sp>
        <p:sp>
          <p:nvSpPr>
            <p:cNvPr id="47" name="文本框 25"/>
            <p:cNvSpPr txBox="1"/>
            <p:nvPr/>
          </p:nvSpPr>
          <p:spPr>
            <a:xfrm>
              <a:off x="5145682" y="2345940"/>
              <a:ext cx="1304716" cy="368300"/>
            </a:xfrm>
            <a:prstGeom prst="rect">
              <a:avLst/>
            </a:prstGeom>
            <a:noFill/>
          </p:spPr>
          <p:txBody>
            <a:bodyPr wrap="squar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lvl="0" algn="ctr">
                <a:spcBef>
                  <a:spcPts val="0"/>
                </a:spcBef>
                <a:spcAft>
                  <a:spcPts val="0"/>
                </a:spcAft>
                <a:buClrTx/>
                <a:buSzTx/>
                <a:buFontTx/>
                <a:defRPr/>
              </a:pPr>
              <a:r>
                <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rPr>
                <a:t>2008年</a:t>
              </a:r>
              <a:endParaRPr lang="en-US" altLang="zh-CN" sz="1800" b="1" noProof="0" dirty="0">
                <a:ln>
                  <a:noFill/>
                </a:ln>
                <a:solidFill>
                  <a:prstClr val="white"/>
                </a:solidFill>
                <a:effectLst/>
                <a:uLnTx/>
                <a:uFillTx/>
                <a:latin typeface="华文楷体" panose="02010600040101010101" pitchFamily="2" charset="-122"/>
                <a:ea typeface="华文楷体" panose="02010600040101010101" pitchFamily="2" charset="-122"/>
                <a:sym typeface="+mn-ea"/>
              </a:endParaRPr>
            </a:p>
          </p:txBody>
        </p:sp>
        <p:cxnSp>
          <p:nvCxnSpPr>
            <p:cNvPr id="48" name="直接连接符 64"/>
            <p:cNvCxnSpPr/>
            <p:nvPr/>
          </p:nvCxnSpPr>
          <p:spPr>
            <a:xfrm flipV="1">
              <a:off x="5798040" y="2823570"/>
              <a:ext cx="0" cy="157635"/>
            </a:xfrm>
            <a:prstGeom prst="line">
              <a:avLst/>
            </a:prstGeom>
            <a:ln w="3175">
              <a:solidFill>
                <a:srgbClr val="FF6B00"/>
              </a:solidFill>
              <a:prstDash val="dash"/>
              <a:tailEnd type="none" w="sm" len="sm"/>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1496461" y="3029783"/>
            <a:ext cx="1428458" cy="368300"/>
          </a:xfrm>
          <a:prstGeom prst="rect">
            <a:avLst/>
          </a:prstGeom>
          <a:noFill/>
        </p:spPr>
        <p:txBody>
          <a:bodyPr wrap="square" rtlCol="0">
            <a:spAutoFit/>
          </a:bodyPr>
          <a:lstStyle/>
          <a:p>
            <a:r>
              <a:rPr lang="zh-CN" altLang="en-US" b="1" dirty="0">
                <a:solidFill>
                  <a:srgbClr val="FF5805"/>
                </a:solidFill>
                <a:latin typeface="宋体-繁" panose="02010600040101010101" charset="-122"/>
                <a:ea typeface="宋体-繁" panose="02010600040101010101" charset="-122"/>
              </a:rPr>
              <a:t>时间轴</a:t>
            </a:r>
            <a:endParaRPr lang="zh-CN" altLang="en-US" b="1" dirty="0">
              <a:solidFill>
                <a:srgbClr val="FF5805"/>
              </a:solidFill>
              <a:latin typeface="宋体-繁" panose="02010600040101010101" charset="-122"/>
              <a:ea typeface="宋体-繁" panose="02010600040101010101" charset="-122"/>
            </a:endParaRPr>
          </a:p>
        </p:txBody>
      </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Tree>
  </p:cSld>
  <p:clrMapOvr>
    <a:masterClrMapping/>
  </p:clrMapOvr>
  <p:transition advTm="1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a:grpSpLocks noChangeAspect="1"/>
          </p:cNvGrpSpPr>
          <p:nvPr/>
        </p:nvGrpSpPr>
        <p:grpSpPr>
          <a:xfrm>
            <a:off x="1220207" y="242715"/>
            <a:ext cx="2639222" cy="786704"/>
            <a:chOff x="5753973" y="585209"/>
            <a:chExt cx="2640057" cy="932197"/>
          </a:xfrm>
        </p:grpSpPr>
        <p:sp>
          <p:nvSpPr>
            <p:cNvPr id="54" name="文本框 53"/>
            <p:cNvSpPr txBox="1"/>
            <p:nvPr/>
          </p:nvSpPr>
          <p:spPr>
            <a:xfrm>
              <a:off x="5753973" y="585209"/>
              <a:ext cx="2469661" cy="472530"/>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列一份前端知识清单</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7" name="矩形 5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Knowledge</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60"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11" name="object 20"/>
          <p:cNvSpPr/>
          <p:nvPr/>
        </p:nvSpPr>
        <p:spPr>
          <a:xfrm>
            <a:off x="4335678" y="2163563"/>
            <a:ext cx="1440179" cy="1440179"/>
          </a:xfrm>
          <a:custGeom>
            <a:avLst/>
            <a:gdLst/>
            <a:ahLst/>
            <a:cxnLst/>
            <a:rect l="l" t="t" r="r" b="b"/>
            <a:pathLst>
              <a:path w="1920239" h="1920239">
                <a:moveTo>
                  <a:pt x="1380363" y="1920239"/>
                </a:moveTo>
                <a:lnTo>
                  <a:pt x="1386204" y="1877948"/>
                </a:lnTo>
                <a:lnTo>
                  <a:pt x="1394840" y="1836801"/>
                </a:lnTo>
                <a:lnTo>
                  <a:pt x="1406270" y="1796541"/>
                </a:lnTo>
                <a:lnTo>
                  <a:pt x="1420368" y="1757679"/>
                </a:lnTo>
                <a:lnTo>
                  <a:pt x="1437004" y="1719961"/>
                </a:lnTo>
                <a:lnTo>
                  <a:pt x="1456054" y="1683639"/>
                </a:lnTo>
                <a:lnTo>
                  <a:pt x="1477390" y="1648840"/>
                </a:lnTo>
                <a:lnTo>
                  <a:pt x="1501013" y="1615693"/>
                </a:lnTo>
                <a:lnTo>
                  <a:pt x="1526794" y="1584198"/>
                </a:lnTo>
                <a:lnTo>
                  <a:pt x="1554479" y="1554479"/>
                </a:lnTo>
                <a:lnTo>
                  <a:pt x="1584198" y="1526793"/>
                </a:lnTo>
                <a:lnTo>
                  <a:pt x="1615693" y="1501013"/>
                </a:lnTo>
                <a:lnTo>
                  <a:pt x="1648840" y="1477390"/>
                </a:lnTo>
                <a:lnTo>
                  <a:pt x="1683639" y="1456054"/>
                </a:lnTo>
                <a:lnTo>
                  <a:pt x="1719961" y="1437004"/>
                </a:lnTo>
                <a:lnTo>
                  <a:pt x="1757679" y="1420367"/>
                </a:lnTo>
                <a:lnTo>
                  <a:pt x="1796541" y="1406270"/>
                </a:lnTo>
                <a:lnTo>
                  <a:pt x="1836801" y="1394840"/>
                </a:lnTo>
                <a:lnTo>
                  <a:pt x="1877949" y="1386077"/>
                </a:lnTo>
                <a:lnTo>
                  <a:pt x="1920239" y="1380236"/>
                </a:lnTo>
                <a:lnTo>
                  <a:pt x="1920239" y="0"/>
                </a:lnTo>
                <a:lnTo>
                  <a:pt x="1764918" y="10922"/>
                </a:lnTo>
                <a:lnTo>
                  <a:pt x="1613153" y="33400"/>
                </a:lnTo>
                <a:lnTo>
                  <a:pt x="1465452" y="67182"/>
                </a:lnTo>
                <a:lnTo>
                  <a:pt x="1322070" y="111760"/>
                </a:lnTo>
                <a:lnTo>
                  <a:pt x="1183513" y="166624"/>
                </a:lnTo>
                <a:lnTo>
                  <a:pt x="1050416" y="231393"/>
                </a:lnTo>
                <a:lnTo>
                  <a:pt x="923035" y="305562"/>
                </a:lnTo>
                <a:lnTo>
                  <a:pt x="801877" y="388747"/>
                </a:lnTo>
                <a:lnTo>
                  <a:pt x="687324" y="480313"/>
                </a:lnTo>
                <a:lnTo>
                  <a:pt x="580135" y="580136"/>
                </a:lnTo>
                <a:lnTo>
                  <a:pt x="480313" y="687324"/>
                </a:lnTo>
                <a:lnTo>
                  <a:pt x="388746" y="801877"/>
                </a:lnTo>
                <a:lnTo>
                  <a:pt x="305562" y="923036"/>
                </a:lnTo>
                <a:lnTo>
                  <a:pt x="231394" y="1050416"/>
                </a:lnTo>
                <a:lnTo>
                  <a:pt x="166624" y="1183513"/>
                </a:lnTo>
                <a:lnTo>
                  <a:pt x="111759" y="1322069"/>
                </a:lnTo>
                <a:lnTo>
                  <a:pt x="67182" y="1465452"/>
                </a:lnTo>
                <a:lnTo>
                  <a:pt x="33400" y="1613153"/>
                </a:lnTo>
                <a:lnTo>
                  <a:pt x="10921" y="1764918"/>
                </a:lnTo>
                <a:lnTo>
                  <a:pt x="0" y="1920239"/>
                </a:lnTo>
                <a:lnTo>
                  <a:pt x="1380363" y="1920239"/>
                </a:lnTo>
                <a:close/>
              </a:path>
            </a:pathLst>
          </a:custGeom>
          <a:ln w="27432">
            <a:solidFill>
              <a:srgbClr val="FF5805"/>
            </a:solidFill>
          </a:ln>
        </p:spPr>
        <p:txBody>
          <a:bodyPr wrap="square" lIns="0" tIns="0" rIns="0" bIns="0" rtlCol="0"/>
          <a:lstStyle/>
          <a:p>
            <a:endParaRPr sz="1015" dirty="0"/>
          </a:p>
        </p:txBody>
      </p:sp>
      <p:sp>
        <p:nvSpPr>
          <p:cNvPr id="12" name="object 21"/>
          <p:cNvSpPr/>
          <p:nvPr/>
        </p:nvSpPr>
        <p:spPr>
          <a:xfrm>
            <a:off x="4335678" y="3697468"/>
            <a:ext cx="1440179" cy="1440179"/>
          </a:xfrm>
          <a:custGeom>
            <a:avLst/>
            <a:gdLst/>
            <a:ahLst/>
            <a:cxnLst/>
            <a:rect l="l" t="t" r="r" b="b"/>
            <a:pathLst>
              <a:path w="1920239" h="1920239">
                <a:moveTo>
                  <a:pt x="1380363" y="0"/>
                </a:moveTo>
                <a:lnTo>
                  <a:pt x="0" y="0"/>
                </a:lnTo>
                <a:lnTo>
                  <a:pt x="10921" y="155320"/>
                </a:lnTo>
                <a:lnTo>
                  <a:pt x="33400" y="307085"/>
                </a:lnTo>
                <a:lnTo>
                  <a:pt x="67182" y="454786"/>
                </a:lnTo>
                <a:lnTo>
                  <a:pt x="111759" y="598169"/>
                </a:lnTo>
                <a:lnTo>
                  <a:pt x="166624" y="736726"/>
                </a:lnTo>
                <a:lnTo>
                  <a:pt x="231394" y="869822"/>
                </a:lnTo>
                <a:lnTo>
                  <a:pt x="305562" y="997203"/>
                </a:lnTo>
                <a:lnTo>
                  <a:pt x="388746" y="1118361"/>
                </a:lnTo>
                <a:lnTo>
                  <a:pt x="480313" y="1232915"/>
                </a:lnTo>
                <a:lnTo>
                  <a:pt x="580135" y="1340103"/>
                </a:lnTo>
                <a:lnTo>
                  <a:pt x="687324" y="1439925"/>
                </a:lnTo>
                <a:lnTo>
                  <a:pt x="801877" y="1531492"/>
                </a:lnTo>
                <a:lnTo>
                  <a:pt x="923035" y="1614677"/>
                </a:lnTo>
                <a:lnTo>
                  <a:pt x="1050416" y="1688845"/>
                </a:lnTo>
                <a:lnTo>
                  <a:pt x="1183513" y="1753590"/>
                </a:lnTo>
                <a:lnTo>
                  <a:pt x="1322070" y="1808479"/>
                </a:lnTo>
                <a:lnTo>
                  <a:pt x="1465452" y="1853044"/>
                </a:lnTo>
                <a:lnTo>
                  <a:pt x="1613153" y="1886826"/>
                </a:lnTo>
                <a:lnTo>
                  <a:pt x="1764918" y="1909381"/>
                </a:lnTo>
                <a:lnTo>
                  <a:pt x="1920239" y="1920239"/>
                </a:lnTo>
                <a:lnTo>
                  <a:pt x="1920239" y="540003"/>
                </a:lnTo>
                <a:lnTo>
                  <a:pt x="1877949" y="534161"/>
                </a:lnTo>
                <a:lnTo>
                  <a:pt x="1836801" y="525398"/>
                </a:lnTo>
                <a:lnTo>
                  <a:pt x="1796541" y="513968"/>
                </a:lnTo>
                <a:lnTo>
                  <a:pt x="1757679" y="499871"/>
                </a:lnTo>
                <a:lnTo>
                  <a:pt x="1719961" y="483234"/>
                </a:lnTo>
                <a:lnTo>
                  <a:pt x="1683639" y="464184"/>
                </a:lnTo>
                <a:lnTo>
                  <a:pt x="1648840" y="442848"/>
                </a:lnTo>
                <a:lnTo>
                  <a:pt x="1615693" y="419226"/>
                </a:lnTo>
                <a:lnTo>
                  <a:pt x="1584198" y="393445"/>
                </a:lnTo>
                <a:lnTo>
                  <a:pt x="1554479" y="365759"/>
                </a:lnTo>
                <a:lnTo>
                  <a:pt x="1526794" y="336041"/>
                </a:lnTo>
                <a:lnTo>
                  <a:pt x="1501013" y="304545"/>
                </a:lnTo>
                <a:lnTo>
                  <a:pt x="1477390" y="271398"/>
                </a:lnTo>
                <a:lnTo>
                  <a:pt x="1456054" y="236600"/>
                </a:lnTo>
                <a:lnTo>
                  <a:pt x="1437004" y="200278"/>
                </a:lnTo>
                <a:lnTo>
                  <a:pt x="1420368" y="162559"/>
                </a:lnTo>
                <a:lnTo>
                  <a:pt x="1406270" y="123697"/>
                </a:lnTo>
                <a:lnTo>
                  <a:pt x="1394840" y="83438"/>
                </a:lnTo>
                <a:lnTo>
                  <a:pt x="1386204" y="42163"/>
                </a:lnTo>
                <a:lnTo>
                  <a:pt x="1380363" y="0"/>
                </a:lnTo>
                <a:close/>
              </a:path>
            </a:pathLst>
          </a:custGeom>
          <a:ln w="27432">
            <a:solidFill>
              <a:srgbClr val="FF5805"/>
            </a:solidFill>
          </a:ln>
        </p:spPr>
        <p:txBody>
          <a:bodyPr wrap="square" lIns="0" tIns="0" rIns="0" bIns="0" rtlCol="0"/>
          <a:lstStyle/>
          <a:p>
            <a:endParaRPr sz="1015" dirty="0"/>
          </a:p>
        </p:txBody>
      </p:sp>
      <p:sp>
        <p:nvSpPr>
          <p:cNvPr id="13" name="object 22"/>
          <p:cNvSpPr/>
          <p:nvPr/>
        </p:nvSpPr>
        <p:spPr>
          <a:xfrm>
            <a:off x="5870726" y="3697468"/>
            <a:ext cx="1440179" cy="1440179"/>
          </a:xfrm>
          <a:custGeom>
            <a:avLst/>
            <a:gdLst/>
            <a:ahLst/>
            <a:cxnLst/>
            <a:rect l="l" t="t" r="r" b="b"/>
            <a:pathLst>
              <a:path w="1920239" h="1920239">
                <a:moveTo>
                  <a:pt x="539877" y="0"/>
                </a:moveTo>
                <a:lnTo>
                  <a:pt x="534035" y="42290"/>
                </a:lnTo>
                <a:lnTo>
                  <a:pt x="525399" y="83438"/>
                </a:lnTo>
                <a:lnTo>
                  <a:pt x="513969" y="123697"/>
                </a:lnTo>
                <a:lnTo>
                  <a:pt x="499872" y="162559"/>
                </a:lnTo>
                <a:lnTo>
                  <a:pt x="483235" y="200278"/>
                </a:lnTo>
                <a:lnTo>
                  <a:pt x="464185" y="236600"/>
                </a:lnTo>
                <a:lnTo>
                  <a:pt x="442849" y="271398"/>
                </a:lnTo>
                <a:lnTo>
                  <a:pt x="419227" y="304545"/>
                </a:lnTo>
                <a:lnTo>
                  <a:pt x="393446" y="336041"/>
                </a:lnTo>
                <a:lnTo>
                  <a:pt x="365760" y="365759"/>
                </a:lnTo>
                <a:lnTo>
                  <a:pt x="336042" y="393445"/>
                </a:lnTo>
                <a:lnTo>
                  <a:pt x="304546" y="419226"/>
                </a:lnTo>
                <a:lnTo>
                  <a:pt x="271399" y="442848"/>
                </a:lnTo>
                <a:lnTo>
                  <a:pt x="236600" y="464184"/>
                </a:lnTo>
                <a:lnTo>
                  <a:pt x="200279" y="483234"/>
                </a:lnTo>
                <a:lnTo>
                  <a:pt x="162560" y="499871"/>
                </a:lnTo>
                <a:lnTo>
                  <a:pt x="123698" y="513968"/>
                </a:lnTo>
                <a:lnTo>
                  <a:pt x="83439" y="525398"/>
                </a:lnTo>
                <a:lnTo>
                  <a:pt x="42291" y="534161"/>
                </a:lnTo>
                <a:lnTo>
                  <a:pt x="0" y="540003"/>
                </a:lnTo>
                <a:lnTo>
                  <a:pt x="0" y="1920239"/>
                </a:lnTo>
                <a:lnTo>
                  <a:pt x="155321" y="1909381"/>
                </a:lnTo>
                <a:lnTo>
                  <a:pt x="307086" y="1886826"/>
                </a:lnTo>
                <a:lnTo>
                  <a:pt x="454787" y="1853044"/>
                </a:lnTo>
                <a:lnTo>
                  <a:pt x="598170" y="1808479"/>
                </a:lnTo>
                <a:lnTo>
                  <a:pt x="736727" y="1753590"/>
                </a:lnTo>
                <a:lnTo>
                  <a:pt x="869823" y="1688845"/>
                </a:lnTo>
                <a:lnTo>
                  <a:pt x="997204" y="1614677"/>
                </a:lnTo>
                <a:lnTo>
                  <a:pt x="1118362" y="1531492"/>
                </a:lnTo>
                <a:lnTo>
                  <a:pt x="1232916" y="1439925"/>
                </a:lnTo>
                <a:lnTo>
                  <a:pt x="1340104" y="1340103"/>
                </a:lnTo>
                <a:lnTo>
                  <a:pt x="1439926" y="1232915"/>
                </a:lnTo>
                <a:lnTo>
                  <a:pt x="1531493" y="1118361"/>
                </a:lnTo>
                <a:lnTo>
                  <a:pt x="1614678" y="997203"/>
                </a:lnTo>
                <a:lnTo>
                  <a:pt x="1688846" y="869822"/>
                </a:lnTo>
                <a:lnTo>
                  <a:pt x="1753616" y="736726"/>
                </a:lnTo>
                <a:lnTo>
                  <a:pt x="1808480" y="598169"/>
                </a:lnTo>
                <a:lnTo>
                  <a:pt x="1853057" y="454786"/>
                </a:lnTo>
                <a:lnTo>
                  <a:pt x="1886839" y="307085"/>
                </a:lnTo>
                <a:lnTo>
                  <a:pt x="1909318" y="155320"/>
                </a:lnTo>
                <a:lnTo>
                  <a:pt x="1920240" y="0"/>
                </a:lnTo>
                <a:lnTo>
                  <a:pt x="539877" y="0"/>
                </a:lnTo>
                <a:close/>
              </a:path>
            </a:pathLst>
          </a:custGeom>
          <a:ln w="27432">
            <a:solidFill>
              <a:srgbClr val="FF5500"/>
            </a:solidFill>
          </a:ln>
        </p:spPr>
        <p:txBody>
          <a:bodyPr wrap="square" lIns="0" tIns="0" rIns="0" bIns="0" rtlCol="0"/>
          <a:lstStyle/>
          <a:p>
            <a:endParaRPr sz="1015" dirty="0"/>
          </a:p>
        </p:txBody>
      </p:sp>
      <p:sp>
        <p:nvSpPr>
          <p:cNvPr id="14" name="object 23"/>
          <p:cNvSpPr/>
          <p:nvPr/>
        </p:nvSpPr>
        <p:spPr>
          <a:xfrm>
            <a:off x="5870726" y="2163563"/>
            <a:ext cx="1440179" cy="1440179"/>
          </a:xfrm>
          <a:custGeom>
            <a:avLst/>
            <a:gdLst/>
            <a:ahLst/>
            <a:cxnLst/>
            <a:rect l="l" t="t" r="r" b="b"/>
            <a:pathLst>
              <a:path w="1920239" h="1920239">
                <a:moveTo>
                  <a:pt x="539877" y="1920239"/>
                </a:moveTo>
                <a:lnTo>
                  <a:pt x="1920240" y="1920239"/>
                </a:lnTo>
                <a:lnTo>
                  <a:pt x="1909318" y="1764918"/>
                </a:lnTo>
                <a:lnTo>
                  <a:pt x="1886839" y="1613153"/>
                </a:lnTo>
                <a:lnTo>
                  <a:pt x="1853057" y="1465452"/>
                </a:lnTo>
                <a:lnTo>
                  <a:pt x="1808480" y="1322069"/>
                </a:lnTo>
                <a:lnTo>
                  <a:pt x="1753616" y="1183513"/>
                </a:lnTo>
                <a:lnTo>
                  <a:pt x="1688846" y="1050416"/>
                </a:lnTo>
                <a:lnTo>
                  <a:pt x="1614678" y="923036"/>
                </a:lnTo>
                <a:lnTo>
                  <a:pt x="1531493" y="801877"/>
                </a:lnTo>
                <a:lnTo>
                  <a:pt x="1439926" y="687324"/>
                </a:lnTo>
                <a:lnTo>
                  <a:pt x="1340104" y="580136"/>
                </a:lnTo>
                <a:lnTo>
                  <a:pt x="1232916" y="480313"/>
                </a:lnTo>
                <a:lnTo>
                  <a:pt x="1118362" y="388747"/>
                </a:lnTo>
                <a:lnTo>
                  <a:pt x="997204" y="305562"/>
                </a:lnTo>
                <a:lnTo>
                  <a:pt x="869823" y="231393"/>
                </a:lnTo>
                <a:lnTo>
                  <a:pt x="736727" y="166624"/>
                </a:lnTo>
                <a:lnTo>
                  <a:pt x="598170" y="111760"/>
                </a:lnTo>
                <a:lnTo>
                  <a:pt x="454787" y="67182"/>
                </a:lnTo>
                <a:lnTo>
                  <a:pt x="307086" y="33400"/>
                </a:lnTo>
                <a:lnTo>
                  <a:pt x="155321" y="10922"/>
                </a:lnTo>
                <a:lnTo>
                  <a:pt x="0" y="0"/>
                </a:lnTo>
                <a:lnTo>
                  <a:pt x="0" y="1380236"/>
                </a:lnTo>
                <a:lnTo>
                  <a:pt x="42291" y="1386077"/>
                </a:lnTo>
                <a:lnTo>
                  <a:pt x="83439" y="1394840"/>
                </a:lnTo>
                <a:lnTo>
                  <a:pt x="123698" y="1406270"/>
                </a:lnTo>
                <a:lnTo>
                  <a:pt x="162560" y="1420367"/>
                </a:lnTo>
                <a:lnTo>
                  <a:pt x="200279" y="1437004"/>
                </a:lnTo>
                <a:lnTo>
                  <a:pt x="236600" y="1456054"/>
                </a:lnTo>
                <a:lnTo>
                  <a:pt x="271399" y="1477390"/>
                </a:lnTo>
                <a:lnTo>
                  <a:pt x="304546" y="1501013"/>
                </a:lnTo>
                <a:lnTo>
                  <a:pt x="336042" y="1526793"/>
                </a:lnTo>
                <a:lnTo>
                  <a:pt x="365760" y="1554479"/>
                </a:lnTo>
                <a:lnTo>
                  <a:pt x="393446" y="1584198"/>
                </a:lnTo>
                <a:lnTo>
                  <a:pt x="419227" y="1615693"/>
                </a:lnTo>
                <a:lnTo>
                  <a:pt x="442849" y="1648840"/>
                </a:lnTo>
                <a:lnTo>
                  <a:pt x="464185" y="1683639"/>
                </a:lnTo>
                <a:lnTo>
                  <a:pt x="483235" y="1719961"/>
                </a:lnTo>
                <a:lnTo>
                  <a:pt x="499872" y="1757679"/>
                </a:lnTo>
                <a:lnTo>
                  <a:pt x="513969" y="1796541"/>
                </a:lnTo>
                <a:lnTo>
                  <a:pt x="525399" y="1836801"/>
                </a:lnTo>
                <a:lnTo>
                  <a:pt x="534035" y="1877948"/>
                </a:lnTo>
                <a:lnTo>
                  <a:pt x="539877" y="1920239"/>
                </a:lnTo>
                <a:close/>
              </a:path>
            </a:pathLst>
          </a:custGeom>
          <a:ln w="27432">
            <a:solidFill>
              <a:srgbClr val="FF5500"/>
            </a:solidFill>
          </a:ln>
        </p:spPr>
        <p:txBody>
          <a:bodyPr wrap="square" lIns="0" tIns="0" rIns="0" bIns="0" rtlCol="0"/>
          <a:lstStyle/>
          <a:p>
            <a:endParaRPr sz="1015" dirty="0"/>
          </a:p>
        </p:txBody>
      </p:sp>
      <p:sp>
        <p:nvSpPr>
          <p:cNvPr id="6" name="文本框 5"/>
          <p:cNvSpPr txBox="1"/>
          <p:nvPr/>
        </p:nvSpPr>
        <p:spPr>
          <a:xfrm>
            <a:off x="4829846" y="2883652"/>
            <a:ext cx="697627" cy="400110"/>
          </a:xfrm>
          <a:prstGeom prst="rect">
            <a:avLst/>
          </a:prstGeom>
          <a:noFill/>
        </p:spPr>
        <p:txBody>
          <a:bodyPr wrap="none" rtlCol="0">
            <a:spAutoFit/>
          </a:bodyPr>
          <a:lstStyle/>
          <a:p>
            <a:r>
              <a:rPr kumimoji="1" lang="zh-CN" altLang="en-US" sz="2000" dirty="0">
                <a:solidFill>
                  <a:schemeClr val="bg1"/>
                </a:solidFill>
                <a:latin typeface="Microsoft YaHei" panose="020B0503020204020204" pitchFamily="34" charset="-122"/>
                <a:ea typeface="Microsoft YaHei" panose="020B0503020204020204" pitchFamily="34" charset="-122"/>
              </a:rPr>
              <a:t>基础</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6242001" y="2883652"/>
            <a:ext cx="697627" cy="400110"/>
          </a:xfrm>
          <a:prstGeom prst="rect">
            <a:avLst/>
          </a:prstGeom>
          <a:noFill/>
        </p:spPr>
        <p:txBody>
          <a:bodyPr wrap="none" rtlCol="0">
            <a:spAutoFit/>
          </a:bodyPr>
          <a:lstStyle/>
          <a:p>
            <a:r>
              <a:rPr kumimoji="1" lang="zh-CN" altLang="en-US" sz="2000" dirty="0">
                <a:solidFill>
                  <a:schemeClr val="bg1"/>
                </a:solidFill>
                <a:latin typeface="Microsoft YaHei" panose="020B0503020204020204" pitchFamily="34" charset="-122"/>
                <a:ea typeface="Microsoft YaHei" panose="020B0503020204020204" pitchFamily="34" charset="-122"/>
              </a:rPr>
              <a:t>框架</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148" name="文本框 147"/>
          <p:cNvSpPr txBox="1"/>
          <p:nvPr/>
        </p:nvSpPr>
        <p:spPr>
          <a:xfrm>
            <a:off x="6242000" y="4109981"/>
            <a:ext cx="697627" cy="400110"/>
          </a:xfrm>
          <a:prstGeom prst="rect">
            <a:avLst/>
          </a:prstGeom>
          <a:noFill/>
        </p:spPr>
        <p:txBody>
          <a:bodyPr wrap="none" rtlCol="0">
            <a:spAutoFit/>
          </a:bodyPr>
          <a:lstStyle/>
          <a:p>
            <a:r>
              <a:rPr kumimoji="1" lang="zh-CN" altLang="en-US" sz="2000" dirty="0">
                <a:solidFill>
                  <a:schemeClr val="bg1"/>
                </a:solidFill>
                <a:latin typeface="Microsoft YaHei" panose="020B0503020204020204" pitchFamily="34" charset="-122"/>
                <a:ea typeface="Microsoft YaHei" panose="020B0503020204020204" pitchFamily="34" charset="-122"/>
              </a:rPr>
              <a:t>性能</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149" name="文本框 148"/>
          <p:cNvSpPr txBox="1"/>
          <p:nvPr/>
        </p:nvSpPr>
        <p:spPr>
          <a:xfrm>
            <a:off x="4829846" y="4109981"/>
            <a:ext cx="723275" cy="400110"/>
          </a:xfrm>
          <a:prstGeom prst="rect">
            <a:avLst/>
          </a:prstGeom>
          <a:noFill/>
        </p:spPr>
        <p:txBody>
          <a:bodyPr wrap="none" rtlCol="0">
            <a:spAutoFit/>
          </a:bodyPr>
          <a:lstStyle/>
          <a:p>
            <a:r>
              <a:rPr kumimoji="1" lang="zh-CN" altLang="en-US" sz="2000" dirty="0">
                <a:solidFill>
                  <a:schemeClr val="bg1"/>
                </a:solidFill>
                <a:latin typeface="Microsoft YaHei" panose="020B0503020204020204" pitchFamily="34" charset="-122"/>
                <a:ea typeface="Microsoft YaHei" panose="020B0503020204020204" pitchFamily="34" charset="-122"/>
              </a:rPr>
              <a:t>安全</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8" name="文本框 7"/>
          <p:cNvSpPr txBox="1"/>
          <p:nvPr/>
        </p:nvSpPr>
        <p:spPr>
          <a:xfrm>
            <a:off x="2284575" y="1848694"/>
            <a:ext cx="2154555" cy="1529715"/>
          </a:xfrm>
          <a:prstGeom prst="rect">
            <a:avLst/>
          </a:prstGeom>
          <a:noFill/>
        </p:spPr>
        <p:txBody>
          <a:bodyPr wrap="none" rtlCol="0">
            <a:spAutoFit/>
          </a:bodyPr>
          <a:lstStyle/>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1</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err="1">
                <a:solidFill>
                  <a:schemeClr val="bg1"/>
                </a:solidFill>
                <a:latin typeface="Microsoft YaHei" panose="020B0503020204020204" pitchFamily="34" charset="-122"/>
                <a:ea typeface="Microsoft YaHei" panose="020B0503020204020204" pitchFamily="34" charset="-122"/>
              </a:rPr>
              <a:t>Javascript</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2</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html</a:t>
            </a:r>
            <a:r>
              <a:rPr kumimoji="1" lang="zh-CN" altLang="en-US" dirty="0">
                <a:solidFill>
                  <a:schemeClr val="bg1"/>
                </a:solidFill>
                <a:latin typeface="Microsoft YaHei" panose="020B0503020204020204" pitchFamily="34" charset="-122"/>
                <a:ea typeface="Microsoft YaHei" panose="020B0503020204020204" pitchFamily="34" charset="-122"/>
              </a:rPr>
              <a:t>与</a:t>
            </a:r>
            <a:r>
              <a:rPr kumimoji="1" lang="en-US" altLang="zh-CN" dirty="0" err="1">
                <a:solidFill>
                  <a:schemeClr val="bg1"/>
                </a:solidFill>
                <a:latin typeface="Microsoft YaHei" panose="020B0503020204020204" pitchFamily="34" charset="-122"/>
                <a:ea typeface="Microsoft YaHei" panose="020B0503020204020204" pitchFamily="34" charset="-122"/>
              </a:rPr>
              <a:t>css</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3</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http</a:t>
            </a:r>
            <a:r>
              <a:rPr kumimoji="1" lang="zh-CN" altLang="en-US" dirty="0">
                <a:solidFill>
                  <a:schemeClr val="bg1"/>
                </a:solidFill>
                <a:latin typeface="Microsoft YaHei" panose="020B0503020204020204" pitchFamily="34" charset="-122"/>
                <a:ea typeface="Microsoft YaHei" panose="020B0503020204020204" pitchFamily="34" charset="-122"/>
              </a:rPr>
              <a:t>协议</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4</a:t>
            </a:r>
            <a:r>
              <a:rPr kumimoji="1" lang="zh-CN" altLang="en-US" dirty="0">
                <a:solidFill>
                  <a:schemeClr val="bg1"/>
                </a:solidFill>
                <a:latin typeface="Microsoft YaHei" panose="020B0503020204020204" pitchFamily="34" charset="-122"/>
                <a:ea typeface="Microsoft YaHei" panose="020B0503020204020204" pitchFamily="34" charset="-122"/>
              </a:rPr>
              <a:t>、算法与数据结构</a:t>
            </a: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50" name="文本框 149"/>
          <p:cNvSpPr txBox="1"/>
          <p:nvPr/>
        </p:nvSpPr>
        <p:spPr>
          <a:xfrm>
            <a:off x="7401927" y="1852054"/>
            <a:ext cx="1392555" cy="1529715"/>
          </a:xfrm>
          <a:prstGeom prst="rect">
            <a:avLst/>
          </a:prstGeom>
          <a:noFill/>
          <a:ln>
            <a:noFill/>
          </a:ln>
        </p:spPr>
        <p:txBody>
          <a:bodyPr wrap="none" rtlCol="0">
            <a:spAutoFit/>
          </a:bodyPr>
          <a:lstStyle/>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1</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err="1">
                <a:solidFill>
                  <a:schemeClr val="bg1"/>
                </a:solidFill>
                <a:latin typeface="Microsoft YaHei" panose="020B0503020204020204" pitchFamily="34" charset="-122"/>
                <a:ea typeface="Microsoft YaHei" panose="020B0503020204020204" pitchFamily="34" charset="-122"/>
              </a:rPr>
              <a:t>Vue</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2</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React</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3</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Angular</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4</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Svelte</a:t>
            </a: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51" name="文本框 150"/>
          <p:cNvSpPr txBox="1"/>
          <p:nvPr/>
        </p:nvSpPr>
        <p:spPr>
          <a:xfrm>
            <a:off x="2284575" y="3694636"/>
            <a:ext cx="1554480" cy="1529715"/>
          </a:xfrm>
          <a:prstGeom prst="rect">
            <a:avLst/>
          </a:prstGeom>
          <a:noFill/>
        </p:spPr>
        <p:txBody>
          <a:bodyPr wrap="none" rtlCol="0">
            <a:spAutoFit/>
          </a:bodyPr>
          <a:lstStyle/>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1</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err="1">
                <a:solidFill>
                  <a:schemeClr val="bg1"/>
                </a:solidFill>
                <a:latin typeface="Microsoft YaHei" panose="020B0503020204020204" pitchFamily="34" charset="-122"/>
                <a:ea typeface="Microsoft YaHei" panose="020B0503020204020204" pitchFamily="34" charset="-122"/>
              </a:rPr>
              <a:t>xss</a:t>
            </a:r>
            <a:r>
              <a:rPr kumimoji="1" lang="zh-CN" altLang="en-US" dirty="0">
                <a:solidFill>
                  <a:schemeClr val="bg1"/>
                </a:solidFill>
                <a:latin typeface="Microsoft YaHei" panose="020B0503020204020204" pitchFamily="34" charset="-122"/>
                <a:ea typeface="Microsoft YaHei" panose="020B0503020204020204" pitchFamily="34" charset="-122"/>
              </a:rPr>
              <a:t>漏洞</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2</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err="1">
                <a:solidFill>
                  <a:schemeClr val="bg1"/>
                </a:solidFill>
                <a:latin typeface="Microsoft YaHei" panose="020B0503020204020204" pitchFamily="34" charset="-122"/>
                <a:ea typeface="Microsoft YaHei" panose="020B0503020204020204" pitchFamily="34" charset="-122"/>
              </a:rPr>
              <a:t>csrf</a:t>
            </a:r>
            <a:r>
              <a:rPr kumimoji="1" lang="zh-CN" altLang="en-US" dirty="0">
                <a:solidFill>
                  <a:schemeClr val="bg1"/>
                </a:solidFill>
                <a:latin typeface="Microsoft YaHei" panose="020B0503020204020204" pitchFamily="34" charset="-122"/>
                <a:ea typeface="Microsoft YaHei" panose="020B0503020204020204" pitchFamily="34" charset="-122"/>
              </a:rPr>
              <a:t>漏洞</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3</a:t>
            </a:r>
            <a:r>
              <a:rPr kumimoji="1" lang="zh-CN" altLang="en-US" dirty="0">
                <a:solidFill>
                  <a:schemeClr val="bg1"/>
                </a:solidFill>
                <a:latin typeface="Microsoft YaHei" panose="020B0503020204020204" pitchFamily="34" charset="-122"/>
                <a:ea typeface="Microsoft YaHei" panose="020B0503020204020204" pitchFamily="34" charset="-122"/>
              </a:rPr>
              <a:t>、</a:t>
            </a:r>
            <a:r>
              <a:rPr kumimoji="1" lang="en-US" altLang="zh-CN" dirty="0">
                <a:solidFill>
                  <a:schemeClr val="bg1"/>
                </a:solidFill>
                <a:latin typeface="Microsoft YaHei" panose="020B0503020204020204" pitchFamily="34" charset="-122"/>
                <a:ea typeface="Microsoft YaHei" panose="020B0503020204020204" pitchFamily="34" charset="-122"/>
              </a:rPr>
              <a:t>https</a:t>
            </a:r>
            <a:r>
              <a:rPr kumimoji="1" lang="zh-CN" altLang="en-US" dirty="0">
                <a:solidFill>
                  <a:schemeClr val="bg1"/>
                </a:solidFill>
                <a:latin typeface="Microsoft YaHei" panose="020B0503020204020204" pitchFamily="34" charset="-122"/>
                <a:ea typeface="Microsoft YaHei" panose="020B0503020204020204" pitchFamily="34" charset="-122"/>
              </a:rPr>
              <a:t>通信</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4</a:t>
            </a:r>
            <a:r>
              <a:rPr kumimoji="1" lang="zh-CN" altLang="en-US" dirty="0">
                <a:solidFill>
                  <a:schemeClr val="bg1"/>
                </a:solidFill>
                <a:latin typeface="Microsoft YaHei" panose="020B0503020204020204" pitchFamily="34" charset="-122"/>
                <a:ea typeface="Microsoft YaHei" panose="020B0503020204020204" pitchFamily="34" charset="-122"/>
              </a:rPr>
              <a:t>、。。。</a:t>
            </a: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52" name="文本框 151"/>
          <p:cNvSpPr txBox="1"/>
          <p:nvPr/>
        </p:nvSpPr>
        <p:spPr>
          <a:xfrm>
            <a:off x="7401927" y="3817392"/>
            <a:ext cx="1697355" cy="1529715"/>
          </a:xfrm>
          <a:prstGeom prst="rect">
            <a:avLst/>
          </a:prstGeom>
          <a:noFill/>
          <a:ln>
            <a:noFill/>
          </a:ln>
        </p:spPr>
        <p:txBody>
          <a:bodyPr wrap="none" rtlCol="0">
            <a:spAutoFit/>
          </a:bodyPr>
          <a:lstStyle/>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1</a:t>
            </a:r>
            <a:r>
              <a:rPr kumimoji="1" lang="zh-CN" altLang="en-US" dirty="0">
                <a:solidFill>
                  <a:schemeClr val="bg1"/>
                </a:solidFill>
                <a:latin typeface="Microsoft YaHei" panose="020B0503020204020204" pitchFamily="34" charset="-122"/>
                <a:ea typeface="Microsoft YaHei" panose="020B0503020204020204" pitchFamily="34" charset="-122"/>
              </a:rPr>
              <a:t>、工程化</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2</a:t>
            </a:r>
            <a:r>
              <a:rPr kumimoji="1" lang="zh-CN" altLang="en-US" dirty="0">
                <a:solidFill>
                  <a:schemeClr val="bg1"/>
                </a:solidFill>
                <a:latin typeface="Microsoft YaHei" panose="020B0503020204020204" pitchFamily="34" charset="-122"/>
                <a:ea typeface="Microsoft YaHei" panose="020B0503020204020204" pitchFamily="34" charset="-122"/>
              </a:rPr>
              <a:t>、版本控制</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3</a:t>
            </a:r>
            <a:r>
              <a:rPr kumimoji="1" lang="zh-CN" altLang="en-US" dirty="0">
                <a:solidFill>
                  <a:schemeClr val="bg1"/>
                </a:solidFill>
                <a:latin typeface="Microsoft YaHei" panose="020B0503020204020204" pitchFamily="34" charset="-122"/>
                <a:ea typeface="Microsoft YaHei" panose="020B0503020204020204" pitchFamily="34" charset="-122"/>
              </a:rPr>
              <a:t>、浏览器原理</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dirty="0">
                <a:solidFill>
                  <a:schemeClr val="bg1"/>
                </a:solidFill>
                <a:latin typeface="Microsoft YaHei" panose="020B0503020204020204" pitchFamily="34" charset="-122"/>
                <a:ea typeface="Microsoft YaHei" panose="020B0503020204020204" pitchFamily="34" charset="-122"/>
              </a:rPr>
              <a:t>4</a:t>
            </a:r>
            <a:r>
              <a:rPr kumimoji="1" lang="zh-CN" altLang="en-US" dirty="0">
                <a:solidFill>
                  <a:schemeClr val="bg1"/>
                </a:solidFill>
                <a:latin typeface="Microsoft YaHei" panose="020B0503020204020204" pitchFamily="34" charset="-122"/>
                <a:ea typeface="Microsoft YaHei" panose="020B0503020204020204" pitchFamily="34" charset="-122"/>
              </a:rPr>
              <a:t>、。。。</a:t>
            </a: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pic>
        <p:nvPicPr>
          <p:cNvPr id="2" name="图片 1" descr="react"/>
          <p:cNvPicPr>
            <a:picLocks noChangeAspect="1"/>
          </p:cNvPicPr>
          <p:nvPr/>
        </p:nvPicPr>
        <p:blipFill>
          <a:blip r:embed="rId1"/>
          <a:stretch>
            <a:fillRect/>
          </a:stretch>
        </p:blipFill>
        <p:spPr>
          <a:xfrm>
            <a:off x="299720" y="163195"/>
            <a:ext cx="863600" cy="863600"/>
          </a:xfrm>
          <a:prstGeom prst="rect">
            <a:avLst/>
          </a:prstGeom>
        </p:spPr>
      </p:pic>
    </p:spTree>
  </p:cSld>
  <p:clrMapOvr>
    <a:masterClrMapping/>
  </p:clrMapOvr>
  <p:transition advTm="1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20207" y="242715"/>
            <a:ext cx="2639222" cy="786704"/>
            <a:chOff x="5753973" y="585209"/>
            <a:chExt cx="2640057" cy="932197"/>
          </a:xfrm>
        </p:grpSpPr>
        <p:sp>
          <p:nvSpPr>
            <p:cNvPr id="9" name="文本框 8"/>
            <p:cNvSpPr txBox="1"/>
            <p:nvPr/>
          </p:nvSpPr>
          <p:spPr>
            <a:xfrm>
              <a:off x="5753973" y="585209"/>
              <a:ext cx="2272495" cy="474106"/>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前端三国鼎立之势</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0" name="矩形 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70"/>
              <a:ext cx="2640057" cy="437636"/>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Three</a:t>
              </a:r>
              <a:r>
                <a:rPr lang="zh-CN" altLang="en-US"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 </a:t>
              </a:r>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Kingdoms</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1"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graphicFrame>
        <p:nvGraphicFramePr>
          <p:cNvPr id="2" name="图示 1"/>
          <p:cNvGraphicFramePr/>
          <p:nvPr/>
        </p:nvGraphicFramePr>
        <p:xfrm>
          <a:off x="3082089" y="1419726"/>
          <a:ext cx="7077910" cy="47186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图片 2" descr="react"/>
          <p:cNvPicPr>
            <a:picLocks noChangeAspect="1"/>
          </p:cNvPicPr>
          <p:nvPr/>
        </p:nvPicPr>
        <p:blipFill>
          <a:blip r:embed="rId6"/>
          <a:stretch>
            <a:fillRect/>
          </a:stretch>
        </p:blipFill>
        <p:spPr>
          <a:xfrm>
            <a:off x="299720" y="163195"/>
            <a:ext cx="863600" cy="863600"/>
          </a:xfrm>
          <a:prstGeom prst="rect">
            <a:avLst/>
          </a:prstGeom>
        </p:spPr>
      </p:pic>
      <p:sp>
        <p:nvSpPr>
          <p:cNvPr id="4" name="文本框 3"/>
          <p:cNvSpPr txBox="1"/>
          <p:nvPr/>
        </p:nvSpPr>
        <p:spPr>
          <a:xfrm>
            <a:off x="9104630" y="4662805"/>
            <a:ext cx="2745740" cy="1170305"/>
          </a:xfrm>
          <a:prstGeom prst="rect">
            <a:avLst/>
          </a:prstGeom>
          <a:noFill/>
        </p:spPr>
        <p:txBody>
          <a:bodyPr wrap="square" rtlCol="0" anchor="t">
            <a:spAutoFit/>
          </a:bodyPr>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使用 Virtual DOM</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单向数据流</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组件化 (Composable)</a:t>
            </a:r>
            <a:endParaRPr lang="zh-CN" altLang="en-US">
              <a:solidFill>
                <a:schemeClr val="bg1"/>
              </a:solidFill>
            </a:endParaRPr>
          </a:p>
        </p:txBody>
      </p:sp>
      <p:pic>
        <p:nvPicPr>
          <p:cNvPr id="5" name="图片 4"/>
          <p:cNvPicPr>
            <a:picLocks noChangeAspect="1"/>
          </p:cNvPicPr>
          <p:nvPr/>
        </p:nvPicPr>
        <p:blipFill>
          <a:blip r:embed="rId7"/>
          <a:stretch>
            <a:fillRect/>
          </a:stretch>
        </p:blipFill>
        <p:spPr>
          <a:xfrm>
            <a:off x="1594485" y="3531235"/>
            <a:ext cx="1035050" cy="1035050"/>
          </a:xfrm>
          <a:prstGeom prst="rect">
            <a:avLst/>
          </a:prstGeom>
        </p:spPr>
      </p:pic>
      <p:sp>
        <p:nvSpPr>
          <p:cNvPr id="6" name="文本框 5"/>
          <p:cNvSpPr txBox="1"/>
          <p:nvPr/>
        </p:nvSpPr>
        <p:spPr>
          <a:xfrm>
            <a:off x="8402955" y="1419860"/>
            <a:ext cx="2760345" cy="1170305"/>
          </a:xfrm>
          <a:prstGeom prst="rect">
            <a:avLst/>
          </a:prstGeom>
          <a:noFill/>
        </p:spPr>
        <p:txBody>
          <a:bodyPr wrap="square" rtlCol="0" anchor="t">
            <a:spAutoFit/>
          </a:bodyPr>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面向</a:t>
            </a:r>
            <a:r>
              <a:rPr lang="en-US" altLang="zh-CN">
                <a:solidFill>
                  <a:schemeClr val="bg1"/>
                </a:solidFill>
              </a:rPr>
              <a:t>typescript</a:t>
            </a:r>
            <a:r>
              <a:rPr lang="zh-CN" altLang="en-US">
                <a:solidFill>
                  <a:schemeClr val="bg1"/>
                </a:solidFill>
              </a:rPr>
              <a:t>开发</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双向数据绑定</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脏检查</a:t>
            </a:r>
            <a:endParaRPr lang="zh-CN" altLang="en-US">
              <a:solidFill>
                <a:schemeClr val="bg1"/>
              </a:solidFill>
            </a:endParaRPr>
          </a:p>
        </p:txBody>
      </p:sp>
      <p:sp>
        <p:nvSpPr>
          <p:cNvPr id="8" name="文本框 7"/>
          <p:cNvSpPr txBox="1"/>
          <p:nvPr/>
        </p:nvSpPr>
        <p:spPr>
          <a:xfrm>
            <a:off x="1402080" y="4662805"/>
            <a:ext cx="2732405" cy="1529715"/>
          </a:xfrm>
          <a:prstGeom prst="rect">
            <a:avLst/>
          </a:prstGeom>
          <a:noFill/>
        </p:spPr>
        <p:txBody>
          <a:bodyPr wrap="square" rtlCol="0" anchor="t">
            <a:spAutoFit/>
          </a:bodyPr>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使用 Virtual DOM</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模版语法</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zh-CN" altLang="en-US">
                <a:solidFill>
                  <a:schemeClr val="bg1"/>
                </a:solidFill>
              </a:rPr>
              <a:t>组件化 (Composable)</a:t>
            </a:r>
            <a:endParaRPr lang="zh-CN" altLang="en-US">
              <a:solidFill>
                <a:schemeClr val="bg1"/>
              </a:solidFill>
            </a:endParaRPr>
          </a:p>
          <a:p>
            <a:pPr marL="285750" indent="-285750">
              <a:lnSpc>
                <a:spcPct val="130000"/>
              </a:lnSpc>
              <a:spcBef>
                <a:spcPts val="0"/>
              </a:spcBef>
              <a:spcAft>
                <a:spcPts val="0"/>
              </a:spcAft>
              <a:buFont typeface="Arial" panose="020B0604020202090204" pitchFamily="34" charset="0"/>
              <a:buChar char="•"/>
            </a:pPr>
            <a:r>
              <a:rPr lang="en-US" altLang="zh-CN">
                <a:solidFill>
                  <a:schemeClr val="bg1"/>
                </a:solidFill>
              </a:rPr>
              <a:t>diff</a:t>
            </a:r>
            <a:r>
              <a:rPr lang="zh-CN" altLang="en-US">
                <a:solidFill>
                  <a:schemeClr val="bg1"/>
                </a:solidFill>
              </a:rPr>
              <a:t>算法</a:t>
            </a:r>
            <a:endParaRPr lang="zh-CN" altLang="en-US">
              <a:solidFill>
                <a:schemeClr val="bg1"/>
              </a:solidFill>
            </a:endParaRPr>
          </a:p>
        </p:txBody>
      </p:sp>
      <p:pic>
        <p:nvPicPr>
          <p:cNvPr id="12" name="图片 11"/>
          <p:cNvPicPr>
            <a:picLocks noChangeAspect="1"/>
          </p:cNvPicPr>
          <p:nvPr/>
        </p:nvPicPr>
        <p:blipFill>
          <a:blip r:embed="rId8"/>
          <a:stretch>
            <a:fillRect/>
          </a:stretch>
        </p:blipFill>
        <p:spPr>
          <a:xfrm>
            <a:off x="7408545" y="660400"/>
            <a:ext cx="3429000" cy="914400"/>
          </a:xfrm>
          <a:prstGeom prst="rect">
            <a:avLst/>
          </a:prstGeom>
        </p:spPr>
      </p:pic>
      <p:pic>
        <p:nvPicPr>
          <p:cNvPr id="13" name="图片 12"/>
          <p:cNvPicPr>
            <a:picLocks noChangeAspect="1"/>
          </p:cNvPicPr>
          <p:nvPr/>
        </p:nvPicPr>
        <p:blipFill>
          <a:blip r:embed="rId9"/>
          <a:stretch>
            <a:fillRect/>
          </a:stretch>
        </p:blipFill>
        <p:spPr>
          <a:xfrm>
            <a:off x="9224010" y="3394710"/>
            <a:ext cx="1101090" cy="977265"/>
          </a:xfrm>
          <a:prstGeom prst="rect">
            <a:avLst/>
          </a:prstGeom>
        </p:spPr>
      </p:pic>
    </p:spTree>
  </p:cSld>
  <p:clrMapOvr>
    <a:masterClrMapping/>
  </p:clrMapOvr>
  <p:transition advTm="1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220210" y="242718"/>
            <a:ext cx="2639223" cy="786704"/>
            <a:chOff x="5753973" y="585209"/>
            <a:chExt cx="2640057" cy="932195"/>
          </a:xfrm>
        </p:grpSpPr>
        <p:sp>
          <p:nvSpPr>
            <p:cNvPr id="13" name="文本框 12"/>
            <p:cNvSpPr txBox="1"/>
            <p:nvPr/>
          </p:nvSpPr>
          <p:spPr>
            <a:xfrm>
              <a:off x="5753973" y="585209"/>
              <a:ext cx="1210971" cy="474105"/>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前端环境</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69"/>
              <a:ext cx="2640057" cy="437635"/>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Environment</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5"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204713" y="1397162"/>
            <a:ext cx="10854769" cy="4192879"/>
          </a:xfrm>
          <a:prstGeom prst="rect">
            <a:avLst/>
          </a:prstGeom>
          <a:noFill/>
        </p:spPr>
        <p:txBody>
          <a:bodyPr wrap="square" rtlCol="0">
            <a:spAutoFit/>
          </a:bodyPr>
          <a:lstStyle/>
          <a:p>
            <a:pPr>
              <a:lnSpc>
                <a:spcPct val="150000"/>
              </a:lnSpc>
            </a:pPr>
            <a:r>
              <a:rPr kumimoji="1" lang="zh-CN" altLang="en-US" sz="2000" dirty="0">
                <a:solidFill>
                  <a:schemeClr val="bg1"/>
                </a:solidFill>
                <a:latin typeface="Microsoft YaHei" panose="020B0503020204020204" pitchFamily="34" charset="-122"/>
                <a:ea typeface="Microsoft YaHei" panose="020B0503020204020204" pitchFamily="34" charset="-122"/>
              </a:rPr>
              <a:t>安装软件：</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marL="457200" indent="-457200">
              <a:lnSpc>
                <a:spcPct val="150000"/>
              </a:lnSpc>
              <a:buAutoNum type="arabicPeriod"/>
            </a:pPr>
            <a:r>
              <a:rPr kumimoji="1" lang="en-US" altLang="zh-CN" sz="2000" dirty="0" err="1">
                <a:solidFill>
                  <a:schemeClr val="bg1"/>
                </a:solidFill>
                <a:latin typeface="Microsoft YaHei" panose="020B0503020204020204" pitchFamily="34" charset="-122"/>
                <a:ea typeface="Microsoft YaHei" panose="020B0503020204020204" pitchFamily="34" charset="-122"/>
              </a:rPr>
              <a:t>Vscode</a:t>
            </a:r>
            <a:r>
              <a:rPr kumimoji="1" lang="zh-CN" altLang="en-US" sz="2000" dirty="0">
                <a:solidFill>
                  <a:schemeClr val="bg1"/>
                </a:solidFill>
                <a:latin typeface="Microsoft YaHei" panose="020B0503020204020204" pitchFamily="34" charset="-122"/>
                <a:ea typeface="Microsoft YaHei" panose="020B0503020204020204" pitchFamily="34" charset="-122"/>
              </a:rPr>
              <a:t>编辑器</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	</a:t>
            </a:r>
            <a:r>
              <a:rPr kumimoji="1" lang="zh-CN" altLang="en-US" sz="2000" dirty="0">
                <a:solidFill>
                  <a:schemeClr val="bg1"/>
                </a:solidFill>
                <a:latin typeface="Microsoft YaHei" panose="020B0503020204020204" pitchFamily="34" charset="-122"/>
                <a:ea typeface="Microsoft YaHei" panose="020B0503020204020204" pitchFamily="34" charset="-122"/>
              </a:rPr>
              <a:t>官网：</a:t>
            </a:r>
            <a:r>
              <a:rPr lang="en-GB" altLang="zh-CN" sz="2000" dirty="0">
                <a:latin typeface="Microsoft YaHei" panose="020B0503020204020204" pitchFamily="34" charset="-122"/>
                <a:ea typeface="Microsoft YaHei" panose="020B0503020204020204" pitchFamily="34" charset="-122"/>
              </a:rPr>
              <a:t> </a:t>
            </a:r>
            <a:r>
              <a:rPr lang="en-GB" altLang="zh-CN" sz="2000" dirty="0">
                <a:solidFill>
                  <a:schemeClr val="bg1"/>
                </a:solidFill>
                <a:latin typeface="Microsoft YaHei" panose="020B0503020204020204" pitchFamily="34" charset="-122"/>
                <a:ea typeface="Microsoft YaHei" panose="020B0503020204020204" pitchFamily="34" charset="-122"/>
              </a:rPr>
              <a:t>https://</a:t>
            </a:r>
            <a:r>
              <a:rPr lang="en-GB" altLang="zh-CN" sz="2000" dirty="0" err="1">
                <a:solidFill>
                  <a:schemeClr val="bg1"/>
                </a:solidFill>
                <a:latin typeface="Microsoft YaHei" panose="020B0503020204020204" pitchFamily="34" charset="-122"/>
                <a:ea typeface="Microsoft YaHei" panose="020B0503020204020204" pitchFamily="34" charset="-122"/>
              </a:rPr>
              <a:t>code.visualstudio.com</a:t>
            </a:r>
            <a:r>
              <a:rPr lang="en-GB" altLang="zh-CN" sz="2000" dirty="0">
                <a:solidFill>
                  <a:schemeClr val="bg1"/>
                </a:solidFill>
                <a:latin typeface="Microsoft YaHei" panose="020B0503020204020204" pitchFamily="34" charset="-122"/>
                <a:ea typeface="Microsoft YaHei" panose="020B0503020204020204" pitchFamily="34" charset="-122"/>
              </a:rPr>
              <a:t>/</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2.</a:t>
            </a:r>
            <a:r>
              <a:rPr kumimoji="1" lang="zh-CN" altLang="en-US" sz="2000" dirty="0">
                <a:solidFill>
                  <a:schemeClr val="bg1"/>
                </a:solidFill>
                <a:latin typeface="Microsoft YaHei" panose="020B0503020204020204" pitchFamily="34" charset="-122"/>
                <a:ea typeface="Microsoft YaHei" panose="020B0503020204020204" pitchFamily="34" charset="-122"/>
              </a:rPr>
              <a:t> </a:t>
            </a:r>
            <a:r>
              <a:rPr kumimoji="1" lang="en-US" altLang="zh-CN" sz="2000" dirty="0">
                <a:solidFill>
                  <a:schemeClr val="bg1"/>
                </a:solidFill>
                <a:latin typeface="Microsoft YaHei" panose="020B0503020204020204" pitchFamily="34" charset="-122"/>
                <a:ea typeface="Microsoft YaHei" panose="020B0503020204020204" pitchFamily="34" charset="-122"/>
              </a:rPr>
              <a:t>Nodejs	</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	</a:t>
            </a:r>
            <a:r>
              <a:rPr lang="zh-CN" altLang="en-US" sz="2000" dirty="0">
                <a:solidFill>
                  <a:schemeClr val="bg1"/>
                </a:solidFill>
                <a:latin typeface="Microsoft YaHei" panose="020B0503020204020204" pitchFamily="34" charset="-122"/>
                <a:ea typeface="Microsoft YaHei" panose="020B0503020204020204" pitchFamily="34" charset="-122"/>
              </a:rPr>
              <a:t>基于 </a:t>
            </a:r>
            <a:r>
              <a:rPr lang="en-GB" altLang="zh-CN" sz="2000" dirty="0">
                <a:solidFill>
                  <a:schemeClr val="bg1"/>
                </a:solidFill>
                <a:latin typeface="Microsoft YaHei" panose="020B0503020204020204" pitchFamily="34" charset="-122"/>
                <a:ea typeface="Microsoft YaHei" panose="020B0503020204020204" pitchFamily="34" charset="-122"/>
              </a:rPr>
              <a:t>Chrome V8 </a:t>
            </a:r>
            <a:r>
              <a:rPr lang="zh-CN" altLang="en-US" sz="2000" dirty="0">
                <a:solidFill>
                  <a:schemeClr val="bg1"/>
                </a:solidFill>
                <a:latin typeface="Microsoft YaHei" panose="020B0503020204020204" pitchFamily="34" charset="-122"/>
                <a:ea typeface="Microsoft YaHei" panose="020B0503020204020204" pitchFamily="34" charset="-122"/>
              </a:rPr>
              <a:t>引擎的</a:t>
            </a:r>
            <a:r>
              <a:rPr kumimoji="1" lang="en-US" altLang="zh-CN" sz="2000" dirty="0" err="1">
                <a:solidFill>
                  <a:schemeClr val="bg1"/>
                </a:solidFill>
                <a:latin typeface="Microsoft YaHei" panose="020B0503020204020204" pitchFamily="34" charset="-122"/>
                <a:ea typeface="Microsoft YaHei" panose="020B0503020204020204" pitchFamily="34" charset="-122"/>
              </a:rPr>
              <a:t>javascript</a:t>
            </a:r>
            <a:r>
              <a:rPr kumimoji="1" lang="zh-CN" altLang="en-US" sz="2000" dirty="0">
                <a:solidFill>
                  <a:schemeClr val="bg1"/>
                </a:solidFill>
                <a:latin typeface="Microsoft YaHei" panose="020B0503020204020204" pitchFamily="34" charset="-122"/>
                <a:ea typeface="Microsoft YaHei" panose="020B0503020204020204" pitchFamily="34" charset="-122"/>
              </a:rPr>
              <a:t>运行环境，包管理器为</a:t>
            </a:r>
            <a:r>
              <a:rPr kumimoji="1" lang="en-US" altLang="zh-CN" sz="2000" dirty="0" err="1">
                <a:solidFill>
                  <a:schemeClr val="bg1"/>
                </a:solidFill>
                <a:latin typeface="Microsoft YaHei" panose="020B0503020204020204" pitchFamily="34" charset="-122"/>
                <a:ea typeface="Microsoft YaHei" panose="020B0503020204020204" pitchFamily="34" charset="-122"/>
              </a:rPr>
              <a:t>npm</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	</a:t>
            </a:r>
            <a:r>
              <a:rPr kumimoji="1" lang="zh-CN" altLang="en-US" sz="2000" dirty="0">
                <a:solidFill>
                  <a:schemeClr val="bg1"/>
                </a:solidFill>
                <a:latin typeface="Microsoft YaHei" panose="020B0503020204020204" pitchFamily="34" charset="-122"/>
                <a:ea typeface="Microsoft YaHei" panose="020B0503020204020204" pitchFamily="34" charset="-122"/>
              </a:rPr>
              <a:t>官网：</a:t>
            </a:r>
            <a:r>
              <a:rPr lang="en-GB" altLang="zh-CN" sz="2000" dirty="0">
                <a:latin typeface="Microsoft YaHei" panose="020B0503020204020204" pitchFamily="34" charset="-122"/>
                <a:ea typeface="Microsoft YaHei" panose="020B0503020204020204" pitchFamily="34" charset="-122"/>
              </a:rPr>
              <a:t> </a:t>
            </a:r>
            <a:r>
              <a:rPr lang="en-GB" altLang="zh-CN" sz="2000" dirty="0">
                <a:solidFill>
                  <a:schemeClr val="bg1"/>
                </a:solidFill>
                <a:latin typeface="Microsoft YaHei" panose="020B0503020204020204" pitchFamily="34" charset="-122"/>
                <a:ea typeface="Microsoft YaHei" panose="020B0503020204020204" pitchFamily="34" charset="-122"/>
                <a:hlinkClick r:id="rId1"/>
              </a:rPr>
              <a:t>https://nodejs.org/en/</a:t>
            </a:r>
            <a:endParaRPr lang="en-GB"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lang="en-GB" altLang="zh-CN" sz="2000" dirty="0">
                <a:solidFill>
                  <a:schemeClr val="bg1"/>
                </a:solidFill>
                <a:latin typeface="Microsoft YaHei" panose="020B0503020204020204" pitchFamily="34" charset="-122"/>
                <a:ea typeface="Microsoft YaHei" panose="020B0503020204020204" pitchFamily="34" charset="-122"/>
              </a:rPr>
              <a:t>	</a:t>
            </a:r>
            <a:r>
              <a:rPr lang="zh-CN" altLang="en-GB" sz="2000" dirty="0">
                <a:solidFill>
                  <a:schemeClr val="bg1"/>
                </a:solidFill>
                <a:latin typeface="Microsoft YaHei" panose="020B0503020204020204" pitchFamily="34" charset="-122"/>
                <a:ea typeface="Microsoft YaHei" panose="020B0503020204020204" pitchFamily="34" charset="-122"/>
              </a:rPr>
              <a:t>检测</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node</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–v,</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err="1">
                <a:solidFill>
                  <a:schemeClr val="bg1"/>
                </a:solidFill>
                <a:latin typeface="Microsoft YaHei" panose="020B0503020204020204" pitchFamily="34" charset="-122"/>
                <a:ea typeface="Microsoft YaHei" panose="020B0503020204020204" pitchFamily="34" charset="-122"/>
              </a:rPr>
              <a:t>npm</a:t>
            </a:r>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–v</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3.</a:t>
            </a:r>
            <a:r>
              <a:rPr kumimoji="1" lang="zh-CN" altLang="en-US" sz="2000" dirty="0">
                <a:solidFill>
                  <a:schemeClr val="bg1"/>
                </a:solidFill>
                <a:latin typeface="Microsoft YaHei" panose="020B0503020204020204" pitchFamily="34" charset="-122"/>
                <a:ea typeface="Microsoft YaHei" panose="020B0503020204020204" pitchFamily="34" charset="-122"/>
              </a:rPr>
              <a:t> </a:t>
            </a:r>
            <a:r>
              <a:rPr kumimoji="1" lang="en-US" altLang="zh-CN" sz="2000" dirty="0">
                <a:solidFill>
                  <a:schemeClr val="bg1"/>
                </a:solidFill>
                <a:latin typeface="Microsoft YaHei" panose="020B0503020204020204" pitchFamily="34" charset="-122"/>
                <a:ea typeface="Microsoft YaHei" panose="020B0503020204020204" pitchFamily="34" charset="-122"/>
              </a:rPr>
              <a:t>Git</a:t>
            </a:r>
            <a:r>
              <a:rPr kumimoji="1" lang="zh-CN" altLang="en-US" sz="2000" dirty="0">
                <a:solidFill>
                  <a:schemeClr val="bg1"/>
                </a:solidFill>
                <a:latin typeface="Microsoft YaHei" panose="020B0503020204020204" pitchFamily="34" charset="-122"/>
                <a:ea typeface="Microsoft YaHei" panose="020B0503020204020204" pitchFamily="34" charset="-122"/>
              </a:rPr>
              <a:t>  </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2000" dirty="0">
                <a:solidFill>
                  <a:schemeClr val="bg1"/>
                </a:solidFill>
                <a:latin typeface="Microsoft YaHei" panose="020B0503020204020204" pitchFamily="34" charset="-122"/>
                <a:ea typeface="Microsoft YaHei" panose="020B0503020204020204" pitchFamily="34" charset="-122"/>
              </a:rPr>
              <a:t>	</a:t>
            </a:r>
            <a:r>
              <a:rPr kumimoji="1" lang="zh-CN" altLang="en-US" sz="2000" dirty="0">
                <a:solidFill>
                  <a:schemeClr val="bg1"/>
                </a:solidFill>
                <a:latin typeface="Microsoft YaHei" panose="020B0503020204020204" pitchFamily="34" charset="-122"/>
                <a:ea typeface="Microsoft YaHei" panose="020B0503020204020204" pitchFamily="34" charset="-122"/>
              </a:rPr>
              <a:t>代码版本管理</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pic>
        <p:nvPicPr>
          <p:cNvPr id="2" name="图片 1" descr="react"/>
          <p:cNvPicPr>
            <a:picLocks noChangeAspect="1"/>
          </p:cNvPicPr>
          <p:nvPr/>
        </p:nvPicPr>
        <p:blipFill>
          <a:blip r:embed="rId2"/>
          <a:stretch>
            <a:fillRect/>
          </a:stretch>
        </p:blipFill>
        <p:spPr>
          <a:xfrm>
            <a:off x="299720" y="163195"/>
            <a:ext cx="863600" cy="863600"/>
          </a:xfrm>
          <a:prstGeom prst="rect">
            <a:avLst/>
          </a:prstGeom>
        </p:spPr>
      </p:pic>
    </p:spTree>
  </p:cSld>
  <p:clrMapOvr>
    <a:masterClrMapping/>
  </p:clrMapOvr>
  <p:transition advTm="1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220210" y="242718"/>
            <a:ext cx="2639223" cy="786704"/>
            <a:chOff x="5753973" y="585209"/>
            <a:chExt cx="2640057" cy="932195"/>
          </a:xfrm>
        </p:grpSpPr>
        <p:sp>
          <p:nvSpPr>
            <p:cNvPr id="13" name="文本框 12"/>
            <p:cNvSpPr txBox="1"/>
            <p:nvPr/>
          </p:nvSpPr>
          <p:spPr>
            <a:xfrm>
              <a:off x="5753973" y="585209"/>
              <a:ext cx="1210971" cy="474105"/>
            </a:xfrm>
            <a:prstGeom prst="rect">
              <a:avLst/>
            </a:prstGeom>
            <a:noFill/>
          </p:spPr>
          <p:txBody>
            <a:bodyPr wrap="none" rtlCol="0">
              <a:spAutoFit/>
            </a:bodyPr>
            <a:lstStyle/>
            <a:p>
              <a:r>
                <a:rPr lang="zh-CN" altLang="en-US" sz="2000" dirty="0">
                  <a:solidFill>
                    <a:schemeClr val="bg1"/>
                  </a:solidFill>
                  <a:latin typeface="Microsoft YaHei" panose="020B0503020204020204" pitchFamily="34" charset="-122"/>
                  <a:ea typeface="Microsoft YaHei" panose="020B0503020204020204" pitchFamily="34" charset="-122"/>
                </a:rPr>
                <a:t>前端环境</a:t>
              </a:r>
              <a:endParaRPr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14" name="矩形 13"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753973" y="1079769"/>
              <a:ext cx="2640057" cy="437635"/>
            </a:xfrm>
            <a:prstGeom prst="rect">
              <a:avLst/>
            </a:prstGeom>
          </p:spPr>
          <p:txBody>
            <a:bodyPr wrap="square">
              <a:spAutoFit/>
            </a:bodyPr>
            <a:lstStyle/>
            <a:p>
              <a:r>
                <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rPr>
                <a:t>Environment</a:t>
              </a:r>
              <a:endParaRPr lang="en-US" altLang="zh-CN" dirty="0">
                <a:solidFill>
                  <a:srgbClr val="FF5805"/>
                </a:solidFill>
                <a:latin typeface="Microsoft YaHei" panose="020B0503020204020204" pitchFamily="34" charset="-122"/>
                <a:ea typeface="Microsoft YaHei" panose="020B0503020204020204" pitchFamily="34" charset="-122"/>
                <a:cs typeface="+mn-ea"/>
                <a:sym typeface="Arial" panose="020B0604020202090204" pitchFamily="34" charset="0"/>
              </a:endParaRPr>
            </a:p>
          </p:txBody>
        </p:sp>
        <p:cxnSp>
          <p:nvCxnSpPr>
            <p:cNvPr id="15" name="直接连接符 34"/>
            <p:cNvCxnSpPr/>
            <p:nvPr/>
          </p:nvCxnSpPr>
          <p:spPr>
            <a:xfrm>
              <a:off x="5846637" y="1075819"/>
              <a:ext cx="753881" cy="20225"/>
            </a:xfrm>
            <a:prstGeom prst="line">
              <a:avLst/>
            </a:prstGeom>
            <a:ln w="38100">
              <a:solidFill>
                <a:srgbClr val="FF580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12846" y="1378229"/>
            <a:ext cx="9898497" cy="3291840"/>
          </a:xfrm>
          <a:prstGeom prst="rect">
            <a:avLst/>
          </a:prstGeom>
          <a:noFill/>
        </p:spPr>
        <p:txBody>
          <a:bodyPr wrap="square" rtlCol="0">
            <a:spAutoFit/>
          </a:bodyPr>
          <a:lstStyle/>
          <a:p>
            <a:pPr>
              <a:lnSpc>
                <a:spcPct val="130000"/>
              </a:lnSpc>
              <a:spcBef>
                <a:spcPts val="0"/>
              </a:spcBef>
              <a:spcAft>
                <a:spcPts val="0"/>
              </a:spcAft>
            </a:pPr>
            <a:r>
              <a:rPr kumimoji="1" lang="en-US" altLang="zh-CN" sz="2000" dirty="0" err="1">
                <a:solidFill>
                  <a:schemeClr val="bg1"/>
                </a:solidFill>
                <a:latin typeface="Microsoft YaHei" panose="020B0503020204020204" pitchFamily="34" charset="-122"/>
                <a:ea typeface="Microsoft YaHei" panose="020B0503020204020204" pitchFamily="34" charset="-122"/>
              </a:rPr>
              <a:t>Vscode</a:t>
            </a:r>
            <a:r>
              <a:rPr kumimoji="1" lang="zh-CN" altLang="en-US" sz="2000" dirty="0">
                <a:solidFill>
                  <a:schemeClr val="bg1"/>
                </a:solidFill>
                <a:latin typeface="Microsoft YaHei" panose="020B0503020204020204" pitchFamily="34" charset="-122"/>
                <a:ea typeface="Microsoft YaHei" panose="020B0503020204020204" pitchFamily="34" charset="-122"/>
              </a:rPr>
              <a:t>编辑器基本使用说明</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lnSpc>
                <a:spcPct val="130000"/>
              </a:lnSpc>
              <a:spcBef>
                <a:spcPts val="0"/>
              </a:spcBef>
              <a:spcAft>
                <a:spcPts val="0"/>
              </a:spcAft>
              <a:buAutoNum type="arabicPeriod"/>
            </a:pPr>
            <a:r>
              <a:rPr kumimoji="1" lang="zh-CN" altLang="en-US" sz="2000" dirty="0">
                <a:solidFill>
                  <a:schemeClr val="bg1"/>
                </a:solidFill>
                <a:latin typeface="Microsoft YaHei" panose="020B0503020204020204" pitchFamily="34" charset="-122"/>
                <a:ea typeface="Microsoft YaHei" panose="020B0503020204020204" pitchFamily="34" charset="-122"/>
              </a:rPr>
              <a:t>目录功能按钮说明</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2.</a:t>
            </a:r>
            <a:r>
              <a:rPr kumimoji="1" lang="zh-CN" altLang="en-US" sz="2000" dirty="0">
                <a:solidFill>
                  <a:schemeClr val="bg1"/>
                </a:solidFill>
                <a:latin typeface="Microsoft YaHei" panose="020B0503020204020204" pitchFamily="34" charset="-122"/>
                <a:ea typeface="Microsoft YaHei" panose="020B0503020204020204" pitchFamily="34" charset="-122"/>
              </a:rPr>
              <a:t> 常用的快捷键</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3.</a:t>
            </a:r>
            <a:r>
              <a:rPr kumimoji="1" lang="zh-CN" altLang="en-US" sz="2000" dirty="0">
                <a:solidFill>
                  <a:schemeClr val="bg1"/>
                </a:solidFill>
                <a:latin typeface="Microsoft YaHei" panose="020B0503020204020204" pitchFamily="34" charset="-122"/>
                <a:ea typeface="Microsoft YaHei" panose="020B0503020204020204" pitchFamily="34" charset="-122"/>
              </a:rPr>
              <a:t> 修改主题和基础设置</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4.</a:t>
            </a:r>
            <a:r>
              <a:rPr kumimoji="1" lang="zh-CN" altLang="en-US" sz="2000" dirty="0">
                <a:solidFill>
                  <a:schemeClr val="bg1"/>
                </a:solidFill>
                <a:latin typeface="Microsoft YaHei" panose="020B0503020204020204" pitchFamily="34" charset="-122"/>
                <a:ea typeface="Microsoft YaHei" panose="020B0503020204020204" pitchFamily="34" charset="-122"/>
              </a:rPr>
              <a:t> 代码片段 </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5.</a:t>
            </a:r>
            <a:r>
              <a:rPr kumimoji="1" lang="zh-CN" altLang="en-US" sz="2000" dirty="0">
                <a:solidFill>
                  <a:schemeClr val="bg1"/>
                </a:solidFill>
                <a:latin typeface="Microsoft YaHei" panose="020B0503020204020204" pitchFamily="34" charset="-122"/>
                <a:ea typeface="Microsoft YaHei" panose="020B0503020204020204" pitchFamily="34" charset="-122"/>
              </a:rPr>
              <a:t> 常用插件推荐</a:t>
            </a:r>
            <a:endParaRPr kumimoji="1" lang="en-US" altLang="zh-CN" sz="2000" dirty="0">
              <a:solidFill>
                <a:schemeClr val="bg1"/>
              </a:solidFill>
              <a:latin typeface="Microsoft YaHei" panose="020B0503020204020204" pitchFamily="34" charset="-122"/>
              <a:ea typeface="Microsoft YaHei" panose="020B0503020204020204" pitchFamily="34" charset="-122"/>
            </a:endParaRPr>
          </a:p>
          <a:p>
            <a:pPr>
              <a:lnSpc>
                <a:spcPct val="130000"/>
              </a:lnSpc>
              <a:spcBef>
                <a:spcPts val="0"/>
              </a:spcBef>
              <a:spcAft>
                <a:spcPts val="0"/>
              </a:spcAft>
            </a:pPr>
            <a:r>
              <a:rPr kumimoji="1" lang="en-US" altLang="zh-CN" sz="2000" dirty="0">
                <a:solidFill>
                  <a:schemeClr val="bg1"/>
                </a:solidFill>
                <a:latin typeface="Microsoft YaHei" panose="020B0503020204020204" pitchFamily="34" charset="-122"/>
                <a:ea typeface="Microsoft YaHei" panose="020B0503020204020204" pitchFamily="34" charset="-122"/>
              </a:rPr>
              <a:t>6. Git</a:t>
            </a:r>
            <a:r>
              <a:rPr kumimoji="1" lang="zh-CN" altLang="en-US" sz="2000" dirty="0">
                <a:solidFill>
                  <a:schemeClr val="bg1"/>
                </a:solidFill>
                <a:latin typeface="Microsoft YaHei" panose="020B0503020204020204" pitchFamily="34" charset="-122"/>
                <a:ea typeface="Microsoft YaHei" panose="020B0503020204020204" pitchFamily="34" charset="-122"/>
              </a:rPr>
              <a:t>操作</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pic>
        <p:nvPicPr>
          <p:cNvPr id="3" name="图片 2" descr="react"/>
          <p:cNvPicPr>
            <a:picLocks noChangeAspect="1"/>
          </p:cNvPicPr>
          <p:nvPr/>
        </p:nvPicPr>
        <p:blipFill>
          <a:blip r:embed="rId1"/>
          <a:stretch>
            <a:fillRect/>
          </a:stretch>
        </p:blipFill>
        <p:spPr>
          <a:xfrm>
            <a:off x="299720" y="163195"/>
            <a:ext cx="863600" cy="863600"/>
          </a:xfrm>
          <a:prstGeom prst="rect">
            <a:avLst/>
          </a:prstGeom>
        </p:spPr>
      </p:pic>
    </p:spTree>
  </p:cSld>
  <p:clrMapOvr>
    <a:masterClrMapping/>
  </p:clrMapOvr>
  <p:transition advTm="1000"/>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EE4P_INTELLIGENT_ELEMENT" val="{Nam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EE4P_INTELLIGENT_ELEMENT" val="{Name}"/>
</p:tagLst>
</file>

<file path=ppt/tags/tag17.xml><?xml version="1.0" encoding="utf-8"?>
<p:tagLst xmlns:p="http://schemas.openxmlformats.org/presentationml/2006/main">
  <p:tag name="THINKCELLSHAPEDONOTDELETE" val="thinkcellActiveDocDoNotDelete"/>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EE4P_INTELLIGENT_ELEMENT" val="{Nam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thinkcellActiveDocDoNotDelete"/>
</p:tagLst>
</file>

<file path=ppt/tags/tag26.xml><?xml version="1.0" encoding="utf-8"?>
<p:tagLst xmlns:p="http://schemas.openxmlformats.org/presentationml/2006/main">
  <p:tag name="EE4P_INTELLIGENT_ELEMENT" val="{Name}"/>
</p:tagLst>
</file>

<file path=ppt/tags/tag27.xml><?xml version="1.0" encoding="utf-8"?>
<p:tagLst xmlns:p="http://schemas.openxmlformats.org/presentationml/2006/main">
  <p:tag name="THINKCELLSHAPEDONOTDELETE" val="thinkcellActiveDocDoNotDelete"/>
</p:tagLst>
</file>

<file path=ppt/tags/tag28.xml><?xml version="1.0" encoding="utf-8"?>
<p:tagLst xmlns:p="http://schemas.openxmlformats.org/presentationml/2006/main">
  <p:tag name="THINKCELLSHAPEDONOTDELETE" val="thinkcellActiveDocDoNotDelete"/>
</p:tagLst>
</file>

<file path=ppt/tags/tag29.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EE4P_INTELLIGENT_ELEMENT" val="{Nam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EE4P_INTELLIGENT_ELEMENT" val="{Name}"/>
</p:tagLst>
</file>

<file path=ppt/theme/theme1.xml><?xml version="1.0" encoding="utf-8"?>
<a:theme xmlns:a="http://schemas.openxmlformats.org/drawingml/2006/main" name="16_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_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8_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9_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0_PingAn 16:9">
  <a:themeElements>
    <a:clrScheme name="Pingan Black">
      <a:dk1>
        <a:sysClr val="windowText" lastClr="000000"/>
      </a:dk1>
      <a:lt1>
        <a:sysClr val="window" lastClr="FFFFFF"/>
      </a:lt1>
      <a:dk2>
        <a:srgbClr val="575F6D"/>
      </a:dk2>
      <a:lt2>
        <a:srgbClr val="E3E4E6"/>
      </a:lt2>
      <a:accent1>
        <a:srgbClr val="FE8637"/>
      </a:accent1>
      <a:accent2>
        <a:srgbClr val="B32C16"/>
      </a:accent2>
      <a:accent3>
        <a:srgbClr val="FFCC00"/>
      </a:accent3>
      <a:accent4>
        <a:srgbClr val="B96400"/>
      </a:accent4>
      <a:accent5>
        <a:srgbClr val="777C84"/>
      </a:accent5>
      <a:accent6>
        <a:srgbClr val="5B9BD5"/>
      </a:accent6>
      <a:hlink>
        <a:srgbClr val="7598D9"/>
      </a:hlink>
      <a:folHlink>
        <a:srgbClr val="3B435B"/>
      </a:folHlink>
    </a:clrScheme>
    <a:fontScheme name="PingAn">
      <a:majorFont>
        <a:latin typeface="Arial"/>
        <a:ea typeface="华文楷体"/>
        <a:cs typeface=""/>
      </a:majorFont>
      <a:minorFont>
        <a:latin typeface="Arial"/>
        <a:ea typeface="华文楷体"/>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t" anchorCtr="0" forceAA="0" compatLnSpc="1">
        <a:noAutofit/>
      </a:bodyPr>
      <a:lstStyle>
        <a:defPPr>
          <a:lnSpc>
            <a:spcPct val="90000"/>
          </a:lnSpc>
          <a:spcAft>
            <a:spcPts val="1000"/>
          </a:spcAft>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rnd">
          <a:solidFill>
            <a:schemeClr val="bg1">
              <a:lumMod val="50000"/>
              <a:lumOff val="5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spPr>
      <a:bodyPr rot="0" spcFirstLastPara="0" vertOverflow="overflow" horzOverflow="overflow" vert="horz" wrap="none" lIns="91440" tIns="45720" rIns="91440" bIns="45720" numCol="1" spcCol="0" rtlCol="0" fromWordArt="0" anchor="ctr" anchorCtr="0" forceAA="0" compatLnSpc="1">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DejaVu Sans"/>
        <a:ea typeface="方正书宋_GBK"/>
        <a:cs typeface=""/>
      </a:majorFont>
      <a:minorFont>
        <a:latin typeface="DejaVu Sans"/>
        <a:ea typeface="方正书宋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1906</Words>
  <Application>WPS 演示</Application>
  <PresentationFormat>宽屏</PresentationFormat>
  <Paragraphs>241</Paragraphs>
  <Slides>12</Slides>
  <Notes>10</Notes>
  <HiddenSlides>0</HiddenSlides>
  <MMClips>0</MMClips>
  <ScaleCrop>false</ScaleCrop>
  <HeadingPairs>
    <vt:vector size="8" baseType="variant">
      <vt:variant>
        <vt:lpstr>已用的字体</vt:lpstr>
      </vt:variant>
      <vt:variant>
        <vt:i4>22</vt:i4>
      </vt:variant>
      <vt:variant>
        <vt:lpstr>主题</vt:lpstr>
      </vt:variant>
      <vt:variant>
        <vt:i4>7</vt:i4>
      </vt:variant>
      <vt:variant>
        <vt:lpstr>嵌入 OLE 服务器</vt:lpstr>
      </vt:variant>
      <vt:variant>
        <vt:i4>23</vt:i4>
      </vt:variant>
      <vt:variant>
        <vt:lpstr>幻灯片标题</vt:lpstr>
      </vt:variant>
      <vt:variant>
        <vt:i4>12</vt:i4>
      </vt:variant>
    </vt:vector>
  </HeadingPairs>
  <TitlesOfParts>
    <vt:vector size="64" baseType="lpstr">
      <vt:lpstr>Arial</vt:lpstr>
      <vt:lpstr>方正书宋_GBK</vt:lpstr>
      <vt:lpstr>Wingdings</vt:lpstr>
      <vt:lpstr>Trebuchet MS</vt:lpstr>
      <vt:lpstr>微软雅黑</vt:lpstr>
      <vt:lpstr>华文楷体</vt:lpstr>
      <vt:lpstr>DejaVu Sans</vt:lpstr>
      <vt:lpstr>FZShangKuS-R-GB</vt:lpstr>
      <vt:lpstr>Microsoft YaHei</vt:lpstr>
      <vt:lpstr>Microsoft YaHei</vt:lpstr>
      <vt:lpstr>宋体-繁</vt:lpstr>
      <vt:lpstr>Malgun Gothic</vt:lpstr>
      <vt:lpstr>宋体</vt:lpstr>
      <vt:lpstr>汉仪旗黑KW</vt:lpstr>
      <vt:lpstr>Thonburi</vt:lpstr>
      <vt:lpstr>微软雅黑</vt:lpstr>
      <vt:lpstr>宋体</vt:lpstr>
      <vt:lpstr>Arial Unicode MS</vt:lpstr>
      <vt:lpstr>汉仪书宋二KW</vt:lpstr>
      <vt:lpstr>华文宋体</vt:lpstr>
      <vt:lpstr>Apple SD Gothic Neo</vt:lpstr>
      <vt:lpstr>Malgun Gothic</vt:lpstr>
      <vt:lpstr>16_PingAn 16:9</vt:lpstr>
      <vt:lpstr>17_PingAn 16:9</vt:lpstr>
      <vt:lpstr>PingAn 16:9</vt:lpstr>
      <vt:lpstr>18_PingAn 16:9</vt:lpstr>
      <vt:lpstr>19_PingAn 16:9</vt:lpstr>
      <vt:lpstr>20_PingAn 16:9</vt:lpstr>
      <vt:lpstr>默认设计模板</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黄英俊</dc:creator>
  <cp:lastModifiedBy>huahua</cp:lastModifiedBy>
  <cp:revision>1499</cp:revision>
  <dcterms:created xsi:type="dcterms:W3CDTF">2019-08-20T10:08:30Z</dcterms:created>
  <dcterms:modified xsi:type="dcterms:W3CDTF">2019-08-20T10:08:30Z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