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5"/>
  </p:notesMasterIdLst>
  <p:sldIdLst>
    <p:sldId id="256" r:id="rId2"/>
    <p:sldId id="258" r:id="rId3"/>
    <p:sldId id="259" r:id="rId4"/>
    <p:sldId id="260" r:id="rId5"/>
    <p:sldId id="301" r:id="rId6"/>
    <p:sldId id="302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0" r:id="rId24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6"/>
    </p:embeddedFont>
    <p:embeddedFont>
      <p:font typeface="Cabin" panose="020B0604020202020204" charset="-93"/>
      <p:regular r:id="rId27"/>
      <p:bold r:id="rId28"/>
      <p:italic r:id="rId29"/>
      <p:boldItalic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Montserrat SemiBold" panose="00000700000000000000" pitchFamily="2" charset="-93"/>
      <p:regular r:id="rId35"/>
      <p:bold r:id="rId36"/>
      <p:italic r:id="rId37"/>
      <p:boldItalic r:id="rId38"/>
    </p:embeddedFont>
    <p:embeddedFont>
      <p:font typeface="Nunito Light" pitchFamily="2" charset="-93"/>
      <p:regular r:id="rId39"/>
      <p: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01138CA-656C-41B0-B871-374ACB99F8BA}">
  <a:tblStyle styleId="{201138CA-656C-41B0-B871-374ACB99F8B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2" d="100"/>
          <a:sy n="82" d="100"/>
        </p:scale>
        <p:origin x="82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4170d791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24170d791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24170d7913_0_9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24170d7913_0_9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62242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21c6cc74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21c6cc748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91475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24170d7913_0_5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24170d7913_0_5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05150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24170d7913_0_9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24170d7913_0_9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34708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24170d7913_0_5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24170d7913_0_5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928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24170d7913_0_5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24170d7913_0_5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01743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24170d7913_0_5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24170d7913_0_5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06007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24170d7913_0_5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24170d7913_0_5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09875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24170d7913_0_5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24170d7913_0_5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34294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21c6cc74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21c6cc748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0582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313176ee7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313176ee7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133fc456e60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133fc456e60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83118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133fc456e60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133fc456e60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38410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133fc456e60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133fc456e60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11985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24170d7913_0_9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24170d7913_0_9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1147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24170d7913_0_9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24170d7913_0_9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24170d7913_0_5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24170d7913_0_5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21c6cc74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21c6cc748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7437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24170d7913_0_9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24170d7913_0_9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6566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133fc456e60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133fc456e60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9887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21c6cc74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21c6cc748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7654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133fc456e60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133fc456e60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2805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20075" y="1249925"/>
            <a:ext cx="3812100" cy="21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7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20075" y="3501025"/>
            <a:ext cx="2246100" cy="6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531375" y="2337531"/>
            <a:ext cx="3884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5880475" y="1024525"/>
            <a:ext cx="1185900" cy="838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5070325" y="3354840"/>
            <a:ext cx="2806200" cy="7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3225" y="1083500"/>
            <a:ext cx="7717500" cy="3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3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1424100" y="463300"/>
            <a:ext cx="629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977575" y="2734875"/>
            <a:ext cx="4453200" cy="18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spcBef>
                <a:spcPts val="0"/>
              </a:spcBef>
              <a:spcAft>
                <a:spcPts val="0"/>
              </a:spcAft>
              <a:buSzPts val="800"/>
              <a:buFont typeface="Nunito Light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977575" y="2020313"/>
            <a:ext cx="445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722700" y="1233175"/>
            <a:ext cx="38493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722700" y="2803075"/>
            <a:ext cx="38493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>
            <a:spLocks noGrp="1"/>
          </p:cNvSpPr>
          <p:nvPr>
            <p:ph type="title" hasCustomPrompt="1"/>
          </p:nvPr>
        </p:nvSpPr>
        <p:spPr>
          <a:xfrm>
            <a:off x="1583700" y="1106125"/>
            <a:ext cx="5976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1" name="Google Shape;41;p11"/>
          <p:cNvSpPr txBox="1">
            <a:spLocks noGrp="1"/>
          </p:cNvSpPr>
          <p:nvPr>
            <p:ph type="subTitle" idx="1"/>
          </p:nvPr>
        </p:nvSpPr>
        <p:spPr>
          <a:xfrm>
            <a:off x="2580750" y="3008650"/>
            <a:ext cx="39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 txBox="1">
            <a:spLocks noGrp="1"/>
          </p:cNvSpPr>
          <p:nvPr>
            <p:ph type="title"/>
          </p:nvPr>
        </p:nvSpPr>
        <p:spPr>
          <a:xfrm>
            <a:off x="680628" y="3802509"/>
            <a:ext cx="1755600" cy="2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ubTitle" idx="1"/>
          </p:nvPr>
        </p:nvSpPr>
        <p:spPr>
          <a:xfrm>
            <a:off x="680028" y="4139703"/>
            <a:ext cx="17568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title" idx="2"/>
          </p:nvPr>
        </p:nvSpPr>
        <p:spPr>
          <a:xfrm>
            <a:off x="4702002" y="3802509"/>
            <a:ext cx="1755600" cy="2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3"/>
          </p:nvPr>
        </p:nvSpPr>
        <p:spPr>
          <a:xfrm>
            <a:off x="4699452" y="4139703"/>
            <a:ext cx="1760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idx="4"/>
          </p:nvPr>
        </p:nvSpPr>
        <p:spPr>
          <a:xfrm>
            <a:off x="2690340" y="3802509"/>
            <a:ext cx="1755600" cy="2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5"/>
          </p:nvPr>
        </p:nvSpPr>
        <p:spPr>
          <a:xfrm>
            <a:off x="2687790" y="4139703"/>
            <a:ext cx="1760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6"/>
          </p:nvPr>
        </p:nvSpPr>
        <p:spPr>
          <a:xfrm>
            <a:off x="6713665" y="3802509"/>
            <a:ext cx="1755600" cy="2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7"/>
          </p:nvPr>
        </p:nvSpPr>
        <p:spPr>
          <a:xfrm>
            <a:off x="6711115" y="4139703"/>
            <a:ext cx="1760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8" hasCustomPrompt="1"/>
          </p:nvPr>
        </p:nvSpPr>
        <p:spPr>
          <a:xfrm>
            <a:off x="1191078" y="3022321"/>
            <a:ext cx="734700" cy="572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9" hasCustomPrompt="1"/>
          </p:nvPr>
        </p:nvSpPr>
        <p:spPr>
          <a:xfrm>
            <a:off x="5212452" y="3022321"/>
            <a:ext cx="734700" cy="572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13" hasCustomPrompt="1"/>
          </p:nvPr>
        </p:nvSpPr>
        <p:spPr>
          <a:xfrm>
            <a:off x="3200790" y="3022321"/>
            <a:ext cx="734700" cy="572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14" hasCustomPrompt="1"/>
          </p:nvPr>
        </p:nvSpPr>
        <p:spPr>
          <a:xfrm>
            <a:off x="7224115" y="3022321"/>
            <a:ext cx="734700" cy="572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15"/>
          </p:nvPr>
        </p:nvSpPr>
        <p:spPr>
          <a:xfrm>
            <a:off x="1424100" y="463300"/>
            <a:ext cx="629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713225" y="2127150"/>
            <a:ext cx="4788900" cy="13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title" idx="2" hasCustomPrompt="1"/>
          </p:nvPr>
        </p:nvSpPr>
        <p:spPr>
          <a:xfrm>
            <a:off x="835625" y="1005450"/>
            <a:ext cx="1185900" cy="838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2" name="Google Shape;122;p21"/>
          <p:cNvSpPr txBox="1">
            <a:spLocks noGrp="1"/>
          </p:cNvSpPr>
          <p:nvPr>
            <p:ph type="subTitle" idx="1"/>
          </p:nvPr>
        </p:nvSpPr>
        <p:spPr>
          <a:xfrm>
            <a:off x="713225" y="3647650"/>
            <a:ext cx="4323300" cy="50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33252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sz="3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sz="3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sz="3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sz="3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sz="3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sz="3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sz="3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sz="3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sz="3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340475"/>
            <a:ext cx="7717500" cy="32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●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5" r:id="rId5"/>
    <p:sldLayoutId id="2147483657" r:id="rId6"/>
    <p:sldLayoutId id="2147483658" r:id="rId7"/>
    <p:sldLayoutId id="2147483659" r:id="rId8"/>
    <p:sldLayoutId id="214748366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>
            <a:spLocks noGrp="1"/>
          </p:cNvSpPr>
          <p:nvPr>
            <p:ph type="ctrTitle"/>
          </p:nvPr>
        </p:nvSpPr>
        <p:spPr>
          <a:xfrm>
            <a:off x="531801" y="1817191"/>
            <a:ext cx="3812100" cy="21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BÁO CÁO ASM NHÓM 9</a:t>
            </a:r>
            <a:endParaRPr dirty="0"/>
          </a:p>
        </p:txBody>
      </p:sp>
      <p:sp>
        <p:nvSpPr>
          <p:cNvPr id="165" name="Google Shape;165;p30"/>
          <p:cNvSpPr/>
          <p:nvPr/>
        </p:nvSpPr>
        <p:spPr>
          <a:xfrm>
            <a:off x="4800100" y="-17175"/>
            <a:ext cx="4343900" cy="517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>
            <a:spLocks noGrp="1"/>
          </p:cNvSpPr>
          <p:nvPr>
            <p:ph type="title"/>
          </p:nvPr>
        </p:nvSpPr>
        <p:spPr>
          <a:xfrm>
            <a:off x="4223289" y="1747200"/>
            <a:ext cx="484322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TRẢI NGHIỆM KHÁCH HÀNG</a:t>
            </a:r>
            <a:endParaRPr dirty="0"/>
          </a:p>
        </p:txBody>
      </p:sp>
      <p:sp>
        <p:nvSpPr>
          <p:cNvPr id="222" name="Google Shape;222;p33"/>
          <p:cNvSpPr txBox="1">
            <a:spLocks noGrp="1"/>
          </p:cNvSpPr>
          <p:nvPr>
            <p:ph type="title" idx="2"/>
          </p:nvPr>
        </p:nvSpPr>
        <p:spPr>
          <a:xfrm>
            <a:off x="6051949" y="382494"/>
            <a:ext cx="1185900" cy="8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vi-VN" dirty="0"/>
              <a:t>5</a:t>
            </a:r>
            <a:endParaRPr dirty="0"/>
          </a:p>
        </p:txBody>
      </p:sp>
      <p:sp>
        <p:nvSpPr>
          <p:cNvPr id="225" name="Google Shape;225;p33"/>
          <p:cNvSpPr/>
          <p:nvPr/>
        </p:nvSpPr>
        <p:spPr>
          <a:xfrm>
            <a:off x="0" y="0"/>
            <a:ext cx="4151600" cy="517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222224-6008-EB87-6182-303A79385C8E}"/>
              </a:ext>
            </a:extLst>
          </p:cNvPr>
          <p:cNvSpPr txBox="1"/>
          <p:nvPr/>
        </p:nvSpPr>
        <p:spPr>
          <a:xfrm>
            <a:off x="4350577" y="3191706"/>
            <a:ext cx="4715932" cy="13997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vi-V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Làm cho khách hàng cảm thấy thoải mái khi sử dụng web Đáp ứng nhu cầu sử dụng sản phẩm của khách hàng Quan tâm , theo dõi khách hàng trước và sau khi mua hàng</a:t>
            </a:r>
            <a:endParaRPr lang="vi-V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666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7"/>
          <p:cNvSpPr txBox="1">
            <a:spLocks noGrp="1"/>
          </p:cNvSpPr>
          <p:nvPr>
            <p:ph type="title"/>
          </p:nvPr>
        </p:nvSpPr>
        <p:spPr>
          <a:xfrm>
            <a:off x="316000" y="2571750"/>
            <a:ext cx="4788900" cy="13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PHÂN CÔNG</a:t>
            </a:r>
            <a:endParaRPr dirty="0"/>
          </a:p>
        </p:txBody>
      </p:sp>
      <p:sp>
        <p:nvSpPr>
          <p:cNvPr id="312" name="Google Shape;312;p37"/>
          <p:cNvSpPr txBox="1">
            <a:spLocks noGrp="1"/>
          </p:cNvSpPr>
          <p:nvPr>
            <p:ph type="title" idx="2"/>
          </p:nvPr>
        </p:nvSpPr>
        <p:spPr>
          <a:xfrm>
            <a:off x="2117500" y="1067329"/>
            <a:ext cx="1185900" cy="8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vi-VN" dirty="0"/>
              <a:t>6</a:t>
            </a:r>
            <a:endParaRPr dirty="0"/>
          </a:p>
        </p:txBody>
      </p:sp>
      <p:sp>
        <p:nvSpPr>
          <p:cNvPr id="315" name="Google Shape;315;p37"/>
          <p:cNvSpPr/>
          <p:nvPr/>
        </p:nvSpPr>
        <p:spPr>
          <a:xfrm>
            <a:off x="5104900" y="-17175"/>
            <a:ext cx="4039100" cy="517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9153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>
            <a:spLocks noGrp="1"/>
          </p:cNvSpPr>
          <p:nvPr>
            <p:ph type="subTitle" idx="4294967295"/>
          </p:nvPr>
        </p:nvSpPr>
        <p:spPr>
          <a:xfrm>
            <a:off x="1271200" y="2963625"/>
            <a:ext cx="1671300" cy="25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LOGO</a:t>
            </a:r>
            <a:endParaRPr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42" name="Google Shape;242;p34"/>
          <p:cNvSpPr txBox="1"/>
          <p:nvPr/>
        </p:nvSpPr>
        <p:spPr>
          <a:xfrm>
            <a:off x="941075" y="3279175"/>
            <a:ext cx="2350500" cy="11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Venus </a:t>
            </a:r>
            <a:r>
              <a:rPr lang="en" sz="1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has a beautiful name and is the second planet from the Sun. It’s terribly hot, even hotter than Mercury, and its atmosphere is extremely poisonous</a:t>
            </a:r>
            <a:endParaRPr sz="12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44" name="Google Shape;244;p34"/>
          <p:cNvSpPr/>
          <p:nvPr/>
        </p:nvSpPr>
        <p:spPr>
          <a:xfrm>
            <a:off x="0" y="0"/>
            <a:ext cx="9144000" cy="175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2" name="Google Shape;252;p34"/>
          <p:cNvSpPr txBox="1">
            <a:spLocks noGrp="1"/>
          </p:cNvSpPr>
          <p:nvPr>
            <p:ph type="body" idx="1"/>
          </p:nvPr>
        </p:nvSpPr>
        <p:spPr>
          <a:xfrm>
            <a:off x="1365479" y="2279624"/>
            <a:ext cx="6413042" cy="2368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vi-V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Trạng</a:t>
            </a:r>
            <a:r>
              <a:rPr lang="vi-V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 slide show moblie , hover đổi ảnh  , thanh menu mobile , phương thức thanh toán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vi-V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Thạch</a:t>
            </a:r>
            <a:r>
              <a:rPr lang="vi-V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hiệu ứng sản phẩm , nút size , nút màu , giá tiền trang giỏ hàng ,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vi-V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Linh</a:t>
            </a:r>
            <a:r>
              <a:rPr lang="vi-V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slide show destop , thanh menu destop , nút số lượng chi tiết sản phẩm , hiệu ứng checkbox </a:t>
            </a:r>
          </a:p>
        </p:txBody>
      </p:sp>
    </p:spTree>
    <p:extLst>
      <p:ext uri="{BB962C8B-B14F-4D97-AF65-F5344CB8AC3E}">
        <p14:creationId xmlns:p14="http://schemas.microsoft.com/office/powerpoint/2010/main" val="2036538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>
            <a:spLocks noGrp="1"/>
          </p:cNvSpPr>
          <p:nvPr>
            <p:ph type="title"/>
          </p:nvPr>
        </p:nvSpPr>
        <p:spPr>
          <a:xfrm>
            <a:off x="4223289" y="3254267"/>
            <a:ext cx="484322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PERSONA</a:t>
            </a:r>
            <a:endParaRPr dirty="0"/>
          </a:p>
        </p:txBody>
      </p:sp>
      <p:sp>
        <p:nvSpPr>
          <p:cNvPr id="222" name="Google Shape;222;p33"/>
          <p:cNvSpPr txBox="1">
            <a:spLocks noGrp="1"/>
          </p:cNvSpPr>
          <p:nvPr>
            <p:ph type="title" idx="2"/>
          </p:nvPr>
        </p:nvSpPr>
        <p:spPr>
          <a:xfrm>
            <a:off x="6051949" y="1390027"/>
            <a:ext cx="1185900" cy="8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vi-VN" dirty="0"/>
              <a:t>7</a:t>
            </a:r>
            <a:endParaRPr dirty="0"/>
          </a:p>
        </p:txBody>
      </p:sp>
      <p:sp>
        <p:nvSpPr>
          <p:cNvPr id="225" name="Google Shape;225;p33"/>
          <p:cNvSpPr/>
          <p:nvPr/>
        </p:nvSpPr>
        <p:spPr>
          <a:xfrm>
            <a:off x="0" y="0"/>
            <a:ext cx="4151600" cy="517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6599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>
            <a:spLocks noGrp="1"/>
          </p:cNvSpPr>
          <p:nvPr>
            <p:ph type="subTitle" idx="4294967295"/>
          </p:nvPr>
        </p:nvSpPr>
        <p:spPr>
          <a:xfrm>
            <a:off x="1271200" y="2963625"/>
            <a:ext cx="1671300" cy="25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LOGO</a:t>
            </a:r>
            <a:endParaRPr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42" name="Google Shape;242;p34"/>
          <p:cNvSpPr txBox="1"/>
          <p:nvPr/>
        </p:nvSpPr>
        <p:spPr>
          <a:xfrm>
            <a:off x="941075" y="3279175"/>
            <a:ext cx="2350500" cy="11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Venus </a:t>
            </a:r>
            <a:r>
              <a:rPr lang="en" sz="1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has a beautiful name and is the second planet from the Sun. It’s terribly hot, even hotter than Mercury, and its atmosphere is extremely poisonous</a:t>
            </a:r>
            <a:endParaRPr sz="12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A1E449-D6A1-E6E9-F90F-7624631496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98" y="946747"/>
            <a:ext cx="7592803" cy="35093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83619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>
            <a:spLocks noGrp="1"/>
          </p:cNvSpPr>
          <p:nvPr>
            <p:ph type="subTitle" idx="4294967295"/>
          </p:nvPr>
        </p:nvSpPr>
        <p:spPr>
          <a:xfrm>
            <a:off x="1271200" y="2963625"/>
            <a:ext cx="1671300" cy="25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LOGO</a:t>
            </a:r>
            <a:endParaRPr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42" name="Google Shape;242;p34"/>
          <p:cNvSpPr txBox="1"/>
          <p:nvPr/>
        </p:nvSpPr>
        <p:spPr>
          <a:xfrm>
            <a:off x="941075" y="3279175"/>
            <a:ext cx="2350500" cy="11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Venus </a:t>
            </a:r>
            <a:r>
              <a:rPr lang="en" sz="1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has a beautiful name and is the second planet from the Sun. It’s terribly hot, even hotter than Mercury, and its atmosphere is extremely poisonous</a:t>
            </a:r>
            <a:endParaRPr sz="12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A1E449-D6A1-E6E9-F90F-76246314967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auto">
          <a:xfrm>
            <a:off x="777589" y="946747"/>
            <a:ext cx="7588820" cy="35093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24265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>
            <a:spLocks noGrp="1"/>
          </p:cNvSpPr>
          <p:nvPr>
            <p:ph type="subTitle" idx="4294967295"/>
          </p:nvPr>
        </p:nvSpPr>
        <p:spPr>
          <a:xfrm>
            <a:off x="1271200" y="2963625"/>
            <a:ext cx="1671300" cy="25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LOGO</a:t>
            </a:r>
            <a:endParaRPr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42" name="Google Shape;242;p34"/>
          <p:cNvSpPr txBox="1"/>
          <p:nvPr/>
        </p:nvSpPr>
        <p:spPr>
          <a:xfrm>
            <a:off x="941075" y="3279175"/>
            <a:ext cx="2350500" cy="11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Venus </a:t>
            </a:r>
            <a:r>
              <a:rPr lang="en" sz="1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has a beautiful name and is the second planet from the Sun. It’s terribly hot, even hotter than Mercury, and its atmosphere is extremely poisonous</a:t>
            </a:r>
            <a:endParaRPr sz="12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A1E449-D6A1-E6E9-F90F-76246314967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auto">
          <a:xfrm>
            <a:off x="775598" y="949844"/>
            <a:ext cx="7592803" cy="35031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37403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>
            <a:spLocks noGrp="1"/>
          </p:cNvSpPr>
          <p:nvPr>
            <p:ph type="subTitle" idx="4294967295"/>
          </p:nvPr>
        </p:nvSpPr>
        <p:spPr>
          <a:xfrm>
            <a:off x="1271200" y="2963625"/>
            <a:ext cx="1671300" cy="25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LOGO</a:t>
            </a:r>
            <a:endParaRPr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42" name="Google Shape;242;p34"/>
          <p:cNvSpPr txBox="1"/>
          <p:nvPr/>
        </p:nvSpPr>
        <p:spPr>
          <a:xfrm>
            <a:off x="941075" y="3279175"/>
            <a:ext cx="2350500" cy="11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Venus </a:t>
            </a:r>
            <a:r>
              <a:rPr lang="en" sz="1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has a beautiful name and is the second planet from the Sun. It’s terribly hot, even hotter than Mercury, and its atmosphere is extremely poisonous</a:t>
            </a:r>
            <a:endParaRPr sz="12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A1E449-D6A1-E6E9-F90F-76246314967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auto">
          <a:xfrm>
            <a:off x="777589" y="946747"/>
            <a:ext cx="7588820" cy="35093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6145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>
            <a:spLocks noGrp="1"/>
          </p:cNvSpPr>
          <p:nvPr>
            <p:ph type="subTitle" idx="4294967295"/>
          </p:nvPr>
        </p:nvSpPr>
        <p:spPr>
          <a:xfrm>
            <a:off x="1271200" y="2963625"/>
            <a:ext cx="1671300" cy="25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LOGO</a:t>
            </a:r>
            <a:endParaRPr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42" name="Google Shape;242;p34"/>
          <p:cNvSpPr txBox="1"/>
          <p:nvPr/>
        </p:nvSpPr>
        <p:spPr>
          <a:xfrm>
            <a:off x="941075" y="3279175"/>
            <a:ext cx="2350500" cy="11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Venus </a:t>
            </a:r>
            <a:r>
              <a:rPr lang="en" sz="1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has a beautiful name and is the second planet from the Sun. It’s terribly hot, even hotter than Mercury, and its atmosphere is extremely poisonous</a:t>
            </a:r>
            <a:endParaRPr sz="12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A1E449-D6A1-E6E9-F90F-76246314967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auto">
          <a:xfrm>
            <a:off x="803459" y="946747"/>
            <a:ext cx="7537080" cy="35093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036476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7"/>
          <p:cNvSpPr txBox="1">
            <a:spLocks noGrp="1"/>
          </p:cNvSpPr>
          <p:nvPr>
            <p:ph type="title"/>
          </p:nvPr>
        </p:nvSpPr>
        <p:spPr>
          <a:xfrm>
            <a:off x="316000" y="2571750"/>
            <a:ext cx="4788900" cy="13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USER FLOW</a:t>
            </a:r>
            <a:endParaRPr dirty="0"/>
          </a:p>
        </p:txBody>
      </p:sp>
      <p:sp>
        <p:nvSpPr>
          <p:cNvPr id="312" name="Google Shape;312;p37"/>
          <p:cNvSpPr txBox="1">
            <a:spLocks noGrp="1"/>
          </p:cNvSpPr>
          <p:nvPr>
            <p:ph type="title" idx="2"/>
          </p:nvPr>
        </p:nvSpPr>
        <p:spPr>
          <a:xfrm>
            <a:off x="2117500" y="1067329"/>
            <a:ext cx="1185900" cy="8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vi-VN" dirty="0"/>
              <a:t>8</a:t>
            </a:r>
            <a:endParaRPr dirty="0"/>
          </a:p>
        </p:txBody>
      </p:sp>
      <p:sp>
        <p:nvSpPr>
          <p:cNvPr id="315" name="Google Shape;315;p37"/>
          <p:cNvSpPr/>
          <p:nvPr/>
        </p:nvSpPr>
        <p:spPr>
          <a:xfrm>
            <a:off x="5104900" y="-17175"/>
            <a:ext cx="4039100" cy="517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880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>
            <a:spLocks noGrp="1"/>
          </p:cNvSpPr>
          <p:nvPr>
            <p:ph type="title"/>
          </p:nvPr>
        </p:nvSpPr>
        <p:spPr>
          <a:xfrm>
            <a:off x="455069" y="2067768"/>
            <a:ext cx="1983709" cy="2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GIỚI THIỆU NHÓM</a:t>
            </a:r>
            <a:endParaRPr dirty="0"/>
          </a:p>
        </p:txBody>
      </p:sp>
      <p:sp>
        <p:nvSpPr>
          <p:cNvPr id="196" name="Google Shape;196;p32"/>
          <p:cNvSpPr txBox="1">
            <a:spLocks noGrp="1"/>
          </p:cNvSpPr>
          <p:nvPr>
            <p:ph type="title" idx="2"/>
          </p:nvPr>
        </p:nvSpPr>
        <p:spPr>
          <a:xfrm>
            <a:off x="4476443" y="2067768"/>
            <a:ext cx="1983709" cy="2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LÝ DO THIẾT KẾ TRANG WEB</a:t>
            </a:r>
            <a:endParaRPr dirty="0"/>
          </a:p>
        </p:txBody>
      </p:sp>
      <p:sp>
        <p:nvSpPr>
          <p:cNvPr id="198" name="Google Shape;198;p32"/>
          <p:cNvSpPr txBox="1">
            <a:spLocks noGrp="1"/>
          </p:cNvSpPr>
          <p:nvPr>
            <p:ph type="title" idx="4"/>
          </p:nvPr>
        </p:nvSpPr>
        <p:spPr>
          <a:xfrm>
            <a:off x="2464781" y="2067768"/>
            <a:ext cx="1983709" cy="2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TÊN THƯƠNG HIỆU</a:t>
            </a:r>
            <a:endParaRPr dirty="0"/>
          </a:p>
        </p:txBody>
      </p:sp>
      <p:sp>
        <p:nvSpPr>
          <p:cNvPr id="200" name="Google Shape;200;p32"/>
          <p:cNvSpPr txBox="1">
            <a:spLocks noGrp="1"/>
          </p:cNvSpPr>
          <p:nvPr>
            <p:ph type="title" idx="6"/>
          </p:nvPr>
        </p:nvSpPr>
        <p:spPr>
          <a:xfrm>
            <a:off x="6488106" y="2067768"/>
            <a:ext cx="1983709" cy="2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THÔNG TIN TRANG WEB</a:t>
            </a:r>
            <a:endParaRPr dirty="0"/>
          </a:p>
        </p:txBody>
      </p:sp>
      <p:sp>
        <p:nvSpPr>
          <p:cNvPr id="202" name="Google Shape;202;p32"/>
          <p:cNvSpPr txBox="1">
            <a:spLocks noGrp="1"/>
          </p:cNvSpPr>
          <p:nvPr>
            <p:ph type="title" idx="15"/>
          </p:nvPr>
        </p:nvSpPr>
        <p:spPr>
          <a:xfrm>
            <a:off x="1424100" y="463300"/>
            <a:ext cx="629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NỘI DUNG</a:t>
            </a:r>
          </a:p>
        </p:txBody>
      </p:sp>
      <p:sp>
        <p:nvSpPr>
          <p:cNvPr id="207" name="Google Shape;207;p32"/>
          <p:cNvSpPr txBox="1">
            <a:spLocks noGrp="1"/>
          </p:cNvSpPr>
          <p:nvPr>
            <p:ph type="title" idx="8"/>
          </p:nvPr>
        </p:nvSpPr>
        <p:spPr>
          <a:xfrm>
            <a:off x="1100743" y="994187"/>
            <a:ext cx="830161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08" name="Google Shape;208;p32"/>
          <p:cNvSpPr txBox="1">
            <a:spLocks noGrp="1"/>
          </p:cNvSpPr>
          <p:nvPr>
            <p:ph type="title" idx="9"/>
          </p:nvPr>
        </p:nvSpPr>
        <p:spPr>
          <a:xfrm>
            <a:off x="5122117" y="994187"/>
            <a:ext cx="830161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09" name="Google Shape;209;p32"/>
          <p:cNvSpPr txBox="1">
            <a:spLocks noGrp="1"/>
          </p:cNvSpPr>
          <p:nvPr>
            <p:ph type="title" idx="13"/>
          </p:nvPr>
        </p:nvSpPr>
        <p:spPr>
          <a:xfrm>
            <a:off x="3110455" y="994187"/>
            <a:ext cx="830161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10" name="Google Shape;210;p32"/>
          <p:cNvSpPr txBox="1">
            <a:spLocks noGrp="1"/>
          </p:cNvSpPr>
          <p:nvPr>
            <p:ph type="title" idx="14"/>
          </p:nvPr>
        </p:nvSpPr>
        <p:spPr>
          <a:xfrm>
            <a:off x="7133780" y="994187"/>
            <a:ext cx="830161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9" name="Google Shape;194;p32">
            <a:extLst>
              <a:ext uri="{FF2B5EF4-FFF2-40B4-BE49-F238E27FC236}">
                <a16:creationId xmlns:a16="http://schemas.microsoft.com/office/drawing/2014/main" id="{43A11F06-E65C-DE66-A507-4731E6A7F509}"/>
              </a:ext>
            </a:extLst>
          </p:cNvPr>
          <p:cNvSpPr txBox="1">
            <a:spLocks/>
          </p:cNvSpPr>
          <p:nvPr/>
        </p:nvSpPr>
        <p:spPr>
          <a:xfrm>
            <a:off x="465106" y="4143996"/>
            <a:ext cx="1983709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SemiBold"/>
              <a:buNone/>
              <a:defRPr sz="20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SemiBold"/>
              <a:buNone/>
              <a:defRPr sz="25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SemiBold"/>
              <a:buNone/>
              <a:defRPr sz="25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SemiBold"/>
              <a:buNone/>
              <a:defRPr sz="25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SemiBold"/>
              <a:buNone/>
              <a:defRPr sz="25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SemiBold"/>
              <a:buNone/>
              <a:defRPr sz="25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SemiBold"/>
              <a:buNone/>
              <a:defRPr sz="25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SemiBold"/>
              <a:buNone/>
              <a:defRPr sz="25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SemiBold"/>
              <a:buNone/>
              <a:defRPr sz="25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r>
              <a:rPr lang="vi-VN" dirty="0"/>
              <a:t>TRẢI NGHIỆM KHÁCH HÀNG</a:t>
            </a:r>
          </a:p>
        </p:txBody>
      </p:sp>
      <p:sp>
        <p:nvSpPr>
          <p:cNvPr id="41" name="Google Shape;196;p32">
            <a:extLst>
              <a:ext uri="{FF2B5EF4-FFF2-40B4-BE49-F238E27FC236}">
                <a16:creationId xmlns:a16="http://schemas.microsoft.com/office/drawing/2014/main" id="{4B2FAFC1-960C-6B36-9510-CE845FB2A728}"/>
              </a:ext>
            </a:extLst>
          </p:cNvPr>
          <p:cNvSpPr txBox="1">
            <a:spLocks/>
          </p:cNvSpPr>
          <p:nvPr/>
        </p:nvSpPr>
        <p:spPr>
          <a:xfrm>
            <a:off x="4506311" y="4106803"/>
            <a:ext cx="1983709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SemiBold"/>
              <a:buNone/>
              <a:defRPr sz="20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SemiBold"/>
              <a:buNone/>
              <a:defRPr sz="25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SemiBold"/>
              <a:buNone/>
              <a:defRPr sz="25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SemiBold"/>
              <a:buNone/>
              <a:defRPr sz="25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SemiBold"/>
              <a:buNone/>
              <a:defRPr sz="25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SemiBold"/>
              <a:buNone/>
              <a:defRPr sz="25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SemiBold"/>
              <a:buNone/>
              <a:defRPr sz="25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SemiBold"/>
              <a:buNone/>
              <a:defRPr sz="25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SemiBold"/>
              <a:buNone/>
              <a:defRPr sz="25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r>
              <a:rPr lang="vi-VN" dirty="0"/>
              <a:t>PERSONA</a:t>
            </a:r>
          </a:p>
        </p:txBody>
      </p:sp>
      <p:sp>
        <p:nvSpPr>
          <p:cNvPr id="43" name="Google Shape;198;p32">
            <a:extLst>
              <a:ext uri="{FF2B5EF4-FFF2-40B4-BE49-F238E27FC236}">
                <a16:creationId xmlns:a16="http://schemas.microsoft.com/office/drawing/2014/main" id="{2337AE08-B5BC-3C17-52E7-435448B375FE}"/>
              </a:ext>
            </a:extLst>
          </p:cNvPr>
          <p:cNvSpPr txBox="1">
            <a:spLocks/>
          </p:cNvSpPr>
          <p:nvPr/>
        </p:nvSpPr>
        <p:spPr>
          <a:xfrm>
            <a:off x="2467356" y="4143996"/>
            <a:ext cx="1983709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SemiBold"/>
              <a:buNone/>
              <a:defRPr sz="20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SemiBold"/>
              <a:buNone/>
              <a:defRPr sz="25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SemiBold"/>
              <a:buNone/>
              <a:defRPr sz="25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SemiBold"/>
              <a:buNone/>
              <a:defRPr sz="25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SemiBold"/>
              <a:buNone/>
              <a:defRPr sz="25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SemiBold"/>
              <a:buNone/>
              <a:defRPr sz="25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SemiBold"/>
              <a:buNone/>
              <a:defRPr sz="25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SemiBold"/>
              <a:buNone/>
              <a:defRPr sz="25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SemiBold"/>
              <a:buNone/>
              <a:defRPr sz="25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r>
              <a:rPr lang="vi-VN" dirty="0"/>
              <a:t>PHÂN CÔNG</a:t>
            </a:r>
          </a:p>
        </p:txBody>
      </p:sp>
      <p:sp>
        <p:nvSpPr>
          <p:cNvPr id="45" name="Google Shape;200;p32">
            <a:extLst>
              <a:ext uri="{FF2B5EF4-FFF2-40B4-BE49-F238E27FC236}">
                <a16:creationId xmlns:a16="http://schemas.microsoft.com/office/drawing/2014/main" id="{A95D9757-4353-FFA2-B938-6020978F59F1}"/>
              </a:ext>
            </a:extLst>
          </p:cNvPr>
          <p:cNvSpPr txBox="1">
            <a:spLocks/>
          </p:cNvSpPr>
          <p:nvPr/>
        </p:nvSpPr>
        <p:spPr>
          <a:xfrm>
            <a:off x="6504749" y="4106803"/>
            <a:ext cx="1983709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SemiBold"/>
              <a:buNone/>
              <a:defRPr sz="20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SemiBold"/>
              <a:buNone/>
              <a:defRPr sz="25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SemiBold"/>
              <a:buNone/>
              <a:defRPr sz="25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SemiBold"/>
              <a:buNone/>
              <a:defRPr sz="25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SemiBold"/>
              <a:buNone/>
              <a:defRPr sz="25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SemiBold"/>
              <a:buNone/>
              <a:defRPr sz="25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SemiBold"/>
              <a:buNone/>
              <a:defRPr sz="25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SemiBold"/>
              <a:buNone/>
              <a:defRPr sz="25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 SemiBold"/>
              <a:buNone/>
              <a:defRPr sz="25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r>
              <a:rPr lang="vi-VN" dirty="0"/>
              <a:t>USER FLOW</a:t>
            </a:r>
          </a:p>
        </p:txBody>
      </p:sp>
      <p:sp>
        <p:nvSpPr>
          <p:cNvPr id="47" name="Google Shape;207;p32">
            <a:extLst>
              <a:ext uri="{FF2B5EF4-FFF2-40B4-BE49-F238E27FC236}">
                <a16:creationId xmlns:a16="http://schemas.microsoft.com/office/drawing/2014/main" id="{28A3DA97-B252-BE3F-AF8A-87B529C1B921}"/>
              </a:ext>
            </a:extLst>
          </p:cNvPr>
          <p:cNvSpPr txBox="1">
            <a:spLocks/>
          </p:cNvSpPr>
          <p:nvPr/>
        </p:nvSpPr>
        <p:spPr>
          <a:xfrm>
            <a:off x="1108204" y="3112925"/>
            <a:ext cx="830161" cy="572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sz="3000" b="0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sz="30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sz="30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sz="30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sz="30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sz="30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sz="30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sz="30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sz="30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48" name="Google Shape;208;p32">
            <a:extLst>
              <a:ext uri="{FF2B5EF4-FFF2-40B4-BE49-F238E27FC236}">
                <a16:creationId xmlns:a16="http://schemas.microsoft.com/office/drawing/2014/main" id="{7C2E4913-6E9A-D8FA-E409-0AF01D4402A0}"/>
              </a:ext>
            </a:extLst>
          </p:cNvPr>
          <p:cNvSpPr txBox="1">
            <a:spLocks/>
          </p:cNvSpPr>
          <p:nvPr/>
        </p:nvSpPr>
        <p:spPr>
          <a:xfrm>
            <a:off x="5149409" y="3075732"/>
            <a:ext cx="830161" cy="572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sz="3000" b="0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sz="30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sz="30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sz="30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sz="30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sz="30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sz="30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sz="30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sz="30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r>
              <a:rPr lang="en" dirty="0"/>
              <a:t>07</a:t>
            </a:r>
          </a:p>
        </p:txBody>
      </p:sp>
      <p:sp>
        <p:nvSpPr>
          <p:cNvPr id="49" name="Google Shape;209;p32">
            <a:extLst>
              <a:ext uri="{FF2B5EF4-FFF2-40B4-BE49-F238E27FC236}">
                <a16:creationId xmlns:a16="http://schemas.microsoft.com/office/drawing/2014/main" id="{98B7BFC9-352B-01B0-4DB4-57E58F25517D}"/>
              </a:ext>
            </a:extLst>
          </p:cNvPr>
          <p:cNvSpPr txBox="1">
            <a:spLocks/>
          </p:cNvSpPr>
          <p:nvPr/>
        </p:nvSpPr>
        <p:spPr>
          <a:xfrm>
            <a:off x="3110454" y="3112925"/>
            <a:ext cx="830161" cy="572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sz="3000" b="0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sz="30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sz="30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sz="30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sz="30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sz="30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sz="30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sz="30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sz="30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r>
              <a:rPr lang="en" dirty="0"/>
              <a:t>06</a:t>
            </a:r>
          </a:p>
        </p:txBody>
      </p:sp>
      <p:sp>
        <p:nvSpPr>
          <p:cNvPr id="50" name="Google Shape;210;p32">
            <a:extLst>
              <a:ext uri="{FF2B5EF4-FFF2-40B4-BE49-F238E27FC236}">
                <a16:creationId xmlns:a16="http://schemas.microsoft.com/office/drawing/2014/main" id="{E81D05BE-A41A-C62D-D5CF-A37D14C7DE89}"/>
              </a:ext>
            </a:extLst>
          </p:cNvPr>
          <p:cNvSpPr txBox="1">
            <a:spLocks/>
          </p:cNvSpPr>
          <p:nvPr/>
        </p:nvSpPr>
        <p:spPr>
          <a:xfrm>
            <a:off x="7147847" y="3075732"/>
            <a:ext cx="830161" cy="572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sz="3000" b="0" i="0" u="none" strike="noStrike" cap="non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sz="30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sz="30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sz="30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sz="30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sz="30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sz="30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sz="30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SemiBold"/>
              <a:buNone/>
              <a:defRPr sz="3000" b="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r>
              <a:rPr lang="en" dirty="0"/>
              <a:t>08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54"/>
          <p:cNvSpPr txBox="1">
            <a:spLocks noGrp="1"/>
          </p:cNvSpPr>
          <p:nvPr>
            <p:ph type="title"/>
          </p:nvPr>
        </p:nvSpPr>
        <p:spPr>
          <a:xfrm>
            <a:off x="1424100" y="463300"/>
            <a:ext cx="629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ĐĂNG KÝ/ĐĂNG NHẬP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0E105F-CD25-CB9D-748F-F1538B0F9E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32" y="1675447"/>
            <a:ext cx="8271935" cy="221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093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54"/>
          <p:cNvSpPr txBox="1">
            <a:spLocks noGrp="1"/>
          </p:cNvSpPr>
          <p:nvPr>
            <p:ph type="title"/>
          </p:nvPr>
        </p:nvSpPr>
        <p:spPr>
          <a:xfrm>
            <a:off x="1424100" y="463300"/>
            <a:ext cx="629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GIỎ HÀNG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0E105F-CD25-CB9D-748F-F1538B0F9E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235478" y="1154533"/>
            <a:ext cx="6673043" cy="377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3286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54"/>
          <p:cNvSpPr txBox="1">
            <a:spLocks noGrp="1"/>
          </p:cNvSpPr>
          <p:nvPr>
            <p:ph type="title"/>
          </p:nvPr>
        </p:nvSpPr>
        <p:spPr>
          <a:xfrm>
            <a:off x="1424100" y="463300"/>
            <a:ext cx="629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MUA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0E105F-CD25-CB9D-748F-F1538B0F9E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81395" y="1190979"/>
            <a:ext cx="7981210" cy="348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0409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>
            <a:spLocks noGrp="1"/>
          </p:cNvSpPr>
          <p:nvPr>
            <p:ph type="title"/>
          </p:nvPr>
        </p:nvSpPr>
        <p:spPr>
          <a:xfrm>
            <a:off x="4223289" y="1515533"/>
            <a:ext cx="4843220" cy="25297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CẢM ƠN QUÝ THẦY CÔ ĐÃ XEM</a:t>
            </a:r>
            <a:endParaRPr dirty="0"/>
          </a:p>
        </p:txBody>
      </p:sp>
      <p:sp>
        <p:nvSpPr>
          <p:cNvPr id="225" name="Google Shape;225;p33"/>
          <p:cNvSpPr/>
          <p:nvPr/>
        </p:nvSpPr>
        <p:spPr>
          <a:xfrm>
            <a:off x="0" y="0"/>
            <a:ext cx="4151600" cy="517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9515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>
            <a:spLocks noGrp="1"/>
          </p:cNvSpPr>
          <p:nvPr>
            <p:ph type="title"/>
          </p:nvPr>
        </p:nvSpPr>
        <p:spPr>
          <a:xfrm>
            <a:off x="4531375" y="2337531"/>
            <a:ext cx="3884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GIỚI THIỆU NHÓM</a:t>
            </a:r>
            <a:endParaRPr dirty="0"/>
          </a:p>
        </p:txBody>
      </p:sp>
      <p:sp>
        <p:nvSpPr>
          <p:cNvPr id="222" name="Google Shape;222;p33"/>
          <p:cNvSpPr txBox="1">
            <a:spLocks noGrp="1"/>
          </p:cNvSpPr>
          <p:nvPr>
            <p:ph type="title" idx="2"/>
          </p:nvPr>
        </p:nvSpPr>
        <p:spPr>
          <a:xfrm>
            <a:off x="5880475" y="1024525"/>
            <a:ext cx="1185900" cy="8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25" name="Google Shape;225;p33"/>
          <p:cNvSpPr/>
          <p:nvPr/>
        </p:nvSpPr>
        <p:spPr>
          <a:xfrm>
            <a:off x="0" y="0"/>
            <a:ext cx="4151600" cy="517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>
            <a:spLocks noGrp="1"/>
          </p:cNvSpPr>
          <p:nvPr>
            <p:ph type="subTitle" idx="4294967295"/>
          </p:nvPr>
        </p:nvSpPr>
        <p:spPr>
          <a:xfrm>
            <a:off x="1271200" y="2963625"/>
            <a:ext cx="1671300" cy="25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LOGO</a:t>
            </a:r>
            <a:endParaRPr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42" name="Google Shape;242;p34"/>
          <p:cNvSpPr txBox="1"/>
          <p:nvPr/>
        </p:nvSpPr>
        <p:spPr>
          <a:xfrm>
            <a:off x="941075" y="3279175"/>
            <a:ext cx="2350500" cy="11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Venus </a:t>
            </a:r>
            <a:r>
              <a:rPr lang="en" sz="12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has a beautiful name and is the second planet from the Sun. It’s terribly hot, even hotter than Mercury, and its atmosphere is extremely poisonous</a:t>
            </a:r>
            <a:endParaRPr sz="120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44" name="Google Shape;244;p34"/>
          <p:cNvSpPr/>
          <p:nvPr/>
        </p:nvSpPr>
        <p:spPr>
          <a:xfrm>
            <a:off x="0" y="0"/>
            <a:ext cx="9144000" cy="175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1" name="Google Shape;251;p34"/>
          <p:cNvSpPr txBox="1">
            <a:spLocks noGrp="1"/>
          </p:cNvSpPr>
          <p:nvPr>
            <p:ph type="title"/>
          </p:nvPr>
        </p:nvSpPr>
        <p:spPr>
          <a:xfrm>
            <a:off x="2345400" y="2012575"/>
            <a:ext cx="445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NHÓM 9</a:t>
            </a:r>
            <a:endParaRPr dirty="0"/>
          </a:p>
        </p:txBody>
      </p:sp>
      <p:sp>
        <p:nvSpPr>
          <p:cNvPr id="252" name="Google Shape;252;p34"/>
          <p:cNvSpPr txBox="1">
            <a:spLocks noGrp="1"/>
          </p:cNvSpPr>
          <p:nvPr>
            <p:ph type="body" idx="1"/>
          </p:nvPr>
        </p:nvSpPr>
        <p:spPr>
          <a:xfrm>
            <a:off x="2231425" y="3215025"/>
            <a:ext cx="4453200" cy="18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20000"/>
              </a:lnSpc>
              <a:spcAft>
                <a:spcPts val="600"/>
              </a:spcAft>
              <a:tabLst>
                <a:tab pos="2743200" algn="r"/>
              </a:tabLst>
            </a:pPr>
            <a:r>
              <a:rPr lang="en-US" sz="18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Nguyễn</a:t>
            </a: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Quốc</a:t>
            </a: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Trạng</a:t>
            </a: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   PC05335</a:t>
            </a:r>
            <a:endParaRPr lang="vi-V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lnSpc>
                <a:spcPct val="120000"/>
              </a:lnSpc>
              <a:spcAft>
                <a:spcPts val="600"/>
              </a:spcAft>
              <a:tabLst>
                <a:tab pos="2743200" algn="r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Lê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Ngọc</a:t>
            </a: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Thạch</a:t>
            </a: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             PC05217</a:t>
            </a:r>
            <a:endParaRPr lang="vi-V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ctr">
              <a:lnSpc>
                <a:spcPct val="120000"/>
              </a:lnSpc>
              <a:spcAft>
                <a:spcPts val="600"/>
              </a:spcAft>
              <a:tabLst>
                <a:tab pos="2743200" algn="r"/>
              </a:tabLst>
            </a:pPr>
            <a:r>
              <a:rPr lang="en-US" sz="18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Phạm</a:t>
            </a: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Quang Linh	       PC05353</a:t>
            </a:r>
            <a:endParaRPr lang="vi-V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7"/>
          <p:cNvSpPr txBox="1">
            <a:spLocks noGrp="1"/>
          </p:cNvSpPr>
          <p:nvPr>
            <p:ph type="title"/>
          </p:nvPr>
        </p:nvSpPr>
        <p:spPr>
          <a:xfrm>
            <a:off x="418758" y="1251496"/>
            <a:ext cx="4788900" cy="13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TÊN THƯƠNG HIỆU</a:t>
            </a:r>
            <a:endParaRPr dirty="0"/>
          </a:p>
        </p:txBody>
      </p:sp>
      <p:sp>
        <p:nvSpPr>
          <p:cNvPr id="312" name="Google Shape;312;p37"/>
          <p:cNvSpPr txBox="1">
            <a:spLocks noGrp="1"/>
          </p:cNvSpPr>
          <p:nvPr>
            <p:ph type="title" idx="2"/>
          </p:nvPr>
        </p:nvSpPr>
        <p:spPr>
          <a:xfrm>
            <a:off x="2113767" y="200775"/>
            <a:ext cx="1185900" cy="8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15" name="Google Shape;315;p37"/>
          <p:cNvSpPr/>
          <p:nvPr/>
        </p:nvSpPr>
        <p:spPr>
          <a:xfrm>
            <a:off x="5104900" y="-17175"/>
            <a:ext cx="4039100" cy="517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252;p34">
            <a:extLst>
              <a:ext uri="{FF2B5EF4-FFF2-40B4-BE49-F238E27FC236}">
                <a16:creationId xmlns:a16="http://schemas.microsoft.com/office/drawing/2014/main" id="{91A94BD5-4F64-F0FB-AFC6-066834BE6B74}"/>
              </a:ext>
            </a:extLst>
          </p:cNvPr>
          <p:cNvSpPr txBox="1">
            <a:spLocks/>
          </p:cNvSpPr>
          <p:nvPr/>
        </p:nvSpPr>
        <p:spPr>
          <a:xfrm>
            <a:off x="480117" y="3052038"/>
            <a:ext cx="4453200" cy="105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None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vi-VN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Tên Thương Hiệu: Unisex STYLE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vi-VN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Đề tài: Shop bán quần áo</a:t>
            </a:r>
            <a:endParaRPr lang="vi-V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496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>
            <a:spLocks noGrp="1"/>
          </p:cNvSpPr>
          <p:nvPr>
            <p:ph type="title"/>
          </p:nvPr>
        </p:nvSpPr>
        <p:spPr>
          <a:xfrm>
            <a:off x="4223289" y="3211607"/>
            <a:ext cx="484322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LÝ DO THIẾT KẾ WEB QUẦN ÁO</a:t>
            </a:r>
            <a:endParaRPr dirty="0"/>
          </a:p>
        </p:txBody>
      </p:sp>
      <p:sp>
        <p:nvSpPr>
          <p:cNvPr id="222" name="Google Shape;222;p33"/>
          <p:cNvSpPr txBox="1">
            <a:spLocks noGrp="1"/>
          </p:cNvSpPr>
          <p:nvPr>
            <p:ph type="title" idx="2"/>
          </p:nvPr>
        </p:nvSpPr>
        <p:spPr>
          <a:xfrm>
            <a:off x="6051949" y="1009027"/>
            <a:ext cx="1185900" cy="8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vi-VN" dirty="0"/>
              <a:t>3</a:t>
            </a:r>
            <a:endParaRPr dirty="0"/>
          </a:p>
        </p:txBody>
      </p:sp>
      <p:sp>
        <p:nvSpPr>
          <p:cNvPr id="225" name="Google Shape;225;p33"/>
          <p:cNvSpPr/>
          <p:nvPr/>
        </p:nvSpPr>
        <p:spPr>
          <a:xfrm>
            <a:off x="0" y="0"/>
            <a:ext cx="4151600" cy="517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4667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54"/>
          <p:cNvSpPr txBox="1">
            <a:spLocks noGrp="1"/>
          </p:cNvSpPr>
          <p:nvPr>
            <p:ph type="body" idx="1"/>
          </p:nvPr>
        </p:nvSpPr>
        <p:spPr>
          <a:xfrm>
            <a:off x="713250" y="3362317"/>
            <a:ext cx="7717500" cy="14903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300"/>
              </a:spcBef>
              <a:spcAft>
                <a:spcPts val="0"/>
              </a:spcAft>
              <a:buSzPts val="1300"/>
              <a:buChar char="●"/>
            </a:pPr>
            <a:r>
              <a:rPr lang="en-US" dirty="0" err="1">
                <a:solidFill>
                  <a:schemeClr val="hlink"/>
                </a:solidFill>
                <a:uFill>
                  <a:noFill/>
                </a:uFill>
              </a:rPr>
              <a:t>Tăng</a:t>
            </a: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US" dirty="0" err="1">
                <a:solidFill>
                  <a:schemeClr val="hlink"/>
                </a:solidFill>
                <a:uFill>
                  <a:noFill/>
                </a:uFill>
              </a:rPr>
              <a:t>doanh</a:t>
            </a: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US" dirty="0" err="1">
                <a:solidFill>
                  <a:schemeClr val="hlink"/>
                </a:solidFill>
                <a:uFill>
                  <a:noFill/>
                </a:uFill>
              </a:rPr>
              <a:t>số</a:t>
            </a: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US" dirty="0" err="1">
                <a:solidFill>
                  <a:schemeClr val="hlink"/>
                </a:solidFill>
                <a:uFill>
                  <a:noFill/>
                </a:uFill>
              </a:rPr>
              <a:t>bán</a:t>
            </a: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US" dirty="0" err="1">
                <a:solidFill>
                  <a:schemeClr val="hlink"/>
                </a:solidFill>
                <a:uFill>
                  <a:noFill/>
                </a:uFill>
              </a:rPr>
              <a:t>hàng</a:t>
            </a: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.</a:t>
            </a:r>
            <a:endParaRPr lang="en-US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>
                <a:solidFill>
                  <a:schemeClr val="hlink"/>
                </a:solidFill>
                <a:uFill>
                  <a:noFill/>
                </a:uFill>
              </a:rPr>
              <a:t>Giảm</a:t>
            </a: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 chi </a:t>
            </a:r>
            <a:r>
              <a:rPr lang="en-US" dirty="0" err="1">
                <a:solidFill>
                  <a:schemeClr val="hlink"/>
                </a:solidFill>
                <a:uFill>
                  <a:noFill/>
                </a:uFill>
              </a:rPr>
              <a:t>phí</a:t>
            </a: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US" dirty="0" err="1">
                <a:solidFill>
                  <a:schemeClr val="hlink"/>
                </a:solidFill>
                <a:uFill>
                  <a:noFill/>
                </a:uFill>
              </a:rPr>
              <a:t>quần</a:t>
            </a: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US" dirty="0" err="1">
                <a:solidFill>
                  <a:schemeClr val="hlink"/>
                </a:solidFill>
                <a:uFill>
                  <a:noFill/>
                </a:uFill>
              </a:rPr>
              <a:t>áo</a:t>
            </a: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.</a:t>
            </a:r>
            <a:endParaRPr lang="en-US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>
                <a:solidFill>
                  <a:schemeClr val="hlink"/>
                </a:solidFill>
                <a:uFill>
                  <a:noFill/>
                </a:uFill>
              </a:rPr>
              <a:t>Xây</a:t>
            </a: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US" dirty="0" err="1">
                <a:solidFill>
                  <a:schemeClr val="hlink"/>
                </a:solidFill>
                <a:uFill>
                  <a:noFill/>
                </a:uFill>
              </a:rPr>
              <a:t>dựng</a:t>
            </a: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US" dirty="0" err="1">
                <a:solidFill>
                  <a:schemeClr val="hlink"/>
                </a:solidFill>
                <a:uFill>
                  <a:noFill/>
                </a:uFill>
              </a:rPr>
              <a:t>hình</a:t>
            </a: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US" dirty="0" err="1">
                <a:solidFill>
                  <a:schemeClr val="hlink"/>
                </a:solidFill>
                <a:uFill>
                  <a:noFill/>
                </a:uFill>
              </a:rPr>
              <a:t>ảnh</a:t>
            </a: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US" dirty="0" err="1">
                <a:solidFill>
                  <a:schemeClr val="hlink"/>
                </a:solidFill>
                <a:uFill>
                  <a:noFill/>
                </a:uFill>
              </a:rPr>
              <a:t>thương</a:t>
            </a: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US" dirty="0" err="1">
                <a:solidFill>
                  <a:schemeClr val="hlink"/>
                </a:solidFill>
                <a:uFill>
                  <a:noFill/>
                </a:uFill>
              </a:rPr>
              <a:t>hiệu</a:t>
            </a: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.</a:t>
            </a:r>
            <a:endParaRPr lang="en-US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>
                <a:solidFill>
                  <a:schemeClr val="hlink"/>
                </a:solidFill>
                <a:uFill>
                  <a:noFill/>
                </a:uFill>
              </a:rPr>
              <a:t>Kích</a:t>
            </a: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US" dirty="0" err="1">
                <a:solidFill>
                  <a:schemeClr val="hlink"/>
                </a:solidFill>
                <a:uFill>
                  <a:noFill/>
                </a:uFill>
              </a:rPr>
              <a:t>thích</a:t>
            </a: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US" dirty="0" err="1">
                <a:solidFill>
                  <a:schemeClr val="hlink"/>
                </a:solidFill>
                <a:uFill>
                  <a:noFill/>
                </a:uFill>
              </a:rPr>
              <a:t>mua</a:t>
            </a: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US" dirty="0" err="1">
                <a:solidFill>
                  <a:schemeClr val="hlink"/>
                </a:solidFill>
                <a:uFill>
                  <a:noFill/>
                </a:uFill>
              </a:rPr>
              <a:t>hàng</a:t>
            </a: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.</a:t>
            </a:r>
            <a:endParaRPr lang="en-US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,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nhuận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bền</a:t>
            </a:r>
            <a:r>
              <a:rPr lang="en-US" dirty="0"/>
              <a:t> </a:t>
            </a:r>
            <a:r>
              <a:rPr lang="en-US" dirty="0" err="1"/>
              <a:t>vững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ty.</a:t>
            </a:r>
          </a:p>
        </p:txBody>
      </p:sp>
      <p:sp>
        <p:nvSpPr>
          <p:cNvPr id="912" name="Google Shape;912;p54"/>
          <p:cNvSpPr txBox="1">
            <a:spLocks noGrp="1"/>
          </p:cNvSpPr>
          <p:nvPr>
            <p:ph type="title"/>
          </p:nvPr>
        </p:nvSpPr>
        <p:spPr>
          <a:xfrm>
            <a:off x="1424100" y="463300"/>
            <a:ext cx="629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LÝ DO THIẾT KẾ WEBSITE QUẦN ÁO</a:t>
            </a:r>
            <a:endParaRPr dirty="0"/>
          </a:p>
        </p:txBody>
      </p:sp>
      <p:sp>
        <p:nvSpPr>
          <p:cNvPr id="2" name="Google Shape;911;p54">
            <a:extLst>
              <a:ext uri="{FF2B5EF4-FFF2-40B4-BE49-F238E27FC236}">
                <a16:creationId xmlns:a16="http://schemas.microsoft.com/office/drawing/2014/main" id="{0FEB2CF8-AE83-3206-DB1B-4D469E23B8A1}"/>
              </a:ext>
            </a:extLst>
          </p:cNvPr>
          <p:cNvSpPr txBox="1">
            <a:spLocks/>
          </p:cNvSpPr>
          <p:nvPr/>
        </p:nvSpPr>
        <p:spPr>
          <a:xfrm>
            <a:off x="713250" y="1158898"/>
            <a:ext cx="7717500" cy="1249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 sz="13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139700" indent="0" algn="just">
              <a:lnSpc>
                <a:spcPct val="120000"/>
              </a:lnSpc>
              <a:spcAft>
                <a:spcPts val="600"/>
              </a:spcAft>
              <a:buNone/>
            </a:pPr>
            <a:r>
              <a:rPr lang="en-US" sz="18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Website </a:t>
            </a:r>
            <a:r>
              <a:rPr lang="en-US" sz="180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bán</a:t>
            </a:r>
            <a:r>
              <a:rPr lang="en-US" sz="18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quần</a:t>
            </a:r>
            <a:r>
              <a:rPr lang="en-US" sz="18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áo</a:t>
            </a:r>
            <a:r>
              <a:rPr lang="en-US" sz="18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online </a:t>
            </a:r>
            <a:r>
              <a:rPr lang="en-US" sz="180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18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chỉ</a:t>
            </a:r>
            <a:r>
              <a:rPr lang="en-US" sz="18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18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cửa</a:t>
            </a:r>
            <a:r>
              <a:rPr lang="en-US" sz="18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hàng</a:t>
            </a:r>
            <a:r>
              <a:rPr lang="en-US" sz="18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trực</a:t>
            </a:r>
            <a:r>
              <a:rPr lang="en-US" sz="18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tuyến</a:t>
            </a:r>
            <a:r>
              <a:rPr lang="en-US" sz="18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mà</a:t>
            </a:r>
            <a:r>
              <a:rPr lang="en-US" sz="18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còn</a:t>
            </a:r>
            <a:r>
              <a:rPr lang="en-US" sz="18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18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phương</a:t>
            </a:r>
            <a:r>
              <a:rPr lang="en-US" sz="18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thức</a:t>
            </a:r>
            <a:r>
              <a:rPr lang="en-US" sz="18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thể</a:t>
            </a:r>
            <a:r>
              <a:rPr lang="en-US" sz="18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hiện</a:t>
            </a:r>
            <a:r>
              <a:rPr lang="en-US" sz="18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sự</a:t>
            </a:r>
            <a:r>
              <a:rPr lang="en-US" sz="18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chuyên</a:t>
            </a:r>
            <a:r>
              <a:rPr lang="en-US" sz="18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nghiệp</a:t>
            </a:r>
            <a:r>
              <a:rPr lang="en-US" sz="18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18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tận</a:t>
            </a:r>
            <a:r>
              <a:rPr lang="en-US" sz="18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tâm</a:t>
            </a:r>
            <a:r>
              <a:rPr lang="en-US" sz="18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18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công</a:t>
            </a:r>
            <a:r>
              <a:rPr lang="en-US" sz="18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việc</a:t>
            </a:r>
            <a:r>
              <a:rPr lang="en-US" sz="18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kinh</a:t>
            </a:r>
            <a:r>
              <a:rPr lang="en-US" sz="18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doanh</a:t>
            </a:r>
            <a:r>
              <a:rPr lang="en-US" sz="18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18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chăm</a:t>
            </a:r>
            <a:r>
              <a:rPr lang="en-US" sz="18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sóc</a:t>
            </a:r>
            <a:r>
              <a:rPr lang="en-US" sz="18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khách</a:t>
            </a:r>
            <a:r>
              <a:rPr lang="en-US" sz="18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hàng</a:t>
            </a:r>
            <a:r>
              <a:rPr lang="en-US" sz="18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sz="18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nhiều</a:t>
            </a:r>
            <a:r>
              <a:rPr lang="en-US" sz="18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doanh</a:t>
            </a:r>
            <a:r>
              <a:rPr lang="en-US" sz="18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nghiệp</a:t>
            </a:r>
            <a:r>
              <a:rPr lang="en-US" sz="18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18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người</a:t>
            </a:r>
            <a:r>
              <a:rPr lang="en-US" sz="18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bán</a:t>
            </a:r>
            <a:r>
              <a:rPr lang="en-US" sz="18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hàng</a:t>
            </a:r>
            <a:r>
              <a:rPr lang="en-US" sz="18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vi-V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E78B42-54B6-84A1-2BCF-3C3B7FBCD36B}"/>
              </a:ext>
            </a:extLst>
          </p:cNvPr>
          <p:cNvSpPr txBox="1"/>
          <p:nvPr/>
        </p:nvSpPr>
        <p:spPr>
          <a:xfrm>
            <a:off x="872067" y="2857734"/>
            <a:ext cx="4572000" cy="4025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  <a:spcAft>
                <a:spcPts val="300"/>
              </a:spcAft>
            </a:pPr>
            <a:r>
              <a:rPr lang="en-US" sz="1800" b="1" dirty="0" err="1">
                <a:solidFill>
                  <a:srgbClr val="2021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Những</a:t>
            </a:r>
            <a:r>
              <a:rPr lang="en-US" sz="1800" b="1" dirty="0">
                <a:solidFill>
                  <a:srgbClr val="2021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rgbClr val="2021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lợi</a:t>
            </a:r>
            <a:r>
              <a:rPr lang="en-US" sz="1800" b="1" dirty="0">
                <a:solidFill>
                  <a:srgbClr val="2021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rgbClr val="2021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ích</a:t>
            </a:r>
            <a:r>
              <a:rPr lang="en-US" sz="1800" b="1" dirty="0">
                <a:solidFill>
                  <a:srgbClr val="2021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rgbClr val="2021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khi</a:t>
            </a:r>
            <a:r>
              <a:rPr lang="en-US" sz="1800" b="1" dirty="0">
                <a:solidFill>
                  <a:srgbClr val="2021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rgbClr val="2021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thiết</a:t>
            </a:r>
            <a:r>
              <a:rPr lang="en-US" sz="1800" b="1" dirty="0">
                <a:solidFill>
                  <a:srgbClr val="2021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rgbClr val="2021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kế</a:t>
            </a:r>
            <a:r>
              <a:rPr lang="en-US" sz="1800" b="1" dirty="0">
                <a:solidFill>
                  <a:srgbClr val="2021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website </a:t>
            </a:r>
            <a:r>
              <a:rPr lang="en-US" sz="1800" b="1" dirty="0" err="1">
                <a:solidFill>
                  <a:srgbClr val="2021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quần</a:t>
            </a:r>
            <a:r>
              <a:rPr lang="en-US" sz="1800" b="1" dirty="0">
                <a:solidFill>
                  <a:srgbClr val="2021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 err="1">
                <a:solidFill>
                  <a:srgbClr val="2021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áo</a:t>
            </a:r>
            <a:endParaRPr lang="vi-VN" sz="18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79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7"/>
          <p:cNvSpPr txBox="1">
            <a:spLocks noGrp="1"/>
          </p:cNvSpPr>
          <p:nvPr>
            <p:ph type="title"/>
          </p:nvPr>
        </p:nvSpPr>
        <p:spPr>
          <a:xfrm>
            <a:off x="316000" y="2571750"/>
            <a:ext cx="4788900" cy="13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THÔNG TIN WEBSITE</a:t>
            </a:r>
            <a:endParaRPr dirty="0"/>
          </a:p>
        </p:txBody>
      </p:sp>
      <p:sp>
        <p:nvSpPr>
          <p:cNvPr id="312" name="Google Shape;312;p37"/>
          <p:cNvSpPr txBox="1">
            <a:spLocks noGrp="1"/>
          </p:cNvSpPr>
          <p:nvPr>
            <p:ph type="title" idx="2"/>
          </p:nvPr>
        </p:nvSpPr>
        <p:spPr>
          <a:xfrm>
            <a:off x="2117500" y="1067329"/>
            <a:ext cx="1185900" cy="83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vi-VN" dirty="0"/>
              <a:t>4</a:t>
            </a:r>
            <a:endParaRPr dirty="0"/>
          </a:p>
        </p:txBody>
      </p:sp>
      <p:sp>
        <p:nvSpPr>
          <p:cNvPr id="315" name="Google Shape;315;p37"/>
          <p:cNvSpPr/>
          <p:nvPr/>
        </p:nvSpPr>
        <p:spPr>
          <a:xfrm>
            <a:off x="5104900" y="-17175"/>
            <a:ext cx="4039100" cy="517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7160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54"/>
          <p:cNvSpPr txBox="1">
            <a:spLocks noGrp="1"/>
          </p:cNvSpPr>
          <p:nvPr>
            <p:ph type="body" idx="1"/>
          </p:nvPr>
        </p:nvSpPr>
        <p:spPr>
          <a:xfrm>
            <a:off x="713250" y="1237183"/>
            <a:ext cx="7717500" cy="17811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300"/>
              </a:spcBef>
              <a:spcAft>
                <a:spcPts val="0"/>
              </a:spcAft>
              <a:buSzPts val="1300"/>
              <a:buFont typeface="Cabin" panose="020B0604020202020204" charset="-93"/>
              <a:buChar char="-"/>
            </a:pPr>
            <a:r>
              <a:rPr lang="en-US" dirty="0" err="1">
                <a:solidFill>
                  <a:schemeClr val="hlink"/>
                </a:solidFill>
                <a:uFill>
                  <a:noFill/>
                </a:uFill>
              </a:rPr>
              <a:t>Số</a:t>
            </a: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US" dirty="0" err="1">
                <a:solidFill>
                  <a:schemeClr val="hlink"/>
                </a:solidFill>
                <a:uFill>
                  <a:noFill/>
                </a:uFill>
              </a:rPr>
              <a:t>lượng</a:t>
            </a: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US" dirty="0" err="1">
                <a:solidFill>
                  <a:schemeClr val="hlink"/>
                </a:solidFill>
                <a:uFill>
                  <a:noFill/>
                </a:uFill>
              </a:rPr>
              <a:t>trang</a:t>
            </a: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:</a:t>
            </a:r>
          </a:p>
          <a:p>
            <a:pPr lvl="1" indent="-311150">
              <a:spcBef>
                <a:spcPts val="300"/>
              </a:spcBef>
              <a:buSzPts val="1300"/>
              <a:buFont typeface="Calibri" panose="020F0502020204030204" pitchFamily="34" charset="0"/>
              <a:buChar char="+"/>
            </a:pP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Trang </a:t>
            </a:r>
            <a:r>
              <a:rPr lang="en-US" dirty="0" err="1">
                <a:solidFill>
                  <a:schemeClr val="hlink"/>
                </a:solidFill>
                <a:uFill>
                  <a:noFill/>
                </a:uFill>
              </a:rPr>
              <a:t>chủ</a:t>
            </a: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: 1 </a:t>
            </a:r>
            <a:r>
              <a:rPr lang="en-US" dirty="0" err="1">
                <a:solidFill>
                  <a:schemeClr val="hlink"/>
                </a:solidFill>
                <a:uFill>
                  <a:noFill/>
                </a:uFill>
              </a:rPr>
              <a:t>trang</a:t>
            </a:r>
            <a:endParaRPr lang="en-US" dirty="0">
              <a:solidFill>
                <a:schemeClr val="hlink"/>
              </a:solidFill>
              <a:uFill>
                <a:noFill/>
              </a:uFill>
            </a:endParaRPr>
          </a:p>
          <a:p>
            <a:pPr lvl="1" indent="-311150">
              <a:spcBef>
                <a:spcPts val="300"/>
              </a:spcBef>
              <a:buSzPts val="1300"/>
              <a:buFont typeface="Calibri" panose="020F0502020204030204" pitchFamily="34" charset="0"/>
              <a:buChar char="+"/>
            </a:pP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Persona: 5 </a:t>
            </a:r>
            <a:r>
              <a:rPr lang="en-US" dirty="0" err="1">
                <a:solidFill>
                  <a:schemeClr val="hlink"/>
                </a:solidFill>
                <a:uFill>
                  <a:noFill/>
                </a:uFill>
              </a:rPr>
              <a:t>mẫu</a:t>
            </a:r>
            <a:endParaRPr lang="en-US"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400"/>
              <a:buFont typeface="Cabin" panose="020B0604020202020204" charset="-93"/>
              <a:buChar char="-"/>
            </a:pP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Gam </a:t>
            </a:r>
            <a:r>
              <a:rPr lang="en-US" dirty="0" err="1">
                <a:solidFill>
                  <a:schemeClr val="hlink"/>
                </a:solidFill>
                <a:uFill>
                  <a:noFill/>
                </a:uFill>
              </a:rPr>
              <a:t>màu</a:t>
            </a: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US" dirty="0" err="1">
                <a:solidFill>
                  <a:schemeClr val="hlink"/>
                </a:solidFill>
                <a:uFill>
                  <a:noFill/>
                </a:uFill>
              </a:rPr>
              <a:t>chủ</a:t>
            </a: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US" dirty="0" err="1">
                <a:solidFill>
                  <a:schemeClr val="hlink"/>
                </a:solidFill>
                <a:uFill>
                  <a:noFill/>
                </a:uFill>
              </a:rPr>
              <a:t>đạo</a:t>
            </a: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: </a:t>
            </a:r>
            <a:r>
              <a:rPr lang="en-US" dirty="0" err="1">
                <a:solidFill>
                  <a:schemeClr val="hlink"/>
                </a:solidFill>
                <a:uFill>
                  <a:noFill/>
                </a:uFill>
              </a:rPr>
              <a:t>đen</a:t>
            </a: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, </a:t>
            </a:r>
            <a:r>
              <a:rPr lang="en-US" dirty="0" err="1">
                <a:solidFill>
                  <a:schemeClr val="hlink"/>
                </a:solidFill>
                <a:uFill>
                  <a:noFill/>
                </a:uFill>
              </a:rPr>
              <a:t>trắng</a:t>
            </a:r>
            <a:endParaRPr lang="en-US"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400"/>
              <a:buFont typeface="Cabin" panose="020B0604020202020204" charset="-93"/>
              <a:buChar char="-"/>
            </a:pP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Font </a:t>
            </a:r>
            <a:r>
              <a:rPr lang="en-US" dirty="0" err="1">
                <a:solidFill>
                  <a:schemeClr val="hlink"/>
                </a:solidFill>
                <a:uFill>
                  <a:noFill/>
                </a:uFill>
              </a:rPr>
              <a:t>chữ</a:t>
            </a: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US" dirty="0" err="1">
                <a:solidFill>
                  <a:schemeClr val="hlink"/>
                </a:solidFill>
                <a:uFill>
                  <a:noFill/>
                </a:uFill>
              </a:rPr>
              <a:t>sử</a:t>
            </a: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US" dirty="0" err="1">
                <a:solidFill>
                  <a:schemeClr val="hlink"/>
                </a:solidFill>
                <a:uFill>
                  <a:noFill/>
                </a:uFill>
              </a:rPr>
              <a:t>dụng</a:t>
            </a: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:</a:t>
            </a:r>
          </a:p>
          <a:p>
            <a:pPr lvl="1">
              <a:buFont typeface="Calibri" panose="020F0502020204030204" pitchFamily="34" charset="0"/>
              <a:buChar char="+"/>
            </a:pP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Inter (header, footer, </a:t>
            </a:r>
            <a:r>
              <a:rPr lang="en-US" dirty="0" err="1">
                <a:solidFill>
                  <a:schemeClr val="hlink"/>
                </a:solidFill>
                <a:uFill>
                  <a:noFill/>
                </a:uFill>
              </a:rPr>
              <a:t>thông</a:t>
            </a: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 tin </a:t>
            </a:r>
            <a:r>
              <a:rPr lang="en-US" dirty="0" err="1">
                <a:solidFill>
                  <a:schemeClr val="hlink"/>
                </a:solidFill>
                <a:uFill>
                  <a:noFill/>
                </a:uFill>
              </a:rPr>
              <a:t>sản</a:t>
            </a: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r>
              <a:rPr lang="en-US" dirty="0" err="1">
                <a:solidFill>
                  <a:schemeClr val="hlink"/>
                </a:solidFill>
                <a:uFill>
                  <a:noFill/>
                </a:uFill>
              </a:rPr>
              <a:t>phẩm</a:t>
            </a: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)</a:t>
            </a:r>
            <a:endParaRPr lang="en-US" dirty="0"/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400"/>
              <a:buFont typeface="Cabin" panose="020B0604020202020204" charset="-93"/>
              <a:buChar char="-"/>
            </a:pPr>
            <a:r>
              <a:rPr lang="en-US" dirty="0" err="1"/>
              <a:t>Cở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: 16, 24, 30, 32.</a:t>
            </a:r>
          </a:p>
        </p:txBody>
      </p:sp>
      <p:sp>
        <p:nvSpPr>
          <p:cNvPr id="912" name="Google Shape;912;p54"/>
          <p:cNvSpPr txBox="1">
            <a:spLocks noGrp="1"/>
          </p:cNvSpPr>
          <p:nvPr>
            <p:ph type="title"/>
          </p:nvPr>
        </p:nvSpPr>
        <p:spPr>
          <a:xfrm>
            <a:off x="1424100" y="463300"/>
            <a:ext cx="629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THÔNG TIN WEBSITE</a:t>
            </a:r>
            <a:endParaRPr dirty="0"/>
          </a:p>
        </p:txBody>
      </p:sp>
      <p:sp>
        <p:nvSpPr>
          <p:cNvPr id="3" name="Google Shape;244;p34">
            <a:extLst>
              <a:ext uri="{FF2B5EF4-FFF2-40B4-BE49-F238E27FC236}">
                <a16:creationId xmlns:a16="http://schemas.microsoft.com/office/drawing/2014/main" id="{2C307316-EFF3-2A3C-ABCF-CA1F302A72B2}"/>
              </a:ext>
            </a:extLst>
          </p:cNvPr>
          <p:cNvSpPr/>
          <p:nvPr/>
        </p:nvSpPr>
        <p:spPr>
          <a:xfrm>
            <a:off x="0" y="3405815"/>
            <a:ext cx="9144000" cy="175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4520476"/>
      </p:ext>
    </p:extLst>
  </p:cSld>
  <p:clrMapOvr>
    <a:masterClrMapping/>
  </p:clrMapOvr>
</p:sld>
</file>

<file path=ppt/theme/theme1.xml><?xml version="1.0" encoding="utf-8"?>
<a:theme xmlns:a="http://schemas.openxmlformats.org/drawingml/2006/main" name="Modern Clothing Catalog by Slidesgo">
  <a:themeElements>
    <a:clrScheme name="Simple Light">
      <a:dk1>
        <a:srgbClr val="22201F"/>
      </a:dk1>
      <a:lt1>
        <a:srgbClr val="EBDECC"/>
      </a:lt1>
      <a:dk2>
        <a:srgbClr val="ECAE78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2201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585</Words>
  <Application>Microsoft Office PowerPoint</Application>
  <PresentationFormat>On-screen Show (16:9)</PresentationFormat>
  <Paragraphs>78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Nunito Light</vt:lpstr>
      <vt:lpstr>Cabin</vt:lpstr>
      <vt:lpstr>Bebas Neue</vt:lpstr>
      <vt:lpstr>Montserrat SemiBold</vt:lpstr>
      <vt:lpstr>Arial</vt:lpstr>
      <vt:lpstr>Calibri</vt:lpstr>
      <vt:lpstr>Modern Clothing Catalog by Slidesgo</vt:lpstr>
      <vt:lpstr>BÁO CÁO ASM NHÓM 9</vt:lpstr>
      <vt:lpstr>GIỚI THIỆU NHÓM</vt:lpstr>
      <vt:lpstr>GIỚI THIỆU NHÓM</vt:lpstr>
      <vt:lpstr>NHÓM 9</vt:lpstr>
      <vt:lpstr>TÊN THƯƠNG HIỆU</vt:lpstr>
      <vt:lpstr>LÝ DO THIẾT KẾ WEB QUẦN ÁO</vt:lpstr>
      <vt:lpstr>LÝ DO THIẾT KẾ WEBSITE QUẦN ÁO</vt:lpstr>
      <vt:lpstr>THÔNG TIN WEBSITE</vt:lpstr>
      <vt:lpstr>THÔNG TIN WEBSITE</vt:lpstr>
      <vt:lpstr>TRẢI NGHIỆM KHÁCH HÀNG</vt:lpstr>
      <vt:lpstr>PHÂN CÔNG</vt:lpstr>
      <vt:lpstr>PowerPoint Presentation</vt:lpstr>
      <vt:lpstr>PERSONA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USER FLOW</vt:lpstr>
      <vt:lpstr>ĐĂNG KÝ/ĐĂNG NHẬP</vt:lpstr>
      <vt:lpstr>GIỎ HÀNG</vt:lpstr>
      <vt:lpstr>MUA</vt:lpstr>
      <vt:lpstr>CẢM ƠN QUÝ THẦY CÔ ĐÃ XEM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ASM NHÓM 9</dc:title>
  <cp:lastModifiedBy>ADMIN</cp:lastModifiedBy>
  <cp:revision>6</cp:revision>
  <dcterms:modified xsi:type="dcterms:W3CDTF">2023-06-14T15:22:44Z</dcterms:modified>
</cp:coreProperties>
</file>