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9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A04E-0DD0-5BE8-DA4E-3026EDCF8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430B2-35A2-3F77-DF64-98B55CCE5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431C1-C6E3-1105-6A05-063072BE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71D6-F39F-4CF1-AD47-B7950EA0AD9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F5ED-5264-3B78-5585-B9C2C884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AF9E3-6D7A-A00A-EBE7-01BDA746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40E8-73EB-49F5-A8A4-1143D845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5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E229-0B85-2110-F44F-B28428DE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8281E-9A06-C367-24FA-A8A5BB679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70D6-3EAB-2A42-CBAD-8E957DE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71D6-F39F-4CF1-AD47-B7950EA0AD9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3A21-EC31-9F4C-CDE2-8FF81806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FA8FC-D689-58DF-5A77-9B10DF34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40E8-73EB-49F5-A8A4-1143D845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5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91D3E-04C9-BBC1-F4E1-A977C9A2D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4FC7D-2824-5B33-3C78-F79050979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BC133-729A-768D-441C-B60A2FBD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71D6-F39F-4CF1-AD47-B7950EA0AD9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2ABA4-B981-E9C0-DE94-D1F00F10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2DB7-2FF5-08C6-D4D2-2087A134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40E8-73EB-49F5-A8A4-1143D845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2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243C-6F63-496B-823D-A92EDC03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2554-0D68-FE5D-8016-16A05B29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D227-4CDC-1380-86E6-F522638F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71D6-F39F-4CF1-AD47-B7950EA0AD9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45C7A-4926-9C5B-A043-9C1D0D84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95FC-F83F-236A-721F-58617998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40E8-73EB-49F5-A8A4-1143D845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8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04B5-2D20-0124-62CB-216E8A5D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15C26-1BA7-1DCB-EB4C-6C886ECC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61DA0-81E0-C3A0-DDF5-C9F32B88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71D6-F39F-4CF1-AD47-B7950EA0AD9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0241-C44D-D2B4-A7A0-31B3B40F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D0749-C103-2F73-6CF9-7DAF3827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40E8-73EB-49F5-A8A4-1143D845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6B4A-BE82-41EE-37E2-1230DFD0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4A92-F1C1-9504-4CE4-9504FC341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0E032-25DB-49A7-1A16-22166DEE0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E67D6-7BFA-06F9-80ED-73EEBB1C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71D6-F39F-4CF1-AD47-B7950EA0AD9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16552-5F8F-AC77-74D7-7928F2B4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177E4-0882-40FC-BA04-F810BB3F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40E8-73EB-49F5-A8A4-1143D845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4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9245-F23E-3310-F1F0-0521BC7F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E13F5-D8EE-06D3-90F3-C9C0B11BC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57B7F-8553-FBAF-5BEC-BAACF8FB4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92A3C-DEF2-0BB4-661E-3478571F0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F7533-7C88-0304-457F-CB780292B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E4DBF-3DA3-7A91-32A3-A097B523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71D6-F39F-4CF1-AD47-B7950EA0AD9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A6C9E-7951-38E9-22AF-239A81FE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812B3-DEAC-70A0-C71F-E7DE9EE8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40E8-73EB-49F5-A8A4-1143D845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7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3D07-6A8B-52BB-649E-4DF11B09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A92CD-30E2-581B-2BAF-A49EBF6C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71D6-F39F-4CF1-AD47-B7950EA0AD9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FF4FF-C790-3CFD-C850-908D1FF5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2D58E-62FD-2205-ACAC-B26A5353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40E8-73EB-49F5-A8A4-1143D845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33750-0855-BADE-0369-065F01E0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71D6-F39F-4CF1-AD47-B7950EA0AD9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D4B41-A2D0-927D-4E2F-9623EC8C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4E33B-7C1C-E377-5AD9-E38A147E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40E8-73EB-49F5-A8A4-1143D845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A8FD-01F3-758A-F4F1-E4CF53AC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9536-B20F-C1E8-D022-71B7299D4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DAD96-CE78-5F79-DFE9-F38C7C173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8F224-31EC-591B-5ED0-7751AFC2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71D6-F39F-4CF1-AD47-B7950EA0AD9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BFD08-FBFD-B4B4-CC7C-3D822FD9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073CA-4F1F-8D4D-C162-90E85C70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40E8-73EB-49F5-A8A4-1143D845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B60E-DE6A-83A5-73F2-65680157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D5495-19B3-AA74-17E0-A54BFEEAF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B7686-237F-5530-F960-B9DA218D4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F9FFD-3787-CF5E-D791-32C3CBEC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71D6-F39F-4CF1-AD47-B7950EA0AD9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41739-253A-1479-D5E3-CFB341B2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12C68-5CD6-2D24-E37A-2704D546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F40E8-73EB-49F5-A8A4-1143D845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10000-D641-B746-92C3-DBB64B01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40BB9-3713-FDE3-5D89-819B7F83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DC582-C9F4-2E37-D115-551AC0B6C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71D6-F39F-4CF1-AD47-B7950EA0AD9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715CC-4236-C65E-83A7-EAF4C776B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06A0-D86C-23F2-DC6A-18A93F0A3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F40E8-73EB-49F5-A8A4-1143D845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870BC3B-9FC6-78BF-5B9D-FA60AD6FA1EC}"/>
              </a:ext>
            </a:extLst>
          </p:cNvPr>
          <p:cNvGrpSpPr/>
          <p:nvPr/>
        </p:nvGrpSpPr>
        <p:grpSpPr>
          <a:xfrm>
            <a:off x="328246" y="1704098"/>
            <a:ext cx="11535508" cy="4196861"/>
            <a:chOff x="328246" y="1852247"/>
            <a:chExt cx="11535508" cy="41968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030507-A4E7-63C5-A845-8D40B87264AB}"/>
                </a:ext>
              </a:extLst>
            </p:cNvPr>
            <p:cNvGrpSpPr/>
            <p:nvPr/>
          </p:nvGrpSpPr>
          <p:grpSpPr>
            <a:xfrm>
              <a:off x="328246" y="1852247"/>
              <a:ext cx="11535508" cy="4196861"/>
              <a:chOff x="328246" y="1852247"/>
              <a:chExt cx="11535508" cy="419686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61999D4-A498-F78E-3B60-60F8186BAA78}"/>
                  </a:ext>
                </a:extLst>
              </p:cNvPr>
              <p:cNvGrpSpPr/>
              <p:nvPr/>
            </p:nvGrpSpPr>
            <p:grpSpPr>
              <a:xfrm>
                <a:off x="328246" y="1852247"/>
                <a:ext cx="5627077" cy="4196861"/>
                <a:chOff x="328246" y="1852247"/>
                <a:chExt cx="5627077" cy="4196861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4D07E8E3-93EC-3918-E4D1-6F2CD43AAE8E}"/>
                    </a:ext>
                  </a:extLst>
                </p:cNvPr>
                <p:cNvSpPr/>
                <p:nvPr/>
              </p:nvSpPr>
              <p:spPr>
                <a:xfrm>
                  <a:off x="328246" y="2039815"/>
                  <a:ext cx="5627077" cy="4009293"/>
                </a:xfrm>
                <a:prstGeom prst="roundRect">
                  <a:avLst>
                    <a:gd name="adj" fmla="val 526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7DFC076B-8557-F9E4-E2C5-9A7903B8E62F}"/>
                    </a:ext>
                  </a:extLst>
                </p:cNvPr>
                <p:cNvSpPr/>
                <p:nvPr/>
              </p:nvSpPr>
              <p:spPr>
                <a:xfrm>
                  <a:off x="328246" y="1852247"/>
                  <a:ext cx="5627077" cy="7033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73AB850-9D18-D738-6AD0-F2A96FB0824A}"/>
                    </a:ext>
                  </a:extLst>
                </p:cNvPr>
                <p:cNvSpPr/>
                <p:nvPr/>
              </p:nvSpPr>
              <p:spPr>
                <a:xfrm>
                  <a:off x="410308" y="1928446"/>
                  <a:ext cx="550985" cy="5509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8FD489F-85A7-3748-64E8-F6BFA3642D24}"/>
                  </a:ext>
                </a:extLst>
              </p:cNvPr>
              <p:cNvGrpSpPr/>
              <p:nvPr/>
            </p:nvGrpSpPr>
            <p:grpSpPr>
              <a:xfrm>
                <a:off x="6236677" y="1852247"/>
                <a:ext cx="5627077" cy="4196861"/>
                <a:chOff x="328246" y="1852247"/>
                <a:chExt cx="5627077" cy="4196861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4420B911-E9CB-7C29-97EB-B1BDA3A8DD54}"/>
                    </a:ext>
                  </a:extLst>
                </p:cNvPr>
                <p:cNvSpPr/>
                <p:nvPr/>
              </p:nvSpPr>
              <p:spPr>
                <a:xfrm>
                  <a:off x="328246" y="2039815"/>
                  <a:ext cx="5627077" cy="4009293"/>
                </a:xfrm>
                <a:prstGeom prst="roundRect">
                  <a:avLst>
                    <a:gd name="adj" fmla="val 526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49E5320-F989-AF43-31F6-036E9769402C}"/>
                    </a:ext>
                  </a:extLst>
                </p:cNvPr>
                <p:cNvSpPr/>
                <p:nvPr/>
              </p:nvSpPr>
              <p:spPr>
                <a:xfrm>
                  <a:off x="328246" y="1852247"/>
                  <a:ext cx="5627077" cy="7033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333C507-FCE6-56D7-ED85-BC9F1AD33502}"/>
                    </a:ext>
                  </a:extLst>
                </p:cNvPr>
                <p:cNvSpPr/>
                <p:nvPr/>
              </p:nvSpPr>
              <p:spPr>
                <a:xfrm>
                  <a:off x="410308" y="1928446"/>
                  <a:ext cx="550985" cy="5509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F0F8AC-DC48-C7E5-2336-74552BE3C12F}"/>
                </a:ext>
              </a:extLst>
            </p:cNvPr>
            <p:cNvSpPr txBox="1"/>
            <p:nvPr/>
          </p:nvSpPr>
          <p:spPr>
            <a:xfrm>
              <a:off x="685800" y="3007887"/>
              <a:ext cx="4860758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8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latin typeface="Georgia Pro Light" panose="02040302050405020303" pitchFamily="18" charset="0"/>
                </a:rPr>
                <a:t>Know Your strengths and weakness</a:t>
              </a:r>
            </a:p>
            <a:p>
              <a:pPr marL="285750" indent="-285750">
                <a:spcBef>
                  <a:spcPts val="18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latin typeface="Georgia Pro Light" panose="02040302050405020303" pitchFamily="18" charset="0"/>
                </a:rPr>
                <a:t>Be aware of your opportunities and threats</a:t>
              </a:r>
            </a:p>
            <a:p>
              <a:pPr marL="285750" indent="-285750">
                <a:spcBef>
                  <a:spcPts val="18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latin typeface="Georgia Pro Light" panose="02040302050405020303" pitchFamily="18" charset="0"/>
                </a:rPr>
                <a:t>Consider budgetary restraints</a:t>
              </a:r>
            </a:p>
            <a:p>
              <a:pPr marL="285750" indent="-285750">
                <a:spcBef>
                  <a:spcPts val="18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latin typeface="Georgia Pro Light" panose="02040302050405020303" pitchFamily="18" charset="0"/>
                </a:rPr>
                <a:t>Understand regulatory restraints</a:t>
              </a:r>
            </a:p>
            <a:p>
              <a:pPr marL="285750" indent="-285750">
                <a:spcBef>
                  <a:spcPts val="18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latin typeface="Georgia Pro Light" panose="02040302050405020303" pitchFamily="18" charset="0"/>
                </a:rPr>
                <a:t>Develop a clear process for improvement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0BFB77-2704-C377-2C60-2E0AF8FA68E8}"/>
                </a:ext>
              </a:extLst>
            </p:cNvPr>
            <p:cNvSpPr txBox="1"/>
            <p:nvPr/>
          </p:nvSpPr>
          <p:spPr>
            <a:xfrm>
              <a:off x="6645442" y="3007887"/>
              <a:ext cx="486075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8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latin typeface="Georgia Pro Light" panose="02040302050405020303" pitchFamily="18" charset="0"/>
                </a:rPr>
                <a:t>No assessment function</a:t>
              </a:r>
            </a:p>
            <a:p>
              <a:pPr marL="285750" indent="-285750">
                <a:spcBef>
                  <a:spcPts val="18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latin typeface="Georgia Pro Light" panose="02040302050405020303" pitchFamily="18" charset="0"/>
                </a:rPr>
                <a:t>Does not include any recommended next steps</a:t>
              </a:r>
            </a:p>
            <a:p>
              <a:pPr marL="285750" indent="-285750">
                <a:spcBef>
                  <a:spcPts val="18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latin typeface="Georgia Pro Light" panose="02040302050405020303" pitchFamily="18" charset="0"/>
                </a:rPr>
                <a:t>Exact value are not determined</a:t>
              </a:r>
            </a:p>
            <a:p>
              <a:pPr marL="285750" indent="-285750">
                <a:spcBef>
                  <a:spcPts val="18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latin typeface="Georgia Pro Light" panose="02040302050405020303" pitchFamily="18" charset="0"/>
                </a:rPr>
                <a:t>No consideration of environmental dynamics</a:t>
              </a:r>
            </a:p>
            <a:p>
              <a:pPr marL="285750" indent="-285750">
                <a:spcBef>
                  <a:spcPts val="18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latin typeface="Georgia Pro Light" panose="02040302050405020303" pitchFamily="18" charset="0"/>
                </a:rPr>
                <a:t>Misunderstanding or misinterpretation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737D09-EE5A-A45B-CA22-69074258B97E}"/>
                </a:ext>
              </a:extLst>
            </p:cNvPr>
            <p:cNvSpPr txBox="1"/>
            <p:nvPr/>
          </p:nvSpPr>
          <p:spPr>
            <a:xfrm>
              <a:off x="1046747" y="2019273"/>
              <a:ext cx="4632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cs typeface="Arial" panose="020B0604020202020204" pitchFamily="34" charset="0"/>
                </a:rPr>
                <a:t>Advantages Of Gap Analysis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F4B866-D288-0CF3-B7FA-2666CFC9B516}"/>
                </a:ext>
              </a:extLst>
            </p:cNvPr>
            <p:cNvSpPr txBox="1"/>
            <p:nvPr/>
          </p:nvSpPr>
          <p:spPr>
            <a:xfrm>
              <a:off x="6975850" y="2019273"/>
              <a:ext cx="4632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cs typeface="Arial" panose="020B0604020202020204" pitchFamily="34" charset="0"/>
                </a:rPr>
                <a:t>Disadvantages Of Gap Analysis</a:t>
              </a:r>
            </a:p>
          </p:txBody>
        </p:sp>
        <p:pic>
          <p:nvPicPr>
            <p:cNvPr id="18" name="Graphic 6" descr="Thumbs up sign">
              <a:extLst>
                <a:ext uri="{FF2B5EF4-FFF2-40B4-BE49-F238E27FC236}">
                  <a16:creationId xmlns:a16="http://schemas.microsoft.com/office/drawing/2014/main" id="{7EF3F2E6-7CE8-4B30-A956-A00A41C75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357" y="1963306"/>
              <a:ext cx="457200" cy="457200"/>
            </a:xfrm>
            <a:prstGeom prst="rect">
              <a:avLst/>
            </a:prstGeom>
          </p:spPr>
        </p:pic>
        <p:pic>
          <p:nvPicPr>
            <p:cNvPr id="19" name="Graphic 7" descr="Thumbs up sign">
              <a:extLst>
                <a:ext uri="{FF2B5EF4-FFF2-40B4-BE49-F238E27FC236}">
                  <a16:creationId xmlns:a16="http://schemas.microsoft.com/office/drawing/2014/main" id="{4AB36855-2DC5-44BD-8BF7-B333DE574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6381363" y="1988371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12C718-D3FA-8AAD-4045-79443D92490C}"/>
              </a:ext>
            </a:extLst>
          </p:cNvPr>
          <p:cNvGrpSpPr/>
          <p:nvPr/>
        </p:nvGrpSpPr>
        <p:grpSpPr>
          <a:xfrm>
            <a:off x="-15789" y="6692805"/>
            <a:ext cx="12207789" cy="184245"/>
            <a:chOff x="-15789" y="6673754"/>
            <a:chExt cx="12207789" cy="18424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036549-0C08-CB84-A82A-4BCD6F4B20FB}"/>
                </a:ext>
              </a:extLst>
            </p:cNvPr>
            <p:cNvSpPr/>
            <p:nvPr/>
          </p:nvSpPr>
          <p:spPr>
            <a:xfrm>
              <a:off x="2002027" y="6673754"/>
              <a:ext cx="8153824" cy="1842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2CB647-9275-5138-7F63-5E0DB13B75F4}"/>
                </a:ext>
              </a:extLst>
            </p:cNvPr>
            <p:cNvSpPr/>
            <p:nvPr/>
          </p:nvSpPr>
          <p:spPr>
            <a:xfrm>
              <a:off x="10308609" y="6673754"/>
              <a:ext cx="1883391" cy="18424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EFC67D-DA8A-FCA9-20D7-5F90C4D37AFE}"/>
                </a:ext>
              </a:extLst>
            </p:cNvPr>
            <p:cNvSpPr/>
            <p:nvPr/>
          </p:nvSpPr>
          <p:spPr>
            <a:xfrm>
              <a:off x="-15789" y="6673754"/>
              <a:ext cx="1883391" cy="18424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FBD4E89-E2AF-3D29-6D08-EC0898C2A5CD}"/>
              </a:ext>
            </a:extLst>
          </p:cNvPr>
          <p:cNvSpPr txBox="1"/>
          <p:nvPr/>
        </p:nvSpPr>
        <p:spPr>
          <a:xfrm>
            <a:off x="0" y="31282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28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Advantages And Disadvantages Of Gap Analysis</a:t>
            </a:r>
          </a:p>
        </p:txBody>
      </p:sp>
    </p:spTree>
    <p:extLst>
      <p:ext uri="{BB962C8B-B14F-4D97-AF65-F5344CB8AC3E}">
        <p14:creationId xmlns:p14="http://schemas.microsoft.com/office/powerpoint/2010/main" val="297619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21"/>
      </a:accent2>
      <a:accent3>
        <a:srgbClr val="FD9E01"/>
      </a:accent3>
      <a:accent4>
        <a:srgbClr val="94BA46"/>
      </a:accent4>
      <a:accent5>
        <a:srgbClr val="00B09B"/>
      </a:accent5>
      <a:accent6>
        <a:srgbClr val="0178B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Deckzi Solutions</cp:lastModifiedBy>
  <cp:revision>1</cp:revision>
  <dcterms:created xsi:type="dcterms:W3CDTF">2022-08-29T11:15:29Z</dcterms:created>
  <dcterms:modified xsi:type="dcterms:W3CDTF">2022-08-29T11:15:31Z</dcterms:modified>
</cp:coreProperties>
</file>