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C4BE"/>
    <a:srgbClr val="E55D5F"/>
    <a:srgbClr val="E9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100" d="100"/>
          <a:sy n="100" d="100"/>
        </p:scale>
        <p:origin x="93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D779-1016-4B79-8157-FC652AFD8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B8881-B269-4AA8-B3E8-074F6ABCE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48E6C-441B-458A-AB0F-2675D10C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62479-44C6-4DF5-9630-DBD0C5B0762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20CC6-F546-4366-99A3-104B7541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8BE5B-145A-43A9-B822-5D56E8AA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36F6-BF4B-4FBE-8AE4-123F1E13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B92D9-DFBF-44E9-AE02-A49A5CB14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0C81A-2A3C-4B2D-B704-16CDC4C49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7234D-A90C-4848-9E53-BAE407DEA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62479-44C6-4DF5-9630-DBD0C5B0762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91959-793C-421F-87EA-45044A5B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BB286-9F37-45BB-A762-E6642D88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36F6-BF4B-4FBE-8AE4-123F1E13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9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715D94-F854-49D8-A9E8-7BC5BA3AE7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EC2A6-FF47-4A84-A54B-88E532740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39C25-CB86-4909-A0B5-9DF8CDC2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62479-44C6-4DF5-9630-DBD0C5B0762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BE50B-8279-4125-B538-8F6576962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25FA2-9AAE-4E7C-8B2C-4553BAD3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36F6-BF4B-4FBE-8AE4-123F1E13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97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0B8C-5839-49CC-938E-28C45327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70FA-C2A4-4F75-BDA1-53916A1AE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0A8B6-C70C-437A-A3EA-6FA47FD1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62479-44C6-4DF5-9630-DBD0C5B0762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E8400-B254-4E57-86BB-E761BA67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8DBD2-0844-4A77-9E54-7DBB99EF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36F6-BF4B-4FBE-8AE4-123F1E13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68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7CCEA-4D1A-4AEF-82D9-1DDB22C75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10E97-A888-48E8-82B7-1C9394476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8B598-695B-4E80-8BE9-49AE549D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62479-44C6-4DF5-9630-DBD0C5B0762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B0DF-C61C-4F1A-8F85-C98524A33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52227-A2DE-4575-A35B-0E298778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36F6-BF4B-4FBE-8AE4-123F1E13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1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1BCB-81C4-448F-9602-71BA30C8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E0A83-DB01-4401-8720-9934775A0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B4F4B-B46C-4F53-AF7F-4AB707808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C3FB9-58B3-41FC-9FD9-643653F28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62479-44C6-4DF5-9630-DBD0C5B0762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C28E1-4AF6-4DFE-A953-7E562C417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54CCF-52C0-4D59-AF50-A59FBF46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36F6-BF4B-4FBE-8AE4-123F1E13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9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5FF36-4EE1-48EB-896C-C9A1284B8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5A3A9-832A-4209-A9B4-6FE8CB86F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79253-8C56-4232-B672-D29191D4D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CAAA4-2A53-4F8E-A9E9-4F0C0D30B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38E1C-DB62-45B0-8E26-FC56132ED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683851-F20B-4342-BA0B-E813B3D3C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62479-44C6-4DF5-9630-DBD0C5B0762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74239-662A-402B-9005-34974791D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4E4F54-845D-47A6-A828-EAE01020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36F6-BF4B-4FBE-8AE4-123F1E13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3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819A-9C60-4782-BA96-BE340146D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5910B4-BED2-486C-842E-8902B7472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62479-44C6-4DF5-9630-DBD0C5B0762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C69288-902D-4D94-B0C5-850A447E0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0F1C3-3E57-45E0-ABAB-70271EF5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36F6-BF4B-4FBE-8AE4-123F1E13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4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A92FD2-35BC-466B-8A82-FC1AB4B8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62479-44C6-4DF5-9630-DBD0C5B0762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023E2D-93FD-4217-8CF1-1E6FA3670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1B08D-75F8-448C-8330-FC6388E8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36F6-BF4B-4FBE-8AE4-123F1E13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854A9-BD78-4F0A-BFED-33E9018D8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8C720-9447-4AA0-BD43-419C28694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CEFC7-4A9B-4EDE-BF54-52CCCAE99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36781-50FB-4E4C-B023-37B4B2EF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62479-44C6-4DF5-9630-DBD0C5B0762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9026C-C421-418F-A23D-671896EB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B3FD0-182C-4A8F-AA76-148BD300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36F6-BF4B-4FBE-8AE4-123F1E13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4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E9326-5B91-4128-ABFD-E1CB1C20F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2481A9-84D6-4C9C-AC27-873099876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CE933-9947-4D95-928C-9F6DB9D388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E15AF-9EA8-4A31-B930-88F322174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62479-44C6-4DF5-9630-DBD0C5B0762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C4D92-CF69-48D0-9FE5-12B70E94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7C829-85E7-4799-B65A-0FE967E7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036F6-BF4B-4FBE-8AE4-123F1E13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00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307E6-EE65-44D8-B640-E1B71E3AB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11F38-E796-45B5-9183-F8A493EDA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4ED8D-09DE-4231-B24F-9DBFBB06D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62479-44C6-4DF5-9630-DBD0C5B07624}" type="datetimeFigureOut">
              <a:rPr lang="en-US" smtClean="0"/>
              <a:t>4/29/2023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38108-3414-4E5E-A8A1-A0127E787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58133-6ED7-4A92-9F0C-C96D7ED1B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036F6-BF4B-4FBE-8AE4-123F1E135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7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2B6C3714-1D36-49D2-86D5-E89617F466A2}"/>
              </a:ext>
            </a:extLst>
          </p:cNvPr>
          <p:cNvSpPr txBox="1"/>
          <p:nvPr/>
        </p:nvSpPr>
        <p:spPr>
          <a:xfrm>
            <a:off x="0" y="413323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Pros And Cons PowerPoint Slide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D6BB005-EDFB-8E77-EE8C-F6E01870702B}"/>
              </a:ext>
            </a:extLst>
          </p:cNvPr>
          <p:cNvGrpSpPr/>
          <p:nvPr/>
        </p:nvGrpSpPr>
        <p:grpSpPr>
          <a:xfrm>
            <a:off x="872046" y="1635600"/>
            <a:ext cx="10447909" cy="4435880"/>
            <a:chOff x="872046" y="1211060"/>
            <a:chExt cx="10447909" cy="4435880"/>
          </a:xfrm>
        </p:grpSpPr>
        <p:sp>
          <p:nvSpPr>
            <p:cNvPr id="5" name="Google Shape;1418;p34">
              <a:extLst>
                <a:ext uri="{FF2B5EF4-FFF2-40B4-BE49-F238E27FC236}">
                  <a16:creationId xmlns:a16="http://schemas.microsoft.com/office/drawing/2014/main" id="{70D5156F-5C1C-40DD-8F72-A5489932D90E}"/>
                </a:ext>
              </a:extLst>
            </p:cNvPr>
            <p:cNvSpPr/>
            <p:nvPr/>
          </p:nvSpPr>
          <p:spPr>
            <a:xfrm flipH="1">
              <a:off x="6382285" y="4801228"/>
              <a:ext cx="4521257" cy="80058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7" name="Google Shape;1422;p34">
              <a:extLst>
                <a:ext uri="{FF2B5EF4-FFF2-40B4-BE49-F238E27FC236}">
                  <a16:creationId xmlns:a16="http://schemas.microsoft.com/office/drawing/2014/main" id="{EC31C7C0-B3D8-40C0-822D-A67119F1B40F}"/>
                </a:ext>
              </a:extLst>
            </p:cNvPr>
            <p:cNvSpPr/>
            <p:nvPr/>
          </p:nvSpPr>
          <p:spPr>
            <a:xfrm>
              <a:off x="1288459" y="3782920"/>
              <a:ext cx="4521257" cy="80058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9" name="Google Shape;1426;p34">
              <a:extLst>
                <a:ext uri="{FF2B5EF4-FFF2-40B4-BE49-F238E27FC236}">
                  <a16:creationId xmlns:a16="http://schemas.microsoft.com/office/drawing/2014/main" id="{2AF59D0B-FF42-4488-BCB6-BA0926A3D1D8}"/>
                </a:ext>
              </a:extLst>
            </p:cNvPr>
            <p:cNvSpPr/>
            <p:nvPr/>
          </p:nvSpPr>
          <p:spPr>
            <a:xfrm>
              <a:off x="6382285" y="2764611"/>
              <a:ext cx="4521257" cy="80058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cxnSp>
          <p:nvCxnSpPr>
            <p:cNvPr id="10" name="Google Shape;1427;p34">
              <a:extLst>
                <a:ext uri="{FF2B5EF4-FFF2-40B4-BE49-F238E27FC236}">
                  <a16:creationId xmlns:a16="http://schemas.microsoft.com/office/drawing/2014/main" id="{60CE92CE-04C8-4658-8598-6ADF402E6792}"/>
                </a:ext>
              </a:extLst>
            </p:cNvPr>
            <p:cNvCxnSpPr/>
            <p:nvPr/>
          </p:nvCxnSpPr>
          <p:spPr>
            <a:xfrm>
              <a:off x="10884054" y="2719479"/>
              <a:ext cx="0" cy="2927334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428;p34">
              <a:extLst>
                <a:ext uri="{FF2B5EF4-FFF2-40B4-BE49-F238E27FC236}">
                  <a16:creationId xmlns:a16="http://schemas.microsoft.com/office/drawing/2014/main" id="{C9F1784B-D2A3-4392-846F-C2E81606FE1A}"/>
                </a:ext>
              </a:extLst>
            </p:cNvPr>
            <p:cNvCxnSpPr/>
            <p:nvPr/>
          </p:nvCxnSpPr>
          <p:spPr>
            <a:xfrm>
              <a:off x="1308169" y="2719542"/>
              <a:ext cx="0" cy="2927334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" name="Google Shape;1429;p34">
              <a:extLst>
                <a:ext uri="{FF2B5EF4-FFF2-40B4-BE49-F238E27FC236}">
                  <a16:creationId xmlns:a16="http://schemas.microsoft.com/office/drawing/2014/main" id="{97F4A359-A8B9-495D-B4EC-75689531C1E0}"/>
                </a:ext>
              </a:extLst>
            </p:cNvPr>
            <p:cNvSpPr/>
            <p:nvPr/>
          </p:nvSpPr>
          <p:spPr>
            <a:xfrm>
              <a:off x="1288459" y="2764611"/>
              <a:ext cx="4521257" cy="80058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Georgia" panose="02040502050405020303" pitchFamily="18" charset="0"/>
              </a:endParaRPr>
            </a:p>
          </p:txBody>
        </p:sp>
        <p:sp>
          <p:nvSpPr>
            <p:cNvPr id="13" name="Google Shape;1430;p34">
              <a:extLst>
                <a:ext uri="{FF2B5EF4-FFF2-40B4-BE49-F238E27FC236}">
                  <a16:creationId xmlns:a16="http://schemas.microsoft.com/office/drawing/2014/main" id="{8B18E1A8-FC4C-4AE9-B333-DF2E3AB735EE}"/>
                </a:ext>
              </a:extLst>
            </p:cNvPr>
            <p:cNvSpPr/>
            <p:nvPr/>
          </p:nvSpPr>
          <p:spPr>
            <a:xfrm>
              <a:off x="1288459" y="4801228"/>
              <a:ext cx="4521257" cy="80058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5" name="Google Shape;1434;p34">
              <a:extLst>
                <a:ext uri="{FF2B5EF4-FFF2-40B4-BE49-F238E27FC236}">
                  <a16:creationId xmlns:a16="http://schemas.microsoft.com/office/drawing/2014/main" id="{7959DAB1-3D82-4BB0-9834-D66477F829E1}"/>
                </a:ext>
              </a:extLst>
            </p:cNvPr>
            <p:cNvSpPr/>
            <p:nvPr/>
          </p:nvSpPr>
          <p:spPr>
            <a:xfrm flipH="1">
              <a:off x="2894824" y="1287233"/>
              <a:ext cx="2533138" cy="738499"/>
            </a:xfrm>
            <a:prstGeom prst="homePlate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0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latin typeface="Georgia" panose="02040502050405020303" pitchFamily="18" charset="0"/>
                  <a:ea typeface="Fira Sans Extra Condensed Medium"/>
                  <a:cs typeface="Fira Sans Extra Condensed Medium"/>
                  <a:sym typeface="Fira Sans Extra Condensed Medium"/>
                </a:rPr>
                <a:t>PROS</a:t>
              </a:r>
              <a:endParaRPr b="1" dirty="0">
                <a:latin typeface="Georgia" panose="02040502050405020303" pitchFamily="18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6" name="Google Shape;1435;p34">
              <a:extLst>
                <a:ext uri="{FF2B5EF4-FFF2-40B4-BE49-F238E27FC236}">
                  <a16:creationId xmlns:a16="http://schemas.microsoft.com/office/drawing/2014/main" id="{EC1527E1-5F39-4EC0-B1DD-F9BF8430DE0F}"/>
                </a:ext>
              </a:extLst>
            </p:cNvPr>
            <p:cNvCxnSpPr>
              <a:stCxn id="15" idx="2"/>
              <a:endCxn id="33" idx="0"/>
            </p:cNvCxnSpPr>
            <p:nvPr/>
          </p:nvCxnSpPr>
          <p:spPr>
            <a:xfrm rot="16200000" flipH="1">
              <a:off x="7263259" y="-891509"/>
              <a:ext cx="693937" cy="6528420"/>
            </a:xfrm>
            <a:prstGeom prst="bentConnector3">
              <a:avLst>
                <a:gd name="adj1" fmla="val 49986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" name="Google Shape;1437;p34">
              <a:extLst>
                <a:ext uri="{FF2B5EF4-FFF2-40B4-BE49-F238E27FC236}">
                  <a16:creationId xmlns:a16="http://schemas.microsoft.com/office/drawing/2014/main" id="{00EABE6D-4DB1-4177-B559-E9E62B31FBA0}"/>
                </a:ext>
              </a:extLst>
            </p:cNvPr>
            <p:cNvSpPr/>
            <p:nvPr/>
          </p:nvSpPr>
          <p:spPr>
            <a:xfrm>
              <a:off x="6764039" y="1287233"/>
              <a:ext cx="2533138" cy="738499"/>
            </a:xfrm>
            <a:prstGeom prst="homePlate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Georgia" panose="02040502050405020303" pitchFamily="18" charset="0"/>
                  <a:ea typeface="Fira Sans Extra Condensed Medium"/>
                  <a:cs typeface="Fira Sans Extra Condensed Medium"/>
                  <a:sym typeface="Fira Sans Extra Condensed Medium"/>
                </a:rPr>
                <a:t>CONS</a:t>
              </a:r>
              <a:endParaRPr b="1">
                <a:latin typeface="Georgia" panose="02040502050405020303" pitchFamily="18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" name="Google Shape;1438;p34">
              <a:extLst>
                <a:ext uri="{FF2B5EF4-FFF2-40B4-BE49-F238E27FC236}">
                  <a16:creationId xmlns:a16="http://schemas.microsoft.com/office/drawing/2014/main" id="{213C27B6-A176-4644-BF27-6473168EC077}"/>
                </a:ext>
              </a:extLst>
            </p:cNvPr>
            <p:cNvSpPr/>
            <p:nvPr/>
          </p:nvSpPr>
          <p:spPr>
            <a:xfrm>
              <a:off x="872046" y="2719479"/>
              <a:ext cx="890845" cy="8908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endParaRPr>
            </a:p>
          </p:txBody>
        </p:sp>
        <p:sp>
          <p:nvSpPr>
            <p:cNvPr id="19" name="Google Shape;1439;p34">
              <a:extLst>
                <a:ext uri="{FF2B5EF4-FFF2-40B4-BE49-F238E27FC236}">
                  <a16:creationId xmlns:a16="http://schemas.microsoft.com/office/drawing/2014/main" id="{ACEE88F9-9B7B-4867-8E28-E650D67D930A}"/>
                </a:ext>
              </a:extLst>
            </p:cNvPr>
            <p:cNvSpPr/>
            <p:nvPr/>
          </p:nvSpPr>
          <p:spPr>
            <a:xfrm>
              <a:off x="872046" y="2719479"/>
              <a:ext cx="407526" cy="890845"/>
            </a:xfrm>
            <a:prstGeom prst="moon">
              <a:avLst>
                <a:gd name="adj" fmla="val 28706"/>
              </a:avLst>
            </a:prstGeom>
            <a:solidFill>
              <a:srgbClr val="59595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cxnSp>
          <p:nvCxnSpPr>
            <p:cNvPr id="20" name="Google Shape;1440;p34">
              <a:extLst>
                <a:ext uri="{FF2B5EF4-FFF2-40B4-BE49-F238E27FC236}">
                  <a16:creationId xmlns:a16="http://schemas.microsoft.com/office/drawing/2014/main" id="{19034E2E-311B-4652-825A-96144E7F8157}"/>
                </a:ext>
              </a:extLst>
            </p:cNvPr>
            <p:cNvCxnSpPr>
              <a:stCxn id="17" idx="2"/>
              <a:endCxn id="18" idx="0"/>
            </p:cNvCxnSpPr>
            <p:nvPr/>
          </p:nvCxnSpPr>
          <p:spPr>
            <a:xfrm rot="5400000">
              <a:off x="4234805" y="-891509"/>
              <a:ext cx="693937" cy="6528420"/>
            </a:xfrm>
            <a:prstGeom prst="bentConnector3">
              <a:avLst>
                <a:gd name="adj1" fmla="val 49986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" name="Google Shape;1441;p34">
              <a:extLst>
                <a:ext uri="{FF2B5EF4-FFF2-40B4-BE49-F238E27FC236}">
                  <a16:creationId xmlns:a16="http://schemas.microsoft.com/office/drawing/2014/main" id="{BA3BDC74-785D-41B3-89F4-DB60A5B75A2D}"/>
                </a:ext>
              </a:extLst>
            </p:cNvPr>
            <p:cNvSpPr/>
            <p:nvPr/>
          </p:nvSpPr>
          <p:spPr>
            <a:xfrm>
              <a:off x="872046" y="3737787"/>
              <a:ext cx="890845" cy="8908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endParaRPr>
            </a:p>
          </p:txBody>
        </p:sp>
        <p:sp>
          <p:nvSpPr>
            <p:cNvPr id="22" name="Google Shape;1442;p34">
              <a:extLst>
                <a:ext uri="{FF2B5EF4-FFF2-40B4-BE49-F238E27FC236}">
                  <a16:creationId xmlns:a16="http://schemas.microsoft.com/office/drawing/2014/main" id="{C73EB1E7-EC03-4639-A264-1D21E9BFFD78}"/>
                </a:ext>
              </a:extLst>
            </p:cNvPr>
            <p:cNvSpPr/>
            <p:nvPr/>
          </p:nvSpPr>
          <p:spPr>
            <a:xfrm flipH="1">
              <a:off x="6382285" y="3782920"/>
              <a:ext cx="4521257" cy="80058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24" name="Google Shape;1446;p34">
              <a:extLst>
                <a:ext uri="{FF2B5EF4-FFF2-40B4-BE49-F238E27FC236}">
                  <a16:creationId xmlns:a16="http://schemas.microsoft.com/office/drawing/2014/main" id="{08A49927-663D-4645-8FF8-DF03E04495B5}"/>
                </a:ext>
              </a:extLst>
            </p:cNvPr>
            <p:cNvSpPr/>
            <p:nvPr/>
          </p:nvSpPr>
          <p:spPr>
            <a:xfrm>
              <a:off x="872046" y="3737787"/>
              <a:ext cx="407526" cy="890845"/>
            </a:xfrm>
            <a:prstGeom prst="moon">
              <a:avLst>
                <a:gd name="adj" fmla="val 28706"/>
              </a:avLst>
            </a:prstGeom>
            <a:solidFill>
              <a:srgbClr val="59595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25" name="Google Shape;1447;p34">
              <a:extLst>
                <a:ext uri="{FF2B5EF4-FFF2-40B4-BE49-F238E27FC236}">
                  <a16:creationId xmlns:a16="http://schemas.microsoft.com/office/drawing/2014/main" id="{D473BBB4-C18A-48A6-922E-E71A7AA36E74}"/>
                </a:ext>
              </a:extLst>
            </p:cNvPr>
            <p:cNvSpPr/>
            <p:nvPr/>
          </p:nvSpPr>
          <p:spPr>
            <a:xfrm>
              <a:off x="872046" y="4756095"/>
              <a:ext cx="890845" cy="8908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endParaRPr>
            </a:p>
          </p:txBody>
        </p:sp>
        <p:sp>
          <p:nvSpPr>
            <p:cNvPr id="26" name="Google Shape;1448;p34">
              <a:extLst>
                <a:ext uri="{FF2B5EF4-FFF2-40B4-BE49-F238E27FC236}">
                  <a16:creationId xmlns:a16="http://schemas.microsoft.com/office/drawing/2014/main" id="{C8250118-8DBC-4C00-8963-F3150A1E9087}"/>
                </a:ext>
              </a:extLst>
            </p:cNvPr>
            <p:cNvSpPr/>
            <p:nvPr/>
          </p:nvSpPr>
          <p:spPr>
            <a:xfrm>
              <a:off x="872046" y="4756095"/>
              <a:ext cx="407526" cy="890845"/>
            </a:xfrm>
            <a:prstGeom prst="moon">
              <a:avLst>
                <a:gd name="adj" fmla="val 28706"/>
              </a:avLst>
            </a:prstGeom>
            <a:solidFill>
              <a:srgbClr val="59595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27" name="Google Shape;1449;p34">
              <a:extLst>
                <a:ext uri="{FF2B5EF4-FFF2-40B4-BE49-F238E27FC236}">
                  <a16:creationId xmlns:a16="http://schemas.microsoft.com/office/drawing/2014/main" id="{9A9615CE-DDDE-443D-ADE3-0644552D192B}"/>
                </a:ext>
              </a:extLst>
            </p:cNvPr>
            <p:cNvSpPr/>
            <p:nvPr/>
          </p:nvSpPr>
          <p:spPr>
            <a:xfrm>
              <a:off x="4918776" y="1211060"/>
              <a:ext cx="890845" cy="890845"/>
            </a:xfrm>
            <a:prstGeom prst="ellipse">
              <a:avLst/>
            </a:prstGeom>
            <a:solidFill>
              <a:srgbClr val="F3F3F3"/>
            </a:solidFill>
            <a:ln w="762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28" name="Google Shape;1450;p34">
              <a:extLst>
                <a:ext uri="{FF2B5EF4-FFF2-40B4-BE49-F238E27FC236}">
                  <a16:creationId xmlns:a16="http://schemas.microsoft.com/office/drawing/2014/main" id="{7E3FA43C-7A5A-4200-9C2A-F3A5B45AC791}"/>
                </a:ext>
              </a:extLst>
            </p:cNvPr>
            <p:cNvSpPr/>
            <p:nvPr/>
          </p:nvSpPr>
          <p:spPr>
            <a:xfrm>
              <a:off x="5148026" y="1498714"/>
              <a:ext cx="432347" cy="315514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9" name="Google Shape;1451;p34">
              <a:extLst>
                <a:ext uri="{FF2B5EF4-FFF2-40B4-BE49-F238E27FC236}">
                  <a16:creationId xmlns:a16="http://schemas.microsoft.com/office/drawing/2014/main" id="{AE8A58BA-BC7A-44A1-A5BB-9E663518EADB}"/>
                </a:ext>
              </a:extLst>
            </p:cNvPr>
            <p:cNvSpPr/>
            <p:nvPr/>
          </p:nvSpPr>
          <p:spPr>
            <a:xfrm flipH="1">
              <a:off x="6382380" y="1211060"/>
              <a:ext cx="890845" cy="890845"/>
            </a:xfrm>
            <a:prstGeom prst="ellipse">
              <a:avLst/>
            </a:prstGeom>
            <a:solidFill>
              <a:srgbClr val="F3F3F3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30" name="Google Shape;1452;p34">
              <a:extLst>
                <a:ext uri="{FF2B5EF4-FFF2-40B4-BE49-F238E27FC236}">
                  <a16:creationId xmlns:a16="http://schemas.microsoft.com/office/drawing/2014/main" id="{9BD3A4D8-8192-47C5-9F51-BF7DC4C40E96}"/>
                </a:ext>
              </a:extLst>
            </p:cNvPr>
            <p:cNvSpPr/>
            <p:nvPr/>
          </p:nvSpPr>
          <p:spPr>
            <a:xfrm>
              <a:off x="8858801" y="1287043"/>
              <a:ext cx="438376" cy="738499"/>
            </a:xfrm>
            <a:prstGeom prst="chevron">
              <a:avLst>
                <a:gd name="adj" fmla="val 6930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31" name="Google Shape;1453;p34">
              <a:extLst>
                <a:ext uri="{FF2B5EF4-FFF2-40B4-BE49-F238E27FC236}">
                  <a16:creationId xmlns:a16="http://schemas.microsoft.com/office/drawing/2014/main" id="{DB647A2D-3865-4C44-B49E-B342224B09C3}"/>
                </a:ext>
              </a:extLst>
            </p:cNvPr>
            <p:cNvSpPr/>
            <p:nvPr/>
          </p:nvSpPr>
          <p:spPr>
            <a:xfrm flipH="1">
              <a:off x="2915550" y="1287043"/>
              <a:ext cx="438376" cy="738499"/>
            </a:xfrm>
            <a:prstGeom prst="chevron">
              <a:avLst>
                <a:gd name="adj" fmla="val 693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32" name="Google Shape;1454;p34">
              <a:extLst>
                <a:ext uri="{FF2B5EF4-FFF2-40B4-BE49-F238E27FC236}">
                  <a16:creationId xmlns:a16="http://schemas.microsoft.com/office/drawing/2014/main" id="{69AC216C-62E6-48E2-B0E9-BC9FD3425997}"/>
                </a:ext>
              </a:extLst>
            </p:cNvPr>
            <p:cNvSpPr/>
            <p:nvPr/>
          </p:nvSpPr>
          <p:spPr>
            <a:xfrm>
              <a:off x="6629835" y="1465700"/>
              <a:ext cx="395948" cy="381568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3" name="Google Shape;1436;p34">
              <a:extLst>
                <a:ext uri="{FF2B5EF4-FFF2-40B4-BE49-F238E27FC236}">
                  <a16:creationId xmlns:a16="http://schemas.microsoft.com/office/drawing/2014/main" id="{8AA97EDF-A88E-43AC-B160-6A9F9069D330}"/>
                </a:ext>
              </a:extLst>
            </p:cNvPr>
            <p:cNvSpPr/>
            <p:nvPr/>
          </p:nvSpPr>
          <p:spPr>
            <a:xfrm flipH="1">
              <a:off x="10429110" y="2719479"/>
              <a:ext cx="890845" cy="89084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3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4" name="Google Shape;1455;p34">
              <a:extLst>
                <a:ext uri="{FF2B5EF4-FFF2-40B4-BE49-F238E27FC236}">
                  <a16:creationId xmlns:a16="http://schemas.microsoft.com/office/drawing/2014/main" id="{170F56DA-FCF8-4132-8F31-C2C5B4D789D1}"/>
                </a:ext>
              </a:extLst>
            </p:cNvPr>
            <p:cNvSpPr/>
            <p:nvPr/>
          </p:nvSpPr>
          <p:spPr>
            <a:xfrm flipH="1">
              <a:off x="10912429" y="2719479"/>
              <a:ext cx="407526" cy="890845"/>
            </a:xfrm>
            <a:prstGeom prst="moon">
              <a:avLst>
                <a:gd name="adj" fmla="val 28706"/>
              </a:avLst>
            </a:prstGeom>
            <a:solidFill>
              <a:srgbClr val="59595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35" name="Google Shape;1456;p34">
              <a:extLst>
                <a:ext uri="{FF2B5EF4-FFF2-40B4-BE49-F238E27FC236}">
                  <a16:creationId xmlns:a16="http://schemas.microsoft.com/office/drawing/2014/main" id="{18D766E1-7083-4568-8E80-7BEB6C11E026}"/>
                </a:ext>
              </a:extLst>
            </p:cNvPr>
            <p:cNvSpPr/>
            <p:nvPr/>
          </p:nvSpPr>
          <p:spPr>
            <a:xfrm flipH="1">
              <a:off x="10429110" y="3737787"/>
              <a:ext cx="890845" cy="89084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endParaRPr>
            </a:p>
          </p:txBody>
        </p:sp>
        <p:sp>
          <p:nvSpPr>
            <p:cNvPr id="36" name="Google Shape;1457;p34">
              <a:extLst>
                <a:ext uri="{FF2B5EF4-FFF2-40B4-BE49-F238E27FC236}">
                  <a16:creationId xmlns:a16="http://schemas.microsoft.com/office/drawing/2014/main" id="{F3D22EDB-4704-424C-B698-C0618F0C57AD}"/>
                </a:ext>
              </a:extLst>
            </p:cNvPr>
            <p:cNvSpPr/>
            <p:nvPr/>
          </p:nvSpPr>
          <p:spPr>
            <a:xfrm flipH="1">
              <a:off x="10912429" y="3737787"/>
              <a:ext cx="407526" cy="890845"/>
            </a:xfrm>
            <a:prstGeom prst="moon">
              <a:avLst>
                <a:gd name="adj" fmla="val 28706"/>
              </a:avLst>
            </a:prstGeom>
            <a:solidFill>
              <a:srgbClr val="59595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37" name="Google Shape;1458;p34">
              <a:extLst>
                <a:ext uri="{FF2B5EF4-FFF2-40B4-BE49-F238E27FC236}">
                  <a16:creationId xmlns:a16="http://schemas.microsoft.com/office/drawing/2014/main" id="{847AE585-ACCE-4331-A5C3-63F85D6489D2}"/>
                </a:ext>
              </a:extLst>
            </p:cNvPr>
            <p:cNvSpPr/>
            <p:nvPr/>
          </p:nvSpPr>
          <p:spPr>
            <a:xfrm flipH="1">
              <a:off x="10429110" y="4756095"/>
              <a:ext cx="890845" cy="89084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30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endParaRPr>
            </a:p>
          </p:txBody>
        </p:sp>
        <p:sp>
          <p:nvSpPr>
            <p:cNvPr id="38" name="Google Shape;1459;p34">
              <a:extLst>
                <a:ext uri="{FF2B5EF4-FFF2-40B4-BE49-F238E27FC236}">
                  <a16:creationId xmlns:a16="http://schemas.microsoft.com/office/drawing/2014/main" id="{6FE22443-CBC3-4E16-A061-BB4DEA8B1BED}"/>
                </a:ext>
              </a:extLst>
            </p:cNvPr>
            <p:cNvSpPr/>
            <p:nvPr/>
          </p:nvSpPr>
          <p:spPr>
            <a:xfrm flipH="1">
              <a:off x="10912429" y="4756095"/>
              <a:ext cx="407526" cy="890845"/>
            </a:xfrm>
            <a:prstGeom prst="moon">
              <a:avLst>
                <a:gd name="adj" fmla="val 28706"/>
              </a:avLst>
            </a:prstGeom>
            <a:solidFill>
              <a:srgbClr val="595959">
                <a:alpha val="167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B17102C-C467-8DA0-4D5B-E78F05103468}"/>
                </a:ext>
              </a:extLst>
            </p:cNvPr>
            <p:cNvSpPr txBox="1"/>
            <p:nvPr/>
          </p:nvSpPr>
          <p:spPr>
            <a:xfrm>
              <a:off x="1686091" y="2999613"/>
              <a:ext cx="3725992" cy="330577"/>
            </a:xfrm>
            <a:prstGeom prst="snip2Diag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Georgia" panose="02040502050405020303" pitchFamily="18" charset="0"/>
                </a:rPr>
                <a:t>Provides benefits or advantages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11EAA26-1BB9-D89C-7344-07F1709AA796}"/>
                </a:ext>
              </a:extLst>
            </p:cNvPr>
            <p:cNvSpPr txBox="1"/>
            <p:nvPr/>
          </p:nvSpPr>
          <p:spPr>
            <a:xfrm>
              <a:off x="1686091" y="4017922"/>
              <a:ext cx="3725992" cy="330577"/>
            </a:xfrm>
            <a:prstGeom prst="snip2Diag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Georgia" panose="02040502050405020303" pitchFamily="18" charset="0"/>
                </a:rPr>
                <a:t>Can lead to positive outcomes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F6B7F52-9396-7A46-1783-DFC733E6ED53}"/>
                </a:ext>
              </a:extLst>
            </p:cNvPr>
            <p:cNvSpPr txBox="1"/>
            <p:nvPr/>
          </p:nvSpPr>
          <p:spPr>
            <a:xfrm>
              <a:off x="1686091" y="5036230"/>
              <a:ext cx="3725992" cy="330577"/>
            </a:xfrm>
            <a:prstGeom prst="snip2Diag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Georgia" panose="02040502050405020303" pitchFamily="18" charset="0"/>
                </a:rPr>
                <a:t>Can increase efficiency or productivity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83A08BA-12F3-3B94-2562-2DCBFB0AA5F2}"/>
                </a:ext>
              </a:extLst>
            </p:cNvPr>
            <p:cNvSpPr txBox="1"/>
            <p:nvPr/>
          </p:nvSpPr>
          <p:spPr>
            <a:xfrm>
              <a:off x="6779917" y="2999613"/>
              <a:ext cx="3725992" cy="330577"/>
            </a:xfrm>
            <a:prstGeom prst="snip2Diag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Georgia" panose="02040502050405020303" pitchFamily="18" charset="0"/>
                </a:rPr>
                <a:t>May have drawbacks or negative consequences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7054B30-400C-D015-B46A-D3BB55DE9BCF}"/>
                </a:ext>
              </a:extLst>
            </p:cNvPr>
            <p:cNvSpPr txBox="1"/>
            <p:nvPr/>
          </p:nvSpPr>
          <p:spPr>
            <a:xfrm>
              <a:off x="6779917" y="4017922"/>
              <a:ext cx="3725992" cy="330577"/>
            </a:xfrm>
            <a:prstGeom prst="snip2Diag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Georgia" panose="02040502050405020303" pitchFamily="18" charset="0"/>
                </a:rPr>
                <a:t>Can lead to unintended consequences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257047D-214B-D3DD-5989-A18CE2A9D5B0}"/>
                </a:ext>
              </a:extLst>
            </p:cNvPr>
            <p:cNvSpPr txBox="1"/>
            <p:nvPr/>
          </p:nvSpPr>
          <p:spPr>
            <a:xfrm>
              <a:off x="6779917" y="5036230"/>
              <a:ext cx="3725992" cy="330577"/>
            </a:xfrm>
            <a:prstGeom prst="snip2Diag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Georgia" panose="02040502050405020303" pitchFamily="18" charset="0"/>
                </a:rPr>
                <a:t>Can be costly or time-consuming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275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20F92F68-A2AA-2254-4FB3-0E6F59A142B2}"/>
              </a:ext>
            </a:extLst>
          </p:cNvPr>
          <p:cNvGrpSpPr/>
          <p:nvPr/>
        </p:nvGrpSpPr>
        <p:grpSpPr>
          <a:xfrm>
            <a:off x="1199079" y="1669826"/>
            <a:ext cx="9793842" cy="4400774"/>
            <a:chOff x="645256" y="1091575"/>
            <a:chExt cx="11075591" cy="4976716"/>
          </a:xfrm>
        </p:grpSpPr>
        <p:cxnSp>
          <p:nvCxnSpPr>
            <p:cNvPr id="5" name="Google Shape;406;p19">
              <a:extLst>
                <a:ext uri="{FF2B5EF4-FFF2-40B4-BE49-F238E27FC236}">
                  <a16:creationId xmlns:a16="http://schemas.microsoft.com/office/drawing/2014/main" id="{5EB79FF5-EE6F-4964-96E7-ADF3681BD13B}"/>
                </a:ext>
              </a:extLst>
            </p:cNvPr>
            <p:cNvCxnSpPr/>
            <p:nvPr/>
          </p:nvCxnSpPr>
          <p:spPr>
            <a:xfrm>
              <a:off x="6886188" y="3826713"/>
              <a:ext cx="0" cy="872118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" name="Google Shape;407;p19">
              <a:extLst>
                <a:ext uri="{FF2B5EF4-FFF2-40B4-BE49-F238E27FC236}">
                  <a16:creationId xmlns:a16="http://schemas.microsoft.com/office/drawing/2014/main" id="{4A7A44DC-785A-48F6-B616-CFD18C9C1D69}"/>
                </a:ext>
              </a:extLst>
            </p:cNvPr>
            <p:cNvCxnSpPr/>
            <p:nvPr/>
          </p:nvCxnSpPr>
          <p:spPr>
            <a:xfrm>
              <a:off x="6886188" y="2460050"/>
              <a:ext cx="0" cy="872118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" name="Google Shape;408;p19">
              <a:extLst>
                <a:ext uri="{FF2B5EF4-FFF2-40B4-BE49-F238E27FC236}">
                  <a16:creationId xmlns:a16="http://schemas.microsoft.com/office/drawing/2014/main" id="{C93A15BB-52AD-4CB9-BAC8-380A8CCFB202}"/>
                </a:ext>
              </a:extLst>
            </p:cNvPr>
            <p:cNvSpPr/>
            <p:nvPr/>
          </p:nvSpPr>
          <p:spPr>
            <a:xfrm>
              <a:off x="5724858" y="1853523"/>
              <a:ext cx="743012" cy="862737"/>
            </a:xfrm>
            <a:custGeom>
              <a:avLst/>
              <a:gdLst/>
              <a:ahLst/>
              <a:cxnLst/>
              <a:rect l="l" t="t" r="r" b="b"/>
              <a:pathLst>
                <a:path w="20361" h="21296" extrusionOk="0">
                  <a:moveTo>
                    <a:pt x="0" y="0"/>
                  </a:moveTo>
                  <a:lnTo>
                    <a:pt x="0" y="10682"/>
                  </a:lnTo>
                  <a:lnTo>
                    <a:pt x="0" y="21296"/>
                  </a:lnTo>
                  <a:lnTo>
                    <a:pt x="8879" y="21296"/>
                  </a:lnTo>
                  <a:cubicBezTo>
                    <a:pt x="9313" y="21296"/>
                    <a:pt x="9746" y="21273"/>
                    <a:pt x="10180" y="21228"/>
                  </a:cubicBezTo>
                  <a:cubicBezTo>
                    <a:pt x="10614" y="21273"/>
                    <a:pt x="11048" y="21296"/>
                    <a:pt x="11481" y="21296"/>
                  </a:cubicBezTo>
                  <a:lnTo>
                    <a:pt x="20360" y="21296"/>
                  </a:lnTo>
                  <a:lnTo>
                    <a:pt x="20360" y="0"/>
                  </a:lnTo>
                  <a:lnTo>
                    <a:pt x="11436" y="69"/>
                  </a:lnTo>
                  <a:cubicBezTo>
                    <a:pt x="11002" y="69"/>
                    <a:pt x="10591" y="91"/>
                    <a:pt x="10180" y="137"/>
                  </a:cubicBezTo>
                  <a:cubicBezTo>
                    <a:pt x="9769" y="91"/>
                    <a:pt x="9358" y="69"/>
                    <a:pt x="8925" y="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8" name="Google Shape;409;p19">
              <a:extLst>
                <a:ext uri="{FF2B5EF4-FFF2-40B4-BE49-F238E27FC236}">
                  <a16:creationId xmlns:a16="http://schemas.microsoft.com/office/drawing/2014/main" id="{DD132231-FC78-4C1B-B0DD-321807596434}"/>
                </a:ext>
              </a:extLst>
            </p:cNvPr>
            <p:cNvSpPr/>
            <p:nvPr/>
          </p:nvSpPr>
          <p:spPr>
            <a:xfrm>
              <a:off x="5724858" y="2716263"/>
              <a:ext cx="743012" cy="862737"/>
            </a:xfrm>
            <a:custGeom>
              <a:avLst/>
              <a:gdLst/>
              <a:ahLst/>
              <a:cxnLst/>
              <a:rect l="l" t="t" r="r" b="b"/>
              <a:pathLst>
                <a:path w="20361" h="21296" extrusionOk="0">
                  <a:moveTo>
                    <a:pt x="0" y="0"/>
                  </a:moveTo>
                  <a:lnTo>
                    <a:pt x="0" y="10614"/>
                  </a:lnTo>
                  <a:lnTo>
                    <a:pt x="0" y="10682"/>
                  </a:lnTo>
                  <a:lnTo>
                    <a:pt x="0" y="21296"/>
                  </a:lnTo>
                  <a:lnTo>
                    <a:pt x="8879" y="21296"/>
                  </a:lnTo>
                  <a:cubicBezTo>
                    <a:pt x="9313" y="21296"/>
                    <a:pt x="9746" y="21273"/>
                    <a:pt x="10180" y="21227"/>
                  </a:cubicBezTo>
                  <a:cubicBezTo>
                    <a:pt x="10614" y="21273"/>
                    <a:pt x="11048" y="21296"/>
                    <a:pt x="11481" y="21296"/>
                  </a:cubicBezTo>
                  <a:lnTo>
                    <a:pt x="20360" y="21296"/>
                  </a:lnTo>
                  <a:lnTo>
                    <a:pt x="20360" y="0"/>
                  </a:lnTo>
                  <a:lnTo>
                    <a:pt x="11481" y="0"/>
                  </a:lnTo>
                  <a:cubicBezTo>
                    <a:pt x="11048" y="0"/>
                    <a:pt x="10614" y="23"/>
                    <a:pt x="10180" y="68"/>
                  </a:cubicBezTo>
                  <a:cubicBezTo>
                    <a:pt x="9746" y="23"/>
                    <a:pt x="9313" y="0"/>
                    <a:pt x="8879" y="0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9" name="Google Shape;410;p19">
              <a:extLst>
                <a:ext uri="{FF2B5EF4-FFF2-40B4-BE49-F238E27FC236}">
                  <a16:creationId xmlns:a16="http://schemas.microsoft.com/office/drawing/2014/main" id="{57B72605-BA59-4DC5-9A58-7743E69C3194}"/>
                </a:ext>
              </a:extLst>
            </p:cNvPr>
            <p:cNvSpPr/>
            <p:nvPr/>
          </p:nvSpPr>
          <p:spPr>
            <a:xfrm>
              <a:off x="5724858" y="3578964"/>
              <a:ext cx="743012" cy="862778"/>
            </a:xfrm>
            <a:custGeom>
              <a:avLst/>
              <a:gdLst/>
              <a:ahLst/>
              <a:cxnLst/>
              <a:rect l="l" t="t" r="r" b="b"/>
              <a:pathLst>
                <a:path w="20361" h="21297" extrusionOk="0">
                  <a:moveTo>
                    <a:pt x="0" y="1"/>
                  </a:moveTo>
                  <a:lnTo>
                    <a:pt x="0" y="10615"/>
                  </a:lnTo>
                  <a:lnTo>
                    <a:pt x="0" y="10683"/>
                  </a:lnTo>
                  <a:lnTo>
                    <a:pt x="0" y="21297"/>
                  </a:lnTo>
                  <a:lnTo>
                    <a:pt x="8879" y="21297"/>
                  </a:lnTo>
                  <a:cubicBezTo>
                    <a:pt x="9313" y="21297"/>
                    <a:pt x="9746" y="21274"/>
                    <a:pt x="10180" y="21228"/>
                  </a:cubicBezTo>
                  <a:cubicBezTo>
                    <a:pt x="10614" y="21274"/>
                    <a:pt x="11048" y="21297"/>
                    <a:pt x="11481" y="21297"/>
                  </a:cubicBezTo>
                  <a:lnTo>
                    <a:pt x="20360" y="21297"/>
                  </a:lnTo>
                  <a:lnTo>
                    <a:pt x="20360" y="1"/>
                  </a:lnTo>
                  <a:lnTo>
                    <a:pt x="11481" y="1"/>
                  </a:lnTo>
                  <a:cubicBezTo>
                    <a:pt x="11048" y="1"/>
                    <a:pt x="10614" y="24"/>
                    <a:pt x="10180" y="69"/>
                  </a:cubicBezTo>
                  <a:cubicBezTo>
                    <a:pt x="9746" y="24"/>
                    <a:pt x="9313" y="1"/>
                    <a:pt x="8879" y="1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0" name="Google Shape;411;p19">
              <a:extLst>
                <a:ext uri="{FF2B5EF4-FFF2-40B4-BE49-F238E27FC236}">
                  <a16:creationId xmlns:a16="http://schemas.microsoft.com/office/drawing/2014/main" id="{C0377209-FECE-4FBE-955A-CF95ABB47266}"/>
                </a:ext>
              </a:extLst>
            </p:cNvPr>
            <p:cNvSpPr/>
            <p:nvPr/>
          </p:nvSpPr>
          <p:spPr>
            <a:xfrm>
              <a:off x="5724858" y="4441705"/>
              <a:ext cx="743012" cy="862778"/>
            </a:xfrm>
            <a:custGeom>
              <a:avLst/>
              <a:gdLst/>
              <a:ahLst/>
              <a:cxnLst/>
              <a:rect l="l" t="t" r="r" b="b"/>
              <a:pathLst>
                <a:path w="20361" h="21297" extrusionOk="0">
                  <a:moveTo>
                    <a:pt x="0" y="1"/>
                  </a:moveTo>
                  <a:lnTo>
                    <a:pt x="0" y="10615"/>
                  </a:lnTo>
                  <a:lnTo>
                    <a:pt x="0" y="10683"/>
                  </a:lnTo>
                  <a:lnTo>
                    <a:pt x="0" y="21297"/>
                  </a:lnTo>
                  <a:lnTo>
                    <a:pt x="8925" y="21297"/>
                  </a:lnTo>
                  <a:cubicBezTo>
                    <a:pt x="9358" y="21297"/>
                    <a:pt x="9769" y="21274"/>
                    <a:pt x="10180" y="21228"/>
                  </a:cubicBezTo>
                  <a:cubicBezTo>
                    <a:pt x="10591" y="21274"/>
                    <a:pt x="11002" y="21297"/>
                    <a:pt x="11436" y="21297"/>
                  </a:cubicBezTo>
                  <a:lnTo>
                    <a:pt x="20360" y="21297"/>
                  </a:lnTo>
                  <a:lnTo>
                    <a:pt x="20360" y="1"/>
                  </a:lnTo>
                  <a:lnTo>
                    <a:pt x="11481" y="1"/>
                  </a:lnTo>
                  <a:cubicBezTo>
                    <a:pt x="11048" y="1"/>
                    <a:pt x="10614" y="24"/>
                    <a:pt x="10180" y="69"/>
                  </a:cubicBezTo>
                  <a:cubicBezTo>
                    <a:pt x="9746" y="24"/>
                    <a:pt x="9313" y="1"/>
                    <a:pt x="8879" y="1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6" name="Google Shape;419;p19">
              <a:extLst>
                <a:ext uri="{FF2B5EF4-FFF2-40B4-BE49-F238E27FC236}">
                  <a16:creationId xmlns:a16="http://schemas.microsoft.com/office/drawing/2014/main" id="{2F3D1E6A-F873-4160-8646-8A8DC58FEAFB}"/>
                </a:ext>
              </a:extLst>
            </p:cNvPr>
            <p:cNvSpPr/>
            <p:nvPr/>
          </p:nvSpPr>
          <p:spPr>
            <a:xfrm>
              <a:off x="6467811" y="1091575"/>
              <a:ext cx="417322" cy="1624681"/>
            </a:xfrm>
            <a:custGeom>
              <a:avLst/>
              <a:gdLst/>
              <a:ahLst/>
              <a:cxnLst/>
              <a:rect l="l" t="t" r="r" b="b"/>
              <a:pathLst>
                <a:path w="11436" h="40104" extrusionOk="0">
                  <a:moveTo>
                    <a:pt x="11436" y="0"/>
                  </a:moveTo>
                  <a:lnTo>
                    <a:pt x="0" y="18808"/>
                  </a:lnTo>
                  <a:lnTo>
                    <a:pt x="0" y="40104"/>
                  </a:lnTo>
                  <a:lnTo>
                    <a:pt x="11436" y="21616"/>
                  </a:lnTo>
                  <a:lnTo>
                    <a:pt x="1143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7" name="Google Shape;420;p19">
              <a:extLst>
                <a:ext uri="{FF2B5EF4-FFF2-40B4-BE49-F238E27FC236}">
                  <a16:creationId xmlns:a16="http://schemas.microsoft.com/office/drawing/2014/main" id="{9F6198E3-530C-42CE-BAC7-773F6FFC32FB}"/>
                </a:ext>
              </a:extLst>
            </p:cNvPr>
            <p:cNvSpPr/>
            <p:nvPr/>
          </p:nvSpPr>
          <p:spPr>
            <a:xfrm>
              <a:off x="6467811" y="2458244"/>
              <a:ext cx="417322" cy="1121689"/>
            </a:xfrm>
            <a:custGeom>
              <a:avLst/>
              <a:gdLst/>
              <a:ahLst/>
              <a:cxnLst/>
              <a:rect l="l" t="t" r="r" b="b"/>
              <a:pathLst>
                <a:path w="11436" h="27688" extrusionOk="0">
                  <a:moveTo>
                    <a:pt x="11436" y="1"/>
                  </a:moveTo>
                  <a:lnTo>
                    <a:pt x="0" y="6392"/>
                  </a:lnTo>
                  <a:lnTo>
                    <a:pt x="0" y="27688"/>
                  </a:lnTo>
                  <a:lnTo>
                    <a:pt x="11436" y="21616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8" name="Google Shape;421;p19">
              <a:extLst>
                <a:ext uri="{FF2B5EF4-FFF2-40B4-BE49-F238E27FC236}">
                  <a16:creationId xmlns:a16="http://schemas.microsoft.com/office/drawing/2014/main" id="{EADFBF77-F943-4F96-A7A4-C0178420830B}"/>
                </a:ext>
              </a:extLst>
            </p:cNvPr>
            <p:cNvSpPr/>
            <p:nvPr/>
          </p:nvSpPr>
          <p:spPr>
            <a:xfrm>
              <a:off x="6467811" y="3579895"/>
              <a:ext cx="417322" cy="1120757"/>
            </a:xfrm>
            <a:custGeom>
              <a:avLst/>
              <a:gdLst/>
              <a:ahLst/>
              <a:cxnLst/>
              <a:rect l="l" t="t" r="r" b="b"/>
              <a:pathLst>
                <a:path w="11436" h="27665" extrusionOk="0">
                  <a:moveTo>
                    <a:pt x="0" y="1"/>
                  </a:moveTo>
                  <a:lnTo>
                    <a:pt x="0" y="21297"/>
                  </a:lnTo>
                  <a:lnTo>
                    <a:pt x="11436" y="27665"/>
                  </a:lnTo>
                  <a:lnTo>
                    <a:pt x="11436" y="60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cxnSp>
          <p:nvCxnSpPr>
            <p:cNvPr id="19" name="Google Shape;422;p19">
              <a:extLst>
                <a:ext uri="{FF2B5EF4-FFF2-40B4-BE49-F238E27FC236}">
                  <a16:creationId xmlns:a16="http://schemas.microsoft.com/office/drawing/2014/main" id="{4BCE1B5C-AE28-4C7A-9285-FECF372EF859}"/>
                </a:ext>
              </a:extLst>
            </p:cNvPr>
            <p:cNvCxnSpPr/>
            <p:nvPr/>
          </p:nvCxnSpPr>
          <p:spPr>
            <a:xfrm>
              <a:off x="6886188" y="5191567"/>
              <a:ext cx="0" cy="872118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423;p19">
              <a:extLst>
                <a:ext uri="{FF2B5EF4-FFF2-40B4-BE49-F238E27FC236}">
                  <a16:creationId xmlns:a16="http://schemas.microsoft.com/office/drawing/2014/main" id="{16242016-D3AD-44C6-A345-A0AAAB3AD237}"/>
                </a:ext>
              </a:extLst>
            </p:cNvPr>
            <p:cNvSpPr/>
            <p:nvPr/>
          </p:nvSpPr>
          <p:spPr>
            <a:xfrm>
              <a:off x="6467811" y="4441705"/>
              <a:ext cx="417322" cy="1626586"/>
            </a:xfrm>
            <a:custGeom>
              <a:avLst/>
              <a:gdLst/>
              <a:ahLst/>
              <a:cxnLst/>
              <a:rect l="l" t="t" r="r" b="b"/>
              <a:pathLst>
                <a:path w="11436" h="40151" extrusionOk="0">
                  <a:moveTo>
                    <a:pt x="0" y="1"/>
                  </a:moveTo>
                  <a:lnTo>
                    <a:pt x="0" y="21297"/>
                  </a:lnTo>
                  <a:lnTo>
                    <a:pt x="11436" y="40151"/>
                  </a:lnTo>
                  <a:lnTo>
                    <a:pt x="11436" y="185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21" name="Google Shape;424;p19">
              <a:extLst>
                <a:ext uri="{FF2B5EF4-FFF2-40B4-BE49-F238E27FC236}">
                  <a16:creationId xmlns:a16="http://schemas.microsoft.com/office/drawing/2014/main" id="{353F834D-0DA3-48AF-92D9-F1E3ACECF7D0}"/>
                </a:ext>
              </a:extLst>
            </p:cNvPr>
            <p:cNvSpPr/>
            <p:nvPr/>
          </p:nvSpPr>
          <p:spPr>
            <a:xfrm>
              <a:off x="5307550" y="2458244"/>
              <a:ext cx="417359" cy="1121689"/>
            </a:xfrm>
            <a:custGeom>
              <a:avLst/>
              <a:gdLst/>
              <a:ahLst/>
              <a:cxnLst/>
              <a:rect l="l" t="t" r="r" b="b"/>
              <a:pathLst>
                <a:path w="11437" h="27688" extrusionOk="0">
                  <a:moveTo>
                    <a:pt x="1" y="1"/>
                  </a:moveTo>
                  <a:lnTo>
                    <a:pt x="1" y="21616"/>
                  </a:lnTo>
                  <a:lnTo>
                    <a:pt x="11436" y="27688"/>
                  </a:lnTo>
                  <a:lnTo>
                    <a:pt x="11436" y="639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Georgia" panose="02040502050405020303" pitchFamily="18" charset="0"/>
              </a:endParaRPr>
            </a:p>
          </p:txBody>
        </p:sp>
        <p:sp>
          <p:nvSpPr>
            <p:cNvPr id="22" name="Google Shape;425;p19">
              <a:extLst>
                <a:ext uri="{FF2B5EF4-FFF2-40B4-BE49-F238E27FC236}">
                  <a16:creationId xmlns:a16="http://schemas.microsoft.com/office/drawing/2014/main" id="{8A4EE5F2-7A57-4DF5-9F95-52A6B812B077}"/>
                </a:ext>
              </a:extLst>
            </p:cNvPr>
            <p:cNvSpPr/>
            <p:nvPr/>
          </p:nvSpPr>
          <p:spPr>
            <a:xfrm>
              <a:off x="5307550" y="3579895"/>
              <a:ext cx="417359" cy="1120757"/>
            </a:xfrm>
            <a:custGeom>
              <a:avLst/>
              <a:gdLst/>
              <a:ahLst/>
              <a:cxnLst/>
              <a:rect l="l" t="t" r="r" b="b"/>
              <a:pathLst>
                <a:path w="11437" h="27665" extrusionOk="0">
                  <a:moveTo>
                    <a:pt x="11436" y="1"/>
                  </a:moveTo>
                  <a:lnTo>
                    <a:pt x="1" y="6049"/>
                  </a:lnTo>
                  <a:lnTo>
                    <a:pt x="1" y="27665"/>
                  </a:lnTo>
                  <a:lnTo>
                    <a:pt x="11436" y="2129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24" name="Google Shape;427;p19">
              <a:extLst>
                <a:ext uri="{FF2B5EF4-FFF2-40B4-BE49-F238E27FC236}">
                  <a16:creationId xmlns:a16="http://schemas.microsoft.com/office/drawing/2014/main" id="{8D3DD4A3-211E-4339-AED9-BC332997ED19}"/>
                </a:ext>
              </a:extLst>
            </p:cNvPr>
            <p:cNvSpPr/>
            <p:nvPr/>
          </p:nvSpPr>
          <p:spPr>
            <a:xfrm>
              <a:off x="5307550" y="4441705"/>
              <a:ext cx="417359" cy="1626586"/>
            </a:xfrm>
            <a:custGeom>
              <a:avLst/>
              <a:gdLst/>
              <a:ahLst/>
              <a:cxnLst/>
              <a:rect l="l" t="t" r="r" b="b"/>
              <a:pathLst>
                <a:path w="11437" h="40151" extrusionOk="0">
                  <a:moveTo>
                    <a:pt x="11436" y="1"/>
                  </a:moveTo>
                  <a:lnTo>
                    <a:pt x="1" y="18535"/>
                  </a:lnTo>
                  <a:lnTo>
                    <a:pt x="1" y="40151"/>
                  </a:lnTo>
                  <a:lnTo>
                    <a:pt x="11436" y="21297"/>
                  </a:lnTo>
                  <a:lnTo>
                    <a:pt x="11436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25" name="Google Shape;428;p19">
              <a:extLst>
                <a:ext uri="{FF2B5EF4-FFF2-40B4-BE49-F238E27FC236}">
                  <a16:creationId xmlns:a16="http://schemas.microsoft.com/office/drawing/2014/main" id="{6588FF45-8DCC-4388-8456-D6C7303601A7}"/>
                </a:ext>
              </a:extLst>
            </p:cNvPr>
            <p:cNvSpPr/>
            <p:nvPr/>
          </p:nvSpPr>
          <p:spPr>
            <a:xfrm>
              <a:off x="7691126" y="1091575"/>
              <a:ext cx="4029721" cy="875700"/>
            </a:xfrm>
            <a:custGeom>
              <a:avLst/>
              <a:gdLst/>
              <a:ahLst/>
              <a:cxnLst/>
              <a:rect l="l" t="t" r="r" b="b"/>
              <a:pathLst>
                <a:path w="79365" h="21616" extrusionOk="0">
                  <a:moveTo>
                    <a:pt x="1" y="0"/>
                  </a:moveTo>
                  <a:lnTo>
                    <a:pt x="1" y="21616"/>
                  </a:lnTo>
                  <a:lnTo>
                    <a:pt x="79365" y="21616"/>
                  </a:lnTo>
                  <a:lnTo>
                    <a:pt x="79365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cxnSp>
          <p:nvCxnSpPr>
            <p:cNvPr id="26" name="Google Shape;429;p19">
              <a:extLst>
                <a:ext uri="{FF2B5EF4-FFF2-40B4-BE49-F238E27FC236}">
                  <a16:creationId xmlns:a16="http://schemas.microsoft.com/office/drawing/2014/main" id="{1A9BC44A-116B-485C-A755-A766CDFAD8A5}"/>
                </a:ext>
              </a:extLst>
            </p:cNvPr>
            <p:cNvCxnSpPr/>
            <p:nvPr/>
          </p:nvCxnSpPr>
          <p:spPr>
            <a:xfrm>
              <a:off x="5305918" y="5191567"/>
              <a:ext cx="0" cy="872118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" name="Google Shape;430;p19">
              <a:extLst>
                <a:ext uri="{FF2B5EF4-FFF2-40B4-BE49-F238E27FC236}">
                  <a16:creationId xmlns:a16="http://schemas.microsoft.com/office/drawing/2014/main" id="{CFE249A8-A2EC-4458-8392-A305158915AA}"/>
                </a:ext>
              </a:extLst>
            </p:cNvPr>
            <p:cNvSpPr/>
            <p:nvPr/>
          </p:nvSpPr>
          <p:spPr>
            <a:xfrm>
              <a:off x="6885082" y="1091575"/>
              <a:ext cx="1141176" cy="875700"/>
            </a:xfrm>
            <a:custGeom>
              <a:avLst/>
              <a:gdLst/>
              <a:ahLst/>
              <a:cxnLst/>
              <a:rect l="l" t="t" r="r" b="b"/>
              <a:pathLst>
                <a:path w="31272" h="21616" extrusionOk="0">
                  <a:moveTo>
                    <a:pt x="1" y="0"/>
                  </a:moveTo>
                  <a:lnTo>
                    <a:pt x="1" y="21616"/>
                  </a:lnTo>
                  <a:lnTo>
                    <a:pt x="24538" y="21616"/>
                  </a:lnTo>
                  <a:lnTo>
                    <a:pt x="31271" y="10796"/>
                  </a:lnTo>
                  <a:lnTo>
                    <a:pt x="245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28" name="Google Shape;431;p19">
              <a:extLst>
                <a:ext uri="{FF2B5EF4-FFF2-40B4-BE49-F238E27FC236}">
                  <a16:creationId xmlns:a16="http://schemas.microsoft.com/office/drawing/2014/main" id="{AA6BF846-E0D3-4951-943B-ED0FE2217E28}"/>
                </a:ext>
              </a:extLst>
            </p:cNvPr>
            <p:cNvSpPr/>
            <p:nvPr/>
          </p:nvSpPr>
          <p:spPr>
            <a:xfrm>
              <a:off x="7691126" y="2458256"/>
              <a:ext cx="4029721" cy="875741"/>
            </a:xfrm>
            <a:custGeom>
              <a:avLst/>
              <a:gdLst/>
              <a:ahLst/>
              <a:cxnLst/>
              <a:rect l="l" t="t" r="r" b="b"/>
              <a:pathLst>
                <a:path w="79365" h="21617" extrusionOk="0">
                  <a:moveTo>
                    <a:pt x="1" y="1"/>
                  </a:moveTo>
                  <a:lnTo>
                    <a:pt x="1" y="21616"/>
                  </a:lnTo>
                  <a:lnTo>
                    <a:pt x="79365" y="21616"/>
                  </a:lnTo>
                  <a:lnTo>
                    <a:pt x="79365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29" name="Google Shape;432;p19">
              <a:extLst>
                <a:ext uri="{FF2B5EF4-FFF2-40B4-BE49-F238E27FC236}">
                  <a16:creationId xmlns:a16="http://schemas.microsoft.com/office/drawing/2014/main" id="{5E1E3D55-EB64-4989-A4B8-9396B06CF8A6}"/>
                </a:ext>
              </a:extLst>
            </p:cNvPr>
            <p:cNvSpPr/>
            <p:nvPr/>
          </p:nvSpPr>
          <p:spPr>
            <a:xfrm>
              <a:off x="6885082" y="2458244"/>
              <a:ext cx="1141176" cy="875741"/>
            </a:xfrm>
            <a:custGeom>
              <a:avLst/>
              <a:gdLst/>
              <a:ahLst/>
              <a:cxnLst/>
              <a:rect l="l" t="t" r="r" b="b"/>
              <a:pathLst>
                <a:path w="31272" h="21617" extrusionOk="0">
                  <a:moveTo>
                    <a:pt x="1" y="1"/>
                  </a:moveTo>
                  <a:lnTo>
                    <a:pt x="1" y="21616"/>
                  </a:lnTo>
                  <a:lnTo>
                    <a:pt x="24538" y="21616"/>
                  </a:lnTo>
                  <a:lnTo>
                    <a:pt x="31271" y="10797"/>
                  </a:lnTo>
                  <a:lnTo>
                    <a:pt x="245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31" name="Google Shape;434;p19">
              <a:extLst>
                <a:ext uri="{FF2B5EF4-FFF2-40B4-BE49-F238E27FC236}">
                  <a16:creationId xmlns:a16="http://schemas.microsoft.com/office/drawing/2014/main" id="{DED30E47-69A7-4889-896A-4DE59F7F176F}"/>
                </a:ext>
              </a:extLst>
            </p:cNvPr>
            <p:cNvSpPr/>
            <p:nvPr/>
          </p:nvSpPr>
          <p:spPr>
            <a:xfrm>
              <a:off x="7691126" y="3824978"/>
              <a:ext cx="4029721" cy="875700"/>
            </a:xfrm>
            <a:custGeom>
              <a:avLst/>
              <a:gdLst/>
              <a:ahLst/>
              <a:cxnLst/>
              <a:rect l="l" t="t" r="r" b="b"/>
              <a:pathLst>
                <a:path w="79365" h="21616" extrusionOk="0">
                  <a:moveTo>
                    <a:pt x="1" y="0"/>
                  </a:moveTo>
                  <a:lnTo>
                    <a:pt x="1" y="21616"/>
                  </a:lnTo>
                  <a:lnTo>
                    <a:pt x="79365" y="21616"/>
                  </a:lnTo>
                  <a:lnTo>
                    <a:pt x="79365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32" name="Google Shape;435;p19">
              <a:extLst>
                <a:ext uri="{FF2B5EF4-FFF2-40B4-BE49-F238E27FC236}">
                  <a16:creationId xmlns:a16="http://schemas.microsoft.com/office/drawing/2014/main" id="{FA7817F1-2D97-4EBF-9B17-DA59D046B3EE}"/>
                </a:ext>
              </a:extLst>
            </p:cNvPr>
            <p:cNvSpPr/>
            <p:nvPr/>
          </p:nvSpPr>
          <p:spPr>
            <a:xfrm>
              <a:off x="6885082" y="3824952"/>
              <a:ext cx="1141176" cy="875700"/>
            </a:xfrm>
            <a:custGeom>
              <a:avLst/>
              <a:gdLst/>
              <a:ahLst/>
              <a:cxnLst/>
              <a:rect l="l" t="t" r="r" b="b"/>
              <a:pathLst>
                <a:path w="31272" h="21616" extrusionOk="0">
                  <a:moveTo>
                    <a:pt x="1" y="0"/>
                  </a:moveTo>
                  <a:lnTo>
                    <a:pt x="1" y="21616"/>
                  </a:lnTo>
                  <a:lnTo>
                    <a:pt x="24538" y="21616"/>
                  </a:lnTo>
                  <a:lnTo>
                    <a:pt x="31271" y="10797"/>
                  </a:lnTo>
                  <a:lnTo>
                    <a:pt x="245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33" name="Google Shape;436;p19">
              <a:extLst>
                <a:ext uri="{FF2B5EF4-FFF2-40B4-BE49-F238E27FC236}">
                  <a16:creationId xmlns:a16="http://schemas.microsoft.com/office/drawing/2014/main" id="{E66EC54D-1C18-408A-99B4-4291657B7847}"/>
                </a:ext>
              </a:extLst>
            </p:cNvPr>
            <p:cNvSpPr/>
            <p:nvPr/>
          </p:nvSpPr>
          <p:spPr>
            <a:xfrm>
              <a:off x="7691126" y="5191700"/>
              <a:ext cx="4029721" cy="874769"/>
            </a:xfrm>
            <a:custGeom>
              <a:avLst/>
              <a:gdLst/>
              <a:ahLst/>
              <a:cxnLst/>
              <a:rect l="l" t="t" r="r" b="b"/>
              <a:pathLst>
                <a:path w="79365" h="21593" extrusionOk="0">
                  <a:moveTo>
                    <a:pt x="1" y="0"/>
                  </a:moveTo>
                  <a:lnTo>
                    <a:pt x="1" y="21593"/>
                  </a:lnTo>
                  <a:lnTo>
                    <a:pt x="79365" y="21593"/>
                  </a:lnTo>
                  <a:lnTo>
                    <a:pt x="79365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35" name="Google Shape;438;p19">
              <a:extLst>
                <a:ext uri="{FF2B5EF4-FFF2-40B4-BE49-F238E27FC236}">
                  <a16:creationId xmlns:a16="http://schemas.microsoft.com/office/drawing/2014/main" id="{40FB26AC-D3FA-457E-9ADE-6EADCF0A5C6E}"/>
                </a:ext>
              </a:extLst>
            </p:cNvPr>
            <p:cNvSpPr/>
            <p:nvPr/>
          </p:nvSpPr>
          <p:spPr>
            <a:xfrm>
              <a:off x="6885082" y="5191662"/>
              <a:ext cx="1141176" cy="874769"/>
            </a:xfrm>
            <a:custGeom>
              <a:avLst/>
              <a:gdLst/>
              <a:ahLst/>
              <a:cxnLst/>
              <a:rect l="l" t="t" r="r" b="b"/>
              <a:pathLst>
                <a:path w="31272" h="21593" extrusionOk="0">
                  <a:moveTo>
                    <a:pt x="1" y="0"/>
                  </a:moveTo>
                  <a:lnTo>
                    <a:pt x="1" y="21593"/>
                  </a:lnTo>
                  <a:lnTo>
                    <a:pt x="24538" y="21593"/>
                  </a:lnTo>
                  <a:lnTo>
                    <a:pt x="31271" y="10797"/>
                  </a:lnTo>
                  <a:lnTo>
                    <a:pt x="245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cxnSp>
          <p:nvCxnSpPr>
            <p:cNvPr id="36" name="Google Shape;439;p19">
              <a:extLst>
                <a:ext uri="{FF2B5EF4-FFF2-40B4-BE49-F238E27FC236}">
                  <a16:creationId xmlns:a16="http://schemas.microsoft.com/office/drawing/2014/main" id="{D9E189F9-9065-423A-B8A0-5354A6EB743B}"/>
                </a:ext>
              </a:extLst>
            </p:cNvPr>
            <p:cNvCxnSpPr/>
            <p:nvPr/>
          </p:nvCxnSpPr>
          <p:spPr>
            <a:xfrm>
              <a:off x="5305918" y="1095400"/>
              <a:ext cx="0" cy="872118"/>
            </a:xfrm>
            <a:prstGeom prst="straightConnector1">
              <a:avLst/>
            </a:prstGeom>
            <a:noFill/>
            <a:ln w="9525" cap="flat" cmpd="sng">
              <a:solidFill>
                <a:srgbClr val="69BEE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" name="Google Shape;440;p19">
              <a:extLst>
                <a:ext uri="{FF2B5EF4-FFF2-40B4-BE49-F238E27FC236}">
                  <a16:creationId xmlns:a16="http://schemas.microsoft.com/office/drawing/2014/main" id="{5BEDB28C-D5DB-404F-B892-95CCB26AD51B}"/>
                </a:ext>
              </a:extLst>
            </p:cNvPr>
            <p:cNvSpPr/>
            <p:nvPr/>
          </p:nvSpPr>
          <p:spPr>
            <a:xfrm>
              <a:off x="723184" y="1091575"/>
              <a:ext cx="4029721" cy="875700"/>
            </a:xfrm>
            <a:custGeom>
              <a:avLst/>
              <a:gdLst/>
              <a:ahLst/>
              <a:cxnLst/>
              <a:rect l="l" t="t" r="r" b="b"/>
              <a:pathLst>
                <a:path w="79365" h="21616" extrusionOk="0">
                  <a:moveTo>
                    <a:pt x="1" y="0"/>
                  </a:moveTo>
                  <a:lnTo>
                    <a:pt x="1" y="21616"/>
                  </a:lnTo>
                  <a:lnTo>
                    <a:pt x="79364" y="21616"/>
                  </a:lnTo>
                  <a:lnTo>
                    <a:pt x="79364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38" name="Google Shape;441;p19">
              <a:extLst>
                <a:ext uri="{FF2B5EF4-FFF2-40B4-BE49-F238E27FC236}">
                  <a16:creationId xmlns:a16="http://schemas.microsoft.com/office/drawing/2014/main" id="{4ABB4422-A21A-4700-BEEF-412392AAF2AD}"/>
                </a:ext>
              </a:extLst>
            </p:cNvPr>
            <p:cNvSpPr/>
            <p:nvPr/>
          </p:nvSpPr>
          <p:spPr>
            <a:xfrm>
              <a:off x="723184" y="2458270"/>
              <a:ext cx="4029721" cy="875741"/>
            </a:xfrm>
            <a:custGeom>
              <a:avLst/>
              <a:gdLst/>
              <a:ahLst/>
              <a:cxnLst/>
              <a:rect l="l" t="t" r="r" b="b"/>
              <a:pathLst>
                <a:path w="79365" h="21617" extrusionOk="0">
                  <a:moveTo>
                    <a:pt x="1" y="1"/>
                  </a:moveTo>
                  <a:lnTo>
                    <a:pt x="1" y="21616"/>
                  </a:lnTo>
                  <a:lnTo>
                    <a:pt x="79364" y="21616"/>
                  </a:lnTo>
                  <a:lnTo>
                    <a:pt x="79364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39" name="Google Shape;442;p19">
              <a:extLst>
                <a:ext uri="{FF2B5EF4-FFF2-40B4-BE49-F238E27FC236}">
                  <a16:creationId xmlns:a16="http://schemas.microsoft.com/office/drawing/2014/main" id="{86420369-44C9-436A-8642-ACD72D312971}"/>
                </a:ext>
              </a:extLst>
            </p:cNvPr>
            <p:cNvSpPr/>
            <p:nvPr/>
          </p:nvSpPr>
          <p:spPr>
            <a:xfrm>
              <a:off x="4164742" y="2458697"/>
              <a:ext cx="1141176" cy="875741"/>
            </a:xfrm>
            <a:custGeom>
              <a:avLst/>
              <a:gdLst/>
              <a:ahLst/>
              <a:cxnLst/>
              <a:rect l="l" t="t" r="r" b="b"/>
              <a:pathLst>
                <a:path w="31272" h="21617" extrusionOk="0">
                  <a:moveTo>
                    <a:pt x="6734" y="1"/>
                  </a:moveTo>
                  <a:lnTo>
                    <a:pt x="1" y="10797"/>
                  </a:lnTo>
                  <a:lnTo>
                    <a:pt x="6734" y="21616"/>
                  </a:lnTo>
                  <a:lnTo>
                    <a:pt x="31272" y="21616"/>
                  </a:lnTo>
                  <a:lnTo>
                    <a:pt x="312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40" name="Google Shape;443;p19">
              <a:extLst>
                <a:ext uri="{FF2B5EF4-FFF2-40B4-BE49-F238E27FC236}">
                  <a16:creationId xmlns:a16="http://schemas.microsoft.com/office/drawing/2014/main" id="{42E62E1D-8B9E-42EB-BF15-2DEC0F9E5ED5}"/>
                </a:ext>
              </a:extLst>
            </p:cNvPr>
            <p:cNvSpPr/>
            <p:nvPr/>
          </p:nvSpPr>
          <p:spPr>
            <a:xfrm>
              <a:off x="723184" y="3825006"/>
              <a:ext cx="4029721" cy="875700"/>
            </a:xfrm>
            <a:custGeom>
              <a:avLst/>
              <a:gdLst/>
              <a:ahLst/>
              <a:cxnLst/>
              <a:rect l="l" t="t" r="r" b="b"/>
              <a:pathLst>
                <a:path w="79365" h="21616" extrusionOk="0">
                  <a:moveTo>
                    <a:pt x="1" y="0"/>
                  </a:moveTo>
                  <a:lnTo>
                    <a:pt x="1" y="21616"/>
                  </a:lnTo>
                  <a:lnTo>
                    <a:pt x="79364" y="21616"/>
                  </a:lnTo>
                  <a:lnTo>
                    <a:pt x="79364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41" name="Google Shape;444;p19">
              <a:extLst>
                <a:ext uri="{FF2B5EF4-FFF2-40B4-BE49-F238E27FC236}">
                  <a16:creationId xmlns:a16="http://schemas.microsoft.com/office/drawing/2014/main" id="{ACA16F9B-385D-445C-8319-D1662C93CA1B}"/>
                </a:ext>
              </a:extLst>
            </p:cNvPr>
            <p:cNvSpPr/>
            <p:nvPr/>
          </p:nvSpPr>
          <p:spPr>
            <a:xfrm>
              <a:off x="4166413" y="3824118"/>
              <a:ext cx="1141176" cy="875700"/>
            </a:xfrm>
            <a:custGeom>
              <a:avLst/>
              <a:gdLst/>
              <a:ahLst/>
              <a:cxnLst/>
              <a:rect l="l" t="t" r="r" b="b"/>
              <a:pathLst>
                <a:path w="31272" h="21616" extrusionOk="0">
                  <a:moveTo>
                    <a:pt x="6734" y="0"/>
                  </a:moveTo>
                  <a:lnTo>
                    <a:pt x="1" y="10797"/>
                  </a:lnTo>
                  <a:lnTo>
                    <a:pt x="6734" y="21616"/>
                  </a:lnTo>
                  <a:lnTo>
                    <a:pt x="31272" y="21616"/>
                  </a:lnTo>
                  <a:lnTo>
                    <a:pt x="31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42" name="Google Shape;445;p19">
              <a:extLst>
                <a:ext uri="{FF2B5EF4-FFF2-40B4-BE49-F238E27FC236}">
                  <a16:creationId xmlns:a16="http://schemas.microsoft.com/office/drawing/2014/main" id="{69E4E55E-F8DC-414D-ACCF-2B35566DCA12}"/>
                </a:ext>
              </a:extLst>
            </p:cNvPr>
            <p:cNvSpPr/>
            <p:nvPr/>
          </p:nvSpPr>
          <p:spPr>
            <a:xfrm>
              <a:off x="723184" y="5191701"/>
              <a:ext cx="4029721" cy="874769"/>
            </a:xfrm>
            <a:custGeom>
              <a:avLst/>
              <a:gdLst/>
              <a:ahLst/>
              <a:cxnLst/>
              <a:rect l="l" t="t" r="r" b="b"/>
              <a:pathLst>
                <a:path w="79365" h="21593" extrusionOk="0">
                  <a:moveTo>
                    <a:pt x="1" y="0"/>
                  </a:moveTo>
                  <a:lnTo>
                    <a:pt x="1" y="21593"/>
                  </a:lnTo>
                  <a:lnTo>
                    <a:pt x="79364" y="21593"/>
                  </a:lnTo>
                  <a:lnTo>
                    <a:pt x="79364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43" name="Google Shape;446;p19">
              <a:extLst>
                <a:ext uri="{FF2B5EF4-FFF2-40B4-BE49-F238E27FC236}">
                  <a16:creationId xmlns:a16="http://schemas.microsoft.com/office/drawing/2014/main" id="{61025F3A-45E8-4131-8A40-F40E815667CE}"/>
                </a:ext>
              </a:extLst>
            </p:cNvPr>
            <p:cNvSpPr/>
            <p:nvPr/>
          </p:nvSpPr>
          <p:spPr>
            <a:xfrm>
              <a:off x="4166453" y="5191652"/>
              <a:ext cx="1141176" cy="874769"/>
            </a:xfrm>
            <a:custGeom>
              <a:avLst/>
              <a:gdLst/>
              <a:ahLst/>
              <a:cxnLst/>
              <a:rect l="l" t="t" r="r" b="b"/>
              <a:pathLst>
                <a:path w="31272" h="21593" extrusionOk="0">
                  <a:moveTo>
                    <a:pt x="6734" y="0"/>
                  </a:moveTo>
                  <a:lnTo>
                    <a:pt x="1" y="10797"/>
                  </a:lnTo>
                  <a:lnTo>
                    <a:pt x="6734" y="21593"/>
                  </a:lnTo>
                  <a:lnTo>
                    <a:pt x="31272" y="21593"/>
                  </a:lnTo>
                  <a:lnTo>
                    <a:pt x="31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44" name="Google Shape;447;p19">
              <a:extLst>
                <a:ext uri="{FF2B5EF4-FFF2-40B4-BE49-F238E27FC236}">
                  <a16:creationId xmlns:a16="http://schemas.microsoft.com/office/drawing/2014/main" id="{27419F7F-5D72-4B03-964F-2F7067E130D5}"/>
                </a:ext>
              </a:extLst>
            </p:cNvPr>
            <p:cNvSpPr/>
            <p:nvPr/>
          </p:nvSpPr>
          <p:spPr>
            <a:xfrm>
              <a:off x="4166453" y="1091575"/>
              <a:ext cx="1141176" cy="875700"/>
            </a:xfrm>
            <a:custGeom>
              <a:avLst/>
              <a:gdLst/>
              <a:ahLst/>
              <a:cxnLst/>
              <a:rect l="l" t="t" r="r" b="b"/>
              <a:pathLst>
                <a:path w="31272" h="21616" extrusionOk="0">
                  <a:moveTo>
                    <a:pt x="6734" y="0"/>
                  </a:moveTo>
                  <a:lnTo>
                    <a:pt x="1" y="10796"/>
                  </a:lnTo>
                  <a:lnTo>
                    <a:pt x="6734" y="21616"/>
                  </a:lnTo>
                  <a:lnTo>
                    <a:pt x="31272" y="21616"/>
                  </a:lnTo>
                  <a:lnTo>
                    <a:pt x="312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45" name="Google Shape;448;p19">
              <a:extLst>
                <a:ext uri="{FF2B5EF4-FFF2-40B4-BE49-F238E27FC236}">
                  <a16:creationId xmlns:a16="http://schemas.microsoft.com/office/drawing/2014/main" id="{2D4EDD6D-DD3D-4DE0-A9C1-9687B4E7C82D}"/>
                </a:ext>
              </a:extLst>
            </p:cNvPr>
            <p:cNvSpPr/>
            <p:nvPr/>
          </p:nvSpPr>
          <p:spPr>
            <a:xfrm>
              <a:off x="5307557" y="1091575"/>
              <a:ext cx="417359" cy="1624681"/>
            </a:xfrm>
            <a:custGeom>
              <a:avLst/>
              <a:gdLst/>
              <a:ahLst/>
              <a:cxnLst/>
              <a:rect l="l" t="t" r="r" b="b"/>
              <a:pathLst>
                <a:path w="11437" h="40104" extrusionOk="0">
                  <a:moveTo>
                    <a:pt x="1" y="0"/>
                  </a:moveTo>
                  <a:lnTo>
                    <a:pt x="1" y="21616"/>
                  </a:lnTo>
                  <a:lnTo>
                    <a:pt x="11436" y="40104"/>
                  </a:lnTo>
                  <a:lnTo>
                    <a:pt x="11436" y="188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8A32E3D-020C-4C67-9D4F-B6264515E1B2}"/>
                </a:ext>
              </a:extLst>
            </p:cNvPr>
            <p:cNvSpPr txBox="1"/>
            <p:nvPr/>
          </p:nvSpPr>
          <p:spPr>
            <a:xfrm>
              <a:off x="4382831" y="1267815"/>
              <a:ext cx="818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01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9A2B935-9C75-4F72-812E-59783DB5F8AF}"/>
                </a:ext>
              </a:extLst>
            </p:cNvPr>
            <p:cNvSpPr txBox="1"/>
            <p:nvPr/>
          </p:nvSpPr>
          <p:spPr>
            <a:xfrm>
              <a:off x="4382831" y="2671930"/>
              <a:ext cx="818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02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549FE69-2EB6-43B2-8881-EE6244F259E4}"/>
                </a:ext>
              </a:extLst>
            </p:cNvPr>
            <p:cNvSpPr txBox="1"/>
            <p:nvPr/>
          </p:nvSpPr>
          <p:spPr>
            <a:xfrm>
              <a:off x="4382831" y="4000359"/>
              <a:ext cx="818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03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6BCE29C-5374-4AEA-A500-8E58416186EE}"/>
                </a:ext>
              </a:extLst>
            </p:cNvPr>
            <p:cNvSpPr txBox="1"/>
            <p:nvPr/>
          </p:nvSpPr>
          <p:spPr>
            <a:xfrm>
              <a:off x="4382831" y="5366015"/>
              <a:ext cx="818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04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A03C2E3-C183-40C4-B919-971F8EA5F58E}"/>
                </a:ext>
              </a:extLst>
            </p:cNvPr>
            <p:cNvSpPr txBox="1"/>
            <p:nvPr/>
          </p:nvSpPr>
          <p:spPr>
            <a:xfrm>
              <a:off x="6992616" y="1267815"/>
              <a:ext cx="818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01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C164E1D-490E-42B8-9586-1630AC76CC6E}"/>
                </a:ext>
              </a:extLst>
            </p:cNvPr>
            <p:cNvSpPr txBox="1"/>
            <p:nvPr/>
          </p:nvSpPr>
          <p:spPr>
            <a:xfrm>
              <a:off x="6992616" y="2671930"/>
              <a:ext cx="818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02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5CE471C-671C-4E6F-A6AC-12F1E6606B4D}"/>
                </a:ext>
              </a:extLst>
            </p:cNvPr>
            <p:cNvSpPr txBox="1"/>
            <p:nvPr/>
          </p:nvSpPr>
          <p:spPr>
            <a:xfrm>
              <a:off x="6992616" y="4000359"/>
              <a:ext cx="818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03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7E84C55-C8C7-4467-AD91-92A8C426DF69}"/>
                </a:ext>
              </a:extLst>
            </p:cNvPr>
            <p:cNvSpPr txBox="1"/>
            <p:nvPr/>
          </p:nvSpPr>
          <p:spPr>
            <a:xfrm>
              <a:off x="6992616" y="5366015"/>
              <a:ext cx="8187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eorgia" panose="02040502050405020303" pitchFamily="18" charset="0"/>
                </a:rPr>
                <a:t>04</a:t>
              </a:r>
            </a:p>
          </p:txBody>
        </p:sp>
        <p:sp>
          <p:nvSpPr>
            <p:cNvPr id="80" name="Shape 3619">
              <a:extLst>
                <a:ext uri="{FF2B5EF4-FFF2-40B4-BE49-F238E27FC236}">
                  <a16:creationId xmlns:a16="http://schemas.microsoft.com/office/drawing/2014/main" id="{9C231998-689F-482D-A3C4-48E9FFE118A0}"/>
                </a:ext>
              </a:extLst>
            </p:cNvPr>
            <p:cNvSpPr/>
            <p:nvPr/>
          </p:nvSpPr>
          <p:spPr>
            <a:xfrm>
              <a:off x="5909183" y="3890338"/>
              <a:ext cx="360988" cy="295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0400"/>
                  </a:moveTo>
                  <a:lnTo>
                    <a:pt x="18655" y="20400"/>
                  </a:lnTo>
                  <a:lnTo>
                    <a:pt x="18655" y="1200"/>
                  </a:lnTo>
                  <a:lnTo>
                    <a:pt x="20618" y="1200"/>
                  </a:lnTo>
                  <a:cubicBezTo>
                    <a:pt x="20618" y="1200"/>
                    <a:pt x="20618" y="20400"/>
                    <a:pt x="20618" y="20400"/>
                  </a:cubicBezTo>
                  <a:close/>
                  <a:moveTo>
                    <a:pt x="21109" y="0"/>
                  </a:moveTo>
                  <a:lnTo>
                    <a:pt x="18164" y="0"/>
                  </a:lnTo>
                  <a:cubicBezTo>
                    <a:pt x="17893" y="0"/>
                    <a:pt x="17673" y="269"/>
                    <a:pt x="17673" y="600"/>
                  </a:cubicBezTo>
                  <a:lnTo>
                    <a:pt x="17673" y="21000"/>
                  </a:lnTo>
                  <a:cubicBezTo>
                    <a:pt x="17673" y="21332"/>
                    <a:pt x="17893" y="21600"/>
                    <a:pt x="18164" y="21600"/>
                  </a:cubicBezTo>
                  <a:lnTo>
                    <a:pt x="21109" y="21600"/>
                  </a:lnTo>
                  <a:cubicBezTo>
                    <a:pt x="21380" y="21600"/>
                    <a:pt x="21600" y="21332"/>
                    <a:pt x="21600" y="21000"/>
                  </a:cubicBezTo>
                  <a:lnTo>
                    <a:pt x="21600" y="600"/>
                  </a:lnTo>
                  <a:cubicBezTo>
                    <a:pt x="21600" y="269"/>
                    <a:pt x="21380" y="0"/>
                    <a:pt x="21109" y="0"/>
                  </a:cubicBezTo>
                  <a:moveTo>
                    <a:pt x="8836" y="20400"/>
                  </a:moveTo>
                  <a:lnTo>
                    <a:pt x="6873" y="20400"/>
                  </a:lnTo>
                  <a:lnTo>
                    <a:pt x="6873" y="3600"/>
                  </a:lnTo>
                  <a:lnTo>
                    <a:pt x="8836" y="3600"/>
                  </a:lnTo>
                  <a:cubicBezTo>
                    <a:pt x="8836" y="3600"/>
                    <a:pt x="8836" y="20400"/>
                    <a:pt x="8836" y="20400"/>
                  </a:cubicBezTo>
                  <a:close/>
                  <a:moveTo>
                    <a:pt x="9327" y="2400"/>
                  </a:moveTo>
                  <a:lnTo>
                    <a:pt x="6382" y="2400"/>
                  </a:lnTo>
                  <a:cubicBezTo>
                    <a:pt x="6111" y="2400"/>
                    <a:pt x="5891" y="2669"/>
                    <a:pt x="5891" y="3000"/>
                  </a:cubicBezTo>
                  <a:lnTo>
                    <a:pt x="5891" y="21000"/>
                  </a:lnTo>
                  <a:cubicBezTo>
                    <a:pt x="5891" y="21332"/>
                    <a:pt x="6111" y="21600"/>
                    <a:pt x="6382" y="21600"/>
                  </a:cubicBezTo>
                  <a:lnTo>
                    <a:pt x="9327" y="21600"/>
                  </a:lnTo>
                  <a:cubicBezTo>
                    <a:pt x="9598" y="21600"/>
                    <a:pt x="9818" y="21332"/>
                    <a:pt x="9818" y="21000"/>
                  </a:cubicBezTo>
                  <a:lnTo>
                    <a:pt x="9818" y="3000"/>
                  </a:lnTo>
                  <a:cubicBezTo>
                    <a:pt x="9818" y="2669"/>
                    <a:pt x="9598" y="2400"/>
                    <a:pt x="9327" y="2400"/>
                  </a:cubicBezTo>
                  <a:moveTo>
                    <a:pt x="14727" y="20400"/>
                  </a:moveTo>
                  <a:lnTo>
                    <a:pt x="12764" y="20400"/>
                  </a:lnTo>
                  <a:lnTo>
                    <a:pt x="12764" y="10800"/>
                  </a:lnTo>
                  <a:lnTo>
                    <a:pt x="14727" y="10800"/>
                  </a:lnTo>
                  <a:cubicBezTo>
                    <a:pt x="14727" y="10800"/>
                    <a:pt x="14727" y="20400"/>
                    <a:pt x="14727" y="20400"/>
                  </a:cubicBezTo>
                  <a:close/>
                  <a:moveTo>
                    <a:pt x="15218" y="9600"/>
                  </a:moveTo>
                  <a:lnTo>
                    <a:pt x="12273" y="9600"/>
                  </a:lnTo>
                  <a:cubicBezTo>
                    <a:pt x="12002" y="9600"/>
                    <a:pt x="11782" y="9869"/>
                    <a:pt x="11782" y="10200"/>
                  </a:cubicBezTo>
                  <a:lnTo>
                    <a:pt x="11782" y="21000"/>
                  </a:lnTo>
                  <a:cubicBezTo>
                    <a:pt x="11782" y="21332"/>
                    <a:pt x="12002" y="21600"/>
                    <a:pt x="12273" y="21600"/>
                  </a:cubicBezTo>
                  <a:lnTo>
                    <a:pt x="15218" y="21600"/>
                  </a:lnTo>
                  <a:cubicBezTo>
                    <a:pt x="15489" y="21600"/>
                    <a:pt x="15709" y="21332"/>
                    <a:pt x="15709" y="21000"/>
                  </a:cubicBezTo>
                  <a:lnTo>
                    <a:pt x="15709" y="10200"/>
                  </a:lnTo>
                  <a:cubicBezTo>
                    <a:pt x="15709" y="9869"/>
                    <a:pt x="15489" y="9600"/>
                    <a:pt x="15218" y="9600"/>
                  </a:cubicBezTo>
                  <a:moveTo>
                    <a:pt x="2945" y="20400"/>
                  </a:moveTo>
                  <a:lnTo>
                    <a:pt x="982" y="20400"/>
                  </a:lnTo>
                  <a:lnTo>
                    <a:pt x="982" y="14400"/>
                  </a:lnTo>
                  <a:lnTo>
                    <a:pt x="2945" y="14400"/>
                  </a:lnTo>
                  <a:cubicBezTo>
                    <a:pt x="2945" y="14400"/>
                    <a:pt x="2945" y="20400"/>
                    <a:pt x="2945" y="20400"/>
                  </a:cubicBezTo>
                  <a:close/>
                  <a:moveTo>
                    <a:pt x="3436" y="13200"/>
                  </a:moveTo>
                  <a:lnTo>
                    <a:pt x="491" y="13200"/>
                  </a:lnTo>
                  <a:cubicBezTo>
                    <a:pt x="220" y="13200"/>
                    <a:pt x="0" y="13469"/>
                    <a:pt x="0" y="13800"/>
                  </a:cubicBezTo>
                  <a:lnTo>
                    <a:pt x="0" y="21000"/>
                  </a:lnTo>
                  <a:cubicBezTo>
                    <a:pt x="0" y="21332"/>
                    <a:pt x="220" y="21600"/>
                    <a:pt x="491" y="21600"/>
                  </a:cubicBezTo>
                  <a:lnTo>
                    <a:pt x="3436" y="21600"/>
                  </a:lnTo>
                  <a:cubicBezTo>
                    <a:pt x="3707" y="21600"/>
                    <a:pt x="3927" y="21332"/>
                    <a:pt x="3927" y="21000"/>
                  </a:cubicBezTo>
                  <a:lnTo>
                    <a:pt x="3927" y="13800"/>
                  </a:lnTo>
                  <a:cubicBezTo>
                    <a:pt x="3927" y="13469"/>
                    <a:pt x="3707" y="13200"/>
                    <a:pt x="3436" y="1320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81" name="Shape 3660">
              <a:extLst>
                <a:ext uri="{FF2B5EF4-FFF2-40B4-BE49-F238E27FC236}">
                  <a16:creationId xmlns:a16="http://schemas.microsoft.com/office/drawing/2014/main" id="{2662751E-5B3A-45DC-8C08-26895F6CF141}"/>
                </a:ext>
              </a:extLst>
            </p:cNvPr>
            <p:cNvSpPr/>
            <p:nvPr/>
          </p:nvSpPr>
          <p:spPr>
            <a:xfrm>
              <a:off x="5909183" y="4729227"/>
              <a:ext cx="360988" cy="360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281" y="19846"/>
                  </a:moveTo>
                  <a:lnTo>
                    <a:pt x="9413" y="12882"/>
                  </a:lnTo>
                  <a:lnTo>
                    <a:pt x="19655" y="2641"/>
                  </a:lnTo>
                  <a:cubicBezTo>
                    <a:pt x="19655" y="2641"/>
                    <a:pt x="12281" y="19846"/>
                    <a:pt x="12281" y="19846"/>
                  </a:cubicBezTo>
                  <a:close/>
                  <a:moveTo>
                    <a:pt x="1755" y="9320"/>
                  </a:moveTo>
                  <a:lnTo>
                    <a:pt x="18960" y="1945"/>
                  </a:lnTo>
                  <a:lnTo>
                    <a:pt x="8719" y="12187"/>
                  </a:lnTo>
                  <a:cubicBezTo>
                    <a:pt x="8719" y="12187"/>
                    <a:pt x="1755" y="9320"/>
                    <a:pt x="1755" y="9320"/>
                  </a:cubicBezTo>
                  <a:close/>
                  <a:moveTo>
                    <a:pt x="21600" y="491"/>
                  </a:moveTo>
                  <a:cubicBezTo>
                    <a:pt x="21600" y="221"/>
                    <a:pt x="21380" y="0"/>
                    <a:pt x="21109" y="0"/>
                  </a:cubicBezTo>
                  <a:cubicBezTo>
                    <a:pt x="21034" y="0"/>
                    <a:pt x="20964" y="20"/>
                    <a:pt x="20900" y="52"/>
                  </a:cubicBezTo>
                  <a:lnTo>
                    <a:pt x="20898" y="48"/>
                  </a:lnTo>
                  <a:lnTo>
                    <a:pt x="302" y="8875"/>
                  </a:lnTo>
                  <a:cubicBezTo>
                    <a:pt x="301" y="8876"/>
                    <a:pt x="299" y="8876"/>
                    <a:pt x="297" y="8877"/>
                  </a:cubicBezTo>
                  <a:lnTo>
                    <a:pt x="280" y="8884"/>
                  </a:lnTo>
                  <a:lnTo>
                    <a:pt x="281" y="8887"/>
                  </a:lnTo>
                  <a:cubicBezTo>
                    <a:pt x="116" y="8967"/>
                    <a:pt x="0" y="9133"/>
                    <a:pt x="0" y="9327"/>
                  </a:cubicBezTo>
                  <a:cubicBezTo>
                    <a:pt x="0" y="9551"/>
                    <a:pt x="151" y="9732"/>
                    <a:pt x="355" y="9791"/>
                  </a:cubicBezTo>
                  <a:lnTo>
                    <a:pt x="353" y="9799"/>
                  </a:lnTo>
                  <a:lnTo>
                    <a:pt x="8462" y="13138"/>
                  </a:lnTo>
                  <a:lnTo>
                    <a:pt x="11801" y="21248"/>
                  </a:lnTo>
                  <a:lnTo>
                    <a:pt x="11809" y="21245"/>
                  </a:lnTo>
                  <a:cubicBezTo>
                    <a:pt x="11869" y="21449"/>
                    <a:pt x="12050" y="21600"/>
                    <a:pt x="12273" y="21600"/>
                  </a:cubicBezTo>
                  <a:cubicBezTo>
                    <a:pt x="12468" y="21600"/>
                    <a:pt x="12634" y="21484"/>
                    <a:pt x="12713" y="21319"/>
                  </a:cubicBezTo>
                  <a:lnTo>
                    <a:pt x="12716" y="21320"/>
                  </a:lnTo>
                  <a:lnTo>
                    <a:pt x="12723" y="21303"/>
                  </a:lnTo>
                  <a:cubicBezTo>
                    <a:pt x="12724" y="21301"/>
                    <a:pt x="12725" y="21300"/>
                    <a:pt x="12725" y="21298"/>
                  </a:cubicBezTo>
                  <a:lnTo>
                    <a:pt x="21553" y="702"/>
                  </a:lnTo>
                  <a:lnTo>
                    <a:pt x="21547" y="700"/>
                  </a:lnTo>
                  <a:cubicBezTo>
                    <a:pt x="21578" y="637"/>
                    <a:pt x="21600" y="567"/>
                    <a:pt x="21600" y="491"/>
                  </a:cubicBezTo>
                  <a:moveTo>
                    <a:pt x="7855" y="16200"/>
                  </a:moveTo>
                  <a:cubicBezTo>
                    <a:pt x="7719" y="16200"/>
                    <a:pt x="7596" y="16256"/>
                    <a:pt x="7507" y="16344"/>
                  </a:cubicBezTo>
                  <a:lnTo>
                    <a:pt x="6035" y="17817"/>
                  </a:lnTo>
                  <a:cubicBezTo>
                    <a:pt x="5946" y="17906"/>
                    <a:pt x="5891" y="18028"/>
                    <a:pt x="5891" y="18164"/>
                  </a:cubicBezTo>
                  <a:cubicBezTo>
                    <a:pt x="5891" y="18435"/>
                    <a:pt x="6111" y="18655"/>
                    <a:pt x="6382" y="18655"/>
                  </a:cubicBezTo>
                  <a:cubicBezTo>
                    <a:pt x="6517" y="18655"/>
                    <a:pt x="6640" y="18600"/>
                    <a:pt x="6729" y="18511"/>
                  </a:cubicBezTo>
                  <a:lnTo>
                    <a:pt x="8202" y="17038"/>
                  </a:lnTo>
                  <a:cubicBezTo>
                    <a:pt x="8291" y="16950"/>
                    <a:pt x="8345" y="16827"/>
                    <a:pt x="8345" y="16691"/>
                  </a:cubicBezTo>
                  <a:cubicBezTo>
                    <a:pt x="8345" y="16421"/>
                    <a:pt x="8126" y="16200"/>
                    <a:pt x="7855" y="16200"/>
                  </a:cubicBezTo>
                  <a:moveTo>
                    <a:pt x="7855" y="14237"/>
                  </a:moveTo>
                  <a:cubicBezTo>
                    <a:pt x="7855" y="13966"/>
                    <a:pt x="7635" y="13745"/>
                    <a:pt x="7364" y="13745"/>
                  </a:cubicBezTo>
                  <a:cubicBezTo>
                    <a:pt x="7228" y="13745"/>
                    <a:pt x="7105" y="13801"/>
                    <a:pt x="7017" y="13889"/>
                  </a:cubicBezTo>
                  <a:lnTo>
                    <a:pt x="2107" y="18798"/>
                  </a:lnTo>
                  <a:cubicBezTo>
                    <a:pt x="2019" y="18888"/>
                    <a:pt x="1964" y="19010"/>
                    <a:pt x="1964" y="19145"/>
                  </a:cubicBezTo>
                  <a:cubicBezTo>
                    <a:pt x="1964" y="19417"/>
                    <a:pt x="2184" y="19636"/>
                    <a:pt x="2455" y="19636"/>
                  </a:cubicBezTo>
                  <a:cubicBezTo>
                    <a:pt x="2590" y="19636"/>
                    <a:pt x="2713" y="19582"/>
                    <a:pt x="2802" y="19493"/>
                  </a:cubicBezTo>
                  <a:lnTo>
                    <a:pt x="7711" y="14583"/>
                  </a:lnTo>
                  <a:cubicBezTo>
                    <a:pt x="7800" y="14495"/>
                    <a:pt x="7855" y="14373"/>
                    <a:pt x="7855" y="14237"/>
                  </a:cubicBezTo>
                  <a:moveTo>
                    <a:pt x="4765" y="14583"/>
                  </a:moveTo>
                  <a:lnTo>
                    <a:pt x="5256" y="14093"/>
                  </a:lnTo>
                  <a:cubicBezTo>
                    <a:pt x="5345" y="14004"/>
                    <a:pt x="5400" y="13882"/>
                    <a:pt x="5400" y="13745"/>
                  </a:cubicBezTo>
                  <a:cubicBezTo>
                    <a:pt x="5400" y="13475"/>
                    <a:pt x="5180" y="13255"/>
                    <a:pt x="4909" y="13255"/>
                  </a:cubicBezTo>
                  <a:cubicBezTo>
                    <a:pt x="4774" y="13255"/>
                    <a:pt x="4651" y="13310"/>
                    <a:pt x="4562" y="13398"/>
                  </a:cubicBezTo>
                  <a:lnTo>
                    <a:pt x="4071" y="13889"/>
                  </a:lnTo>
                  <a:cubicBezTo>
                    <a:pt x="3982" y="13978"/>
                    <a:pt x="3927" y="14101"/>
                    <a:pt x="3927" y="14237"/>
                  </a:cubicBezTo>
                  <a:cubicBezTo>
                    <a:pt x="3927" y="14508"/>
                    <a:pt x="4147" y="14727"/>
                    <a:pt x="4418" y="14727"/>
                  </a:cubicBezTo>
                  <a:cubicBezTo>
                    <a:pt x="4554" y="14727"/>
                    <a:pt x="4676" y="14673"/>
                    <a:pt x="4765" y="14583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82" name="Shape 3664">
              <a:extLst>
                <a:ext uri="{FF2B5EF4-FFF2-40B4-BE49-F238E27FC236}">
                  <a16:creationId xmlns:a16="http://schemas.microsoft.com/office/drawing/2014/main" id="{BEA6E533-4FE8-41A5-8663-0E91654F5293}"/>
                </a:ext>
              </a:extLst>
            </p:cNvPr>
            <p:cNvSpPr/>
            <p:nvPr/>
          </p:nvSpPr>
          <p:spPr>
            <a:xfrm>
              <a:off x="5909183" y="3020290"/>
              <a:ext cx="360988" cy="360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14727"/>
                  </a:moveTo>
                  <a:cubicBezTo>
                    <a:pt x="8631" y="14727"/>
                    <a:pt x="6873" y="12969"/>
                    <a:pt x="6873" y="10800"/>
                  </a:cubicBezTo>
                  <a:cubicBezTo>
                    <a:pt x="6873" y="8631"/>
                    <a:pt x="8631" y="6873"/>
                    <a:pt x="10800" y="6873"/>
                  </a:cubicBezTo>
                  <a:cubicBezTo>
                    <a:pt x="12969" y="6873"/>
                    <a:pt x="14727" y="8631"/>
                    <a:pt x="14727" y="10800"/>
                  </a:cubicBezTo>
                  <a:cubicBezTo>
                    <a:pt x="14727" y="12969"/>
                    <a:pt x="12969" y="14727"/>
                    <a:pt x="10800" y="14727"/>
                  </a:cubicBezTo>
                  <a:moveTo>
                    <a:pt x="10800" y="5891"/>
                  </a:moveTo>
                  <a:cubicBezTo>
                    <a:pt x="8088" y="5891"/>
                    <a:pt x="5891" y="8089"/>
                    <a:pt x="5891" y="10800"/>
                  </a:cubicBezTo>
                  <a:cubicBezTo>
                    <a:pt x="5891" y="13512"/>
                    <a:pt x="8088" y="15709"/>
                    <a:pt x="10800" y="15709"/>
                  </a:cubicBezTo>
                  <a:cubicBezTo>
                    <a:pt x="13512" y="15709"/>
                    <a:pt x="15709" y="13512"/>
                    <a:pt x="15709" y="10800"/>
                  </a:cubicBezTo>
                  <a:cubicBezTo>
                    <a:pt x="15709" y="8089"/>
                    <a:pt x="13512" y="5891"/>
                    <a:pt x="10800" y="5891"/>
                  </a:cubicBezTo>
                  <a:moveTo>
                    <a:pt x="20618" y="12013"/>
                  </a:moveTo>
                  <a:cubicBezTo>
                    <a:pt x="20614" y="12014"/>
                    <a:pt x="20611" y="12016"/>
                    <a:pt x="20607" y="12017"/>
                  </a:cubicBezTo>
                  <a:lnTo>
                    <a:pt x="19602" y="12268"/>
                  </a:lnTo>
                  <a:cubicBezTo>
                    <a:pt x="19256" y="12354"/>
                    <a:pt x="18984" y="12622"/>
                    <a:pt x="18892" y="12966"/>
                  </a:cubicBezTo>
                  <a:cubicBezTo>
                    <a:pt x="18703" y="13673"/>
                    <a:pt x="18421" y="14351"/>
                    <a:pt x="18053" y="14986"/>
                  </a:cubicBezTo>
                  <a:cubicBezTo>
                    <a:pt x="17873" y="15295"/>
                    <a:pt x="17876" y="15677"/>
                    <a:pt x="18060" y="15984"/>
                  </a:cubicBezTo>
                  <a:lnTo>
                    <a:pt x="18601" y="16885"/>
                  </a:lnTo>
                  <a:lnTo>
                    <a:pt x="16886" y="18600"/>
                  </a:lnTo>
                  <a:cubicBezTo>
                    <a:pt x="16882" y="18599"/>
                    <a:pt x="16878" y="18597"/>
                    <a:pt x="16875" y="18595"/>
                  </a:cubicBezTo>
                  <a:lnTo>
                    <a:pt x="15978" y="18057"/>
                  </a:lnTo>
                  <a:cubicBezTo>
                    <a:pt x="15822" y="17964"/>
                    <a:pt x="15648" y="17917"/>
                    <a:pt x="15473" y="17917"/>
                  </a:cubicBezTo>
                  <a:cubicBezTo>
                    <a:pt x="15304" y="17917"/>
                    <a:pt x="15134" y="17961"/>
                    <a:pt x="14982" y="18049"/>
                  </a:cubicBezTo>
                  <a:cubicBezTo>
                    <a:pt x="14348" y="18415"/>
                    <a:pt x="13671" y="18696"/>
                    <a:pt x="12968" y="18884"/>
                  </a:cubicBezTo>
                  <a:cubicBezTo>
                    <a:pt x="12624" y="18976"/>
                    <a:pt x="12356" y="19248"/>
                    <a:pt x="12269" y="19594"/>
                  </a:cubicBezTo>
                  <a:lnTo>
                    <a:pt x="12016" y="20608"/>
                  </a:lnTo>
                  <a:cubicBezTo>
                    <a:pt x="12015" y="20611"/>
                    <a:pt x="12014" y="20614"/>
                    <a:pt x="12012" y="20619"/>
                  </a:cubicBezTo>
                  <a:lnTo>
                    <a:pt x="9587" y="20619"/>
                  </a:lnTo>
                  <a:lnTo>
                    <a:pt x="9331" y="19594"/>
                  </a:lnTo>
                  <a:cubicBezTo>
                    <a:pt x="9244" y="19248"/>
                    <a:pt x="8976" y="18976"/>
                    <a:pt x="8632" y="18884"/>
                  </a:cubicBezTo>
                  <a:cubicBezTo>
                    <a:pt x="7929" y="18696"/>
                    <a:pt x="7251" y="18415"/>
                    <a:pt x="6617" y="18049"/>
                  </a:cubicBezTo>
                  <a:cubicBezTo>
                    <a:pt x="6465" y="17961"/>
                    <a:pt x="6296" y="17917"/>
                    <a:pt x="6127" y="17917"/>
                  </a:cubicBezTo>
                  <a:cubicBezTo>
                    <a:pt x="5951" y="17917"/>
                    <a:pt x="5777" y="17964"/>
                    <a:pt x="5621" y="18057"/>
                  </a:cubicBezTo>
                  <a:lnTo>
                    <a:pt x="4725" y="18595"/>
                  </a:lnTo>
                  <a:cubicBezTo>
                    <a:pt x="4722" y="18597"/>
                    <a:pt x="4718" y="18599"/>
                    <a:pt x="4714" y="18600"/>
                  </a:cubicBezTo>
                  <a:lnTo>
                    <a:pt x="3000" y="16885"/>
                  </a:lnTo>
                  <a:lnTo>
                    <a:pt x="3540" y="15983"/>
                  </a:lnTo>
                  <a:cubicBezTo>
                    <a:pt x="3724" y="15677"/>
                    <a:pt x="3727" y="15295"/>
                    <a:pt x="3548" y="14986"/>
                  </a:cubicBezTo>
                  <a:cubicBezTo>
                    <a:pt x="3179" y="14351"/>
                    <a:pt x="2897" y="13672"/>
                    <a:pt x="2708" y="12966"/>
                  </a:cubicBezTo>
                  <a:cubicBezTo>
                    <a:pt x="2616" y="12622"/>
                    <a:pt x="2343" y="12354"/>
                    <a:pt x="1998" y="12268"/>
                  </a:cubicBezTo>
                  <a:lnTo>
                    <a:pt x="993" y="12017"/>
                  </a:lnTo>
                  <a:cubicBezTo>
                    <a:pt x="989" y="12016"/>
                    <a:pt x="986" y="12014"/>
                    <a:pt x="982" y="12013"/>
                  </a:cubicBezTo>
                  <a:lnTo>
                    <a:pt x="982" y="9587"/>
                  </a:lnTo>
                  <a:lnTo>
                    <a:pt x="1998" y="9333"/>
                  </a:lnTo>
                  <a:cubicBezTo>
                    <a:pt x="2343" y="9247"/>
                    <a:pt x="2616" y="8979"/>
                    <a:pt x="2708" y="8634"/>
                  </a:cubicBezTo>
                  <a:cubicBezTo>
                    <a:pt x="2897" y="7928"/>
                    <a:pt x="3179" y="7250"/>
                    <a:pt x="3548" y="6615"/>
                  </a:cubicBezTo>
                  <a:cubicBezTo>
                    <a:pt x="3727" y="6305"/>
                    <a:pt x="3724" y="5924"/>
                    <a:pt x="3540" y="5617"/>
                  </a:cubicBezTo>
                  <a:lnTo>
                    <a:pt x="3005" y="4725"/>
                  </a:lnTo>
                  <a:cubicBezTo>
                    <a:pt x="3004" y="4722"/>
                    <a:pt x="3002" y="4718"/>
                    <a:pt x="3000" y="4714"/>
                  </a:cubicBezTo>
                  <a:lnTo>
                    <a:pt x="4715" y="3000"/>
                  </a:lnTo>
                  <a:lnTo>
                    <a:pt x="5621" y="3544"/>
                  </a:lnTo>
                  <a:cubicBezTo>
                    <a:pt x="5777" y="3637"/>
                    <a:pt x="5951" y="3683"/>
                    <a:pt x="6127" y="3683"/>
                  </a:cubicBezTo>
                  <a:cubicBezTo>
                    <a:pt x="6296" y="3683"/>
                    <a:pt x="6465" y="3640"/>
                    <a:pt x="6618" y="3551"/>
                  </a:cubicBezTo>
                  <a:cubicBezTo>
                    <a:pt x="7251" y="3185"/>
                    <a:pt x="7929" y="2904"/>
                    <a:pt x="8632" y="2717"/>
                  </a:cubicBezTo>
                  <a:cubicBezTo>
                    <a:pt x="8976" y="2624"/>
                    <a:pt x="9244" y="2353"/>
                    <a:pt x="9331" y="2007"/>
                  </a:cubicBezTo>
                  <a:lnTo>
                    <a:pt x="9587" y="982"/>
                  </a:lnTo>
                  <a:lnTo>
                    <a:pt x="12012" y="982"/>
                  </a:lnTo>
                  <a:cubicBezTo>
                    <a:pt x="12014" y="986"/>
                    <a:pt x="12015" y="989"/>
                    <a:pt x="12016" y="993"/>
                  </a:cubicBezTo>
                  <a:lnTo>
                    <a:pt x="12269" y="2007"/>
                  </a:lnTo>
                  <a:cubicBezTo>
                    <a:pt x="12356" y="2353"/>
                    <a:pt x="12624" y="2624"/>
                    <a:pt x="12968" y="2717"/>
                  </a:cubicBezTo>
                  <a:cubicBezTo>
                    <a:pt x="13671" y="2904"/>
                    <a:pt x="14348" y="3185"/>
                    <a:pt x="14982" y="3551"/>
                  </a:cubicBezTo>
                  <a:cubicBezTo>
                    <a:pt x="15134" y="3640"/>
                    <a:pt x="15304" y="3683"/>
                    <a:pt x="15473" y="3683"/>
                  </a:cubicBezTo>
                  <a:cubicBezTo>
                    <a:pt x="15648" y="3683"/>
                    <a:pt x="15822" y="3637"/>
                    <a:pt x="15978" y="3544"/>
                  </a:cubicBezTo>
                  <a:lnTo>
                    <a:pt x="16884" y="3000"/>
                  </a:lnTo>
                  <a:lnTo>
                    <a:pt x="18600" y="4714"/>
                  </a:lnTo>
                  <a:cubicBezTo>
                    <a:pt x="18598" y="4718"/>
                    <a:pt x="18597" y="4722"/>
                    <a:pt x="18595" y="4726"/>
                  </a:cubicBezTo>
                  <a:lnTo>
                    <a:pt x="18060" y="5617"/>
                  </a:lnTo>
                  <a:cubicBezTo>
                    <a:pt x="17876" y="5924"/>
                    <a:pt x="17873" y="6305"/>
                    <a:pt x="18053" y="6615"/>
                  </a:cubicBezTo>
                  <a:cubicBezTo>
                    <a:pt x="18421" y="7249"/>
                    <a:pt x="18703" y="7928"/>
                    <a:pt x="18892" y="8634"/>
                  </a:cubicBezTo>
                  <a:cubicBezTo>
                    <a:pt x="18984" y="8979"/>
                    <a:pt x="19256" y="9247"/>
                    <a:pt x="19602" y="9333"/>
                  </a:cubicBezTo>
                  <a:lnTo>
                    <a:pt x="20618" y="9587"/>
                  </a:lnTo>
                  <a:cubicBezTo>
                    <a:pt x="20618" y="9587"/>
                    <a:pt x="20618" y="12013"/>
                    <a:pt x="20618" y="12013"/>
                  </a:cubicBezTo>
                  <a:close/>
                  <a:moveTo>
                    <a:pt x="20880" y="8641"/>
                  </a:moveTo>
                  <a:lnTo>
                    <a:pt x="19841" y="8380"/>
                  </a:lnTo>
                  <a:cubicBezTo>
                    <a:pt x="19626" y="7580"/>
                    <a:pt x="19308" y="6822"/>
                    <a:pt x="18902" y="6122"/>
                  </a:cubicBezTo>
                  <a:lnTo>
                    <a:pt x="19455" y="5201"/>
                  </a:lnTo>
                  <a:cubicBezTo>
                    <a:pt x="19625" y="4871"/>
                    <a:pt x="19736" y="4463"/>
                    <a:pt x="19455" y="4182"/>
                  </a:cubicBezTo>
                  <a:lnTo>
                    <a:pt x="17419" y="2146"/>
                  </a:lnTo>
                  <a:cubicBezTo>
                    <a:pt x="17292" y="2018"/>
                    <a:pt x="17136" y="1968"/>
                    <a:pt x="16975" y="1968"/>
                  </a:cubicBezTo>
                  <a:cubicBezTo>
                    <a:pt x="16778" y="1968"/>
                    <a:pt x="16572" y="2043"/>
                    <a:pt x="16400" y="2146"/>
                  </a:cubicBezTo>
                  <a:lnTo>
                    <a:pt x="15473" y="2702"/>
                  </a:lnTo>
                  <a:cubicBezTo>
                    <a:pt x="14775" y="2298"/>
                    <a:pt x="14020" y="1982"/>
                    <a:pt x="13222" y="1768"/>
                  </a:cubicBezTo>
                  <a:lnTo>
                    <a:pt x="12960" y="720"/>
                  </a:lnTo>
                  <a:cubicBezTo>
                    <a:pt x="12848" y="367"/>
                    <a:pt x="12638" y="0"/>
                    <a:pt x="12240" y="0"/>
                  </a:cubicBezTo>
                  <a:lnTo>
                    <a:pt x="9360" y="0"/>
                  </a:lnTo>
                  <a:cubicBezTo>
                    <a:pt x="8962" y="0"/>
                    <a:pt x="8730" y="367"/>
                    <a:pt x="8640" y="720"/>
                  </a:cubicBezTo>
                  <a:lnTo>
                    <a:pt x="8378" y="1768"/>
                  </a:lnTo>
                  <a:cubicBezTo>
                    <a:pt x="7580" y="1982"/>
                    <a:pt x="6825" y="2298"/>
                    <a:pt x="6127" y="2702"/>
                  </a:cubicBezTo>
                  <a:lnTo>
                    <a:pt x="5200" y="2146"/>
                  </a:lnTo>
                  <a:cubicBezTo>
                    <a:pt x="5028" y="2043"/>
                    <a:pt x="4822" y="1968"/>
                    <a:pt x="4625" y="1968"/>
                  </a:cubicBezTo>
                  <a:cubicBezTo>
                    <a:pt x="4464" y="1968"/>
                    <a:pt x="4308" y="2018"/>
                    <a:pt x="4181" y="2146"/>
                  </a:cubicBezTo>
                  <a:lnTo>
                    <a:pt x="2145" y="4182"/>
                  </a:lnTo>
                  <a:cubicBezTo>
                    <a:pt x="1864" y="4463"/>
                    <a:pt x="1975" y="4871"/>
                    <a:pt x="2145" y="5201"/>
                  </a:cubicBezTo>
                  <a:lnTo>
                    <a:pt x="2698" y="6122"/>
                  </a:lnTo>
                  <a:cubicBezTo>
                    <a:pt x="2292" y="6822"/>
                    <a:pt x="1973" y="7580"/>
                    <a:pt x="1759" y="8380"/>
                  </a:cubicBezTo>
                  <a:lnTo>
                    <a:pt x="720" y="8641"/>
                  </a:lnTo>
                  <a:cubicBezTo>
                    <a:pt x="367" y="8730"/>
                    <a:pt x="0" y="8963"/>
                    <a:pt x="0" y="9361"/>
                  </a:cubicBezTo>
                  <a:lnTo>
                    <a:pt x="0" y="12240"/>
                  </a:lnTo>
                  <a:cubicBezTo>
                    <a:pt x="0" y="12638"/>
                    <a:pt x="367" y="12848"/>
                    <a:pt x="720" y="12960"/>
                  </a:cubicBezTo>
                  <a:lnTo>
                    <a:pt x="1759" y="13220"/>
                  </a:lnTo>
                  <a:cubicBezTo>
                    <a:pt x="1973" y="14021"/>
                    <a:pt x="2292" y="14778"/>
                    <a:pt x="2698" y="15479"/>
                  </a:cubicBezTo>
                  <a:lnTo>
                    <a:pt x="2145" y="16400"/>
                  </a:lnTo>
                  <a:cubicBezTo>
                    <a:pt x="1959" y="16714"/>
                    <a:pt x="1864" y="17138"/>
                    <a:pt x="2145" y="17419"/>
                  </a:cubicBezTo>
                  <a:lnTo>
                    <a:pt x="4181" y="19455"/>
                  </a:lnTo>
                  <a:cubicBezTo>
                    <a:pt x="4305" y="19579"/>
                    <a:pt x="4454" y="19627"/>
                    <a:pt x="4610" y="19627"/>
                  </a:cubicBezTo>
                  <a:cubicBezTo>
                    <a:pt x="4807" y="19627"/>
                    <a:pt x="5016" y="19550"/>
                    <a:pt x="5200" y="19455"/>
                  </a:cubicBezTo>
                  <a:lnTo>
                    <a:pt x="6127" y="18899"/>
                  </a:lnTo>
                  <a:cubicBezTo>
                    <a:pt x="6825" y="19303"/>
                    <a:pt x="7580" y="19619"/>
                    <a:pt x="8378" y="19832"/>
                  </a:cubicBezTo>
                  <a:lnTo>
                    <a:pt x="8640" y="20880"/>
                  </a:lnTo>
                  <a:cubicBezTo>
                    <a:pt x="8730" y="21233"/>
                    <a:pt x="8962" y="21600"/>
                    <a:pt x="9360" y="21600"/>
                  </a:cubicBezTo>
                  <a:lnTo>
                    <a:pt x="12240" y="21600"/>
                  </a:lnTo>
                  <a:cubicBezTo>
                    <a:pt x="12638" y="21600"/>
                    <a:pt x="12848" y="21233"/>
                    <a:pt x="12960" y="20880"/>
                  </a:cubicBezTo>
                  <a:lnTo>
                    <a:pt x="13222" y="19832"/>
                  </a:lnTo>
                  <a:cubicBezTo>
                    <a:pt x="14020" y="19619"/>
                    <a:pt x="14775" y="19303"/>
                    <a:pt x="15473" y="18899"/>
                  </a:cubicBezTo>
                  <a:lnTo>
                    <a:pt x="16400" y="19455"/>
                  </a:lnTo>
                  <a:cubicBezTo>
                    <a:pt x="16584" y="19550"/>
                    <a:pt x="16793" y="19627"/>
                    <a:pt x="16990" y="19627"/>
                  </a:cubicBezTo>
                  <a:cubicBezTo>
                    <a:pt x="17146" y="19627"/>
                    <a:pt x="17294" y="19579"/>
                    <a:pt x="17419" y="19455"/>
                  </a:cubicBezTo>
                  <a:lnTo>
                    <a:pt x="19455" y="17419"/>
                  </a:lnTo>
                  <a:cubicBezTo>
                    <a:pt x="19736" y="17138"/>
                    <a:pt x="19641" y="16714"/>
                    <a:pt x="19455" y="16400"/>
                  </a:cubicBezTo>
                  <a:lnTo>
                    <a:pt x="18902" y="15479"/>
                  </a:lnTo>
                  <a:cubicBezTo>
                    <a:pt x="19308" y="14778"/>
                    <a:pt x="19626" y="14021"/>
                    <a:pt x="19841" y="13220"/>
                  </a:cubicBezTo>
                  <a:lnTo>
                    <a:pt x="20880" y="12960"/>
                  </a:lnTo>
                  <a:cubicBezTo>
                    <a:pt x="21233" y="12848"/>
                    <a:pt x="21600" y="12638"/>
                    <a:pt x="21600" y="12240"/>
                  </a:cubicBezTo>
                  <a:lnTo>
                    <a:pt x="21600" y="9361"/>
                  </a:lnTo>
                  <a:cubicBezTo>
                    <a:pt x="21600" y="8963"/>
                    <a:pt x="21233" y="8730"/>
                    <a:pt x="20880" y="8641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83" name="Shape 3675">
              <a:extLst>
                <a:ext uri="{FF2B5EF4-FFF2-40B4-BE49-F238E27FC236}">
                  <a16:creationId xmlns:a16="http://schemas.microsoft.com/office/drawing/2014/main" id="{223F4368-34DF-47BE-A2C5-775EFBB45619}"/>
                </a:ext>
              </a:extLst>
            </p:cNvPr>
            <p:cNvSpPr/>
            <p:nvPr/>
          </p:nvSpPr>
          <p:spPr>
            <a:xfrm>
              <a:off x="5909183" y="2194895"/>
              <a:ext cx="360988" cy="295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400" y="6001"/>
                  </a:moveTo>
                  <a:lnTo>
                    <a:pt x="8345" y="6001"/>
                  </a:lnTo>
                  <a:cubicBezTo>
                    <a:pt x="8617" y="6001"/>
                    <a:pt x="8836" y="5732"/>
                    <a:pt x="8836" y="5400"/>
                  </a:cubicBezTo>
                  <a:cubicBezTo>
                    <a:pt x="8836" y="5070"/>
                    <a:pt x="8617" y="4800"/>
                    <a:pt x="8345" y="4800"/>
                  </a:cubicBezTo>
                  <a:lnTo>
                    <a:pt x="5400" y="4800"/>
                  </a:lnTo>
                  <a:cubicBezTo>
                    <a:pt x="5129" y="4800"/>
                    <a:pt x="4909" y="5070"/>
                    <a:pt x="4909" y="5400"/>
                  </a:cubicBezTo>
                  <a:cubicBezTo>
                    <a:pt x="4909" y="5732"/>
                    <a:pt x="5129" y="6001"/>
                    <a:pt x="5400" y="6001"/>
                  </a:cubicBezTo>
                  <a:moveTo>
                    <a:pt x="20618" y="20400"/>
                  </a:moveTo>
                  <a:lnTo>
                    <a:pt x="18655" y="20400"/>
                  </a:lnTo>
                  <a:lnTo>
                    <a:pt x="18655" y="18000"/>
                  </a:lnTo>
                  <a:cubicBezTo>
                    <a:pt x="18926" y="18000"/>
                    <a:pt x="19145" y="17732"/>
                    <a:pt x="19145" y="17400"/>
                  </a:cubicBezTo>
                  <a:cubicBezTo>
                    <a:pt x="19145" y="17070"/>
                    <a:pt x="18926" y="16801"/>
                    <a:pt x="18655" y="16801"/>
                  </a:cubicBezTo>
                  <a:lnTo>
                    <a:pt x="18655" y="3601"/>
                  </a:lnTo>
                  <a:lnTo>
                    <a:pt x="20618" y="3601"/>
                  </a:lnTo>
                  <a:cubicBezTo>
                    <a:pt x="20618" y="3601"/>
                    <a:pt x="20618" y="20400"/>
                    <a:pt x="20618" y="20400"/>
                  </a:cubicBezTo>
                  <a:close/>
                  <a:moveTo>
                    <a:pt x="17673" y="16801"/>
                  </a:moveTo>
                  <a:cubicBezTo>
                    <a:pt x="17401" y="16801"/>
                    <a:pt x="17182" y="17070"/>
                    <a:pt x="17182" y="17400"/>
                  </a:cubicBezTo>
                  <a:cubicBezTo>
                    <a:pt x="17182" y="17732"/>
                    <a:pt x="17401" y="18000"/>
                    <a:pt x="17673" y="18000"/>
                  </a:cubicBezTo>
                  <a:lnTo>
                    <a:pt x="17673" y="20400"/>
                  </a:lnTo>
                  <a:lnTo>
                    <a:pt x="3927" y="20400"/>
                  </a:lnTo>
                  <a:lnTo>
                    <a:pt x="3927" y="18000"/>
                  </a:lnTo>
                  <a:cubicBezTo>
                    <a:pt x="4199" y="18000"/>
                    <a:pt x="4418" y="17732"/>
                    <a:pt x="4418" y="17400"/>
                  </a:cubicBezTo>
                  <a:cubicBezTo>
                    <a:pt x="4418" y="17070"/>
                    <a:pt x="4199" y="16801"/>
                    <a:pt x="3927" y="16801"/>
                  </a:cubicBezTo>
                  <a:lnTo>
                    <a:pt x="3927" y="3601"/>
                  </a:lnTo>
                  <a:lnTo>
                    <a:pt x="17673" y="3601"/>
                  </a:lnTo>
                  <a:cubicBezTo>
                    <a:pt x="17673" y="3601"/>
                    <a:pt x="17673" y="16801"/>
                    <a:pt x="17673" y="16801"/>
                  </a:cubicBezTo>
                  <a:close/>
                  <a:moveTo>
                    <a:pt x="2945" y="16801"/>
                  </a:moveTo>
                  <a:cubicBezTo>
                    <a:pt x="2674" y="16801"/>
                    <a:pt x="2455" y="17070"/>
                    <a:pt x="2455" y="17400"/>
                  </a:cubicBezTo>
                  <a:cubicBezTo>
                    <a:pt x="2455" y="17732"/>
                    <a:pt x="2674" y="18000"/>
                    <a:pt x="2945" y="18000"/>
                  </a:cubicBezTo>
                  <a:lnTo>
                    <a:pt x="2945" y="20400"/>
                  </a:lnTo>
                  <a:lnTo>
                    <a:pt x="982" y="20400"/>
                  </a:lnTo>
                  <a:lnTo>
                    <a:pt x="982" y="3601"/>
                  </a:lnTo>
                  <a:lnTo>
                    <a:pt x="2945" y="3601"/>
                  </a:lnTo>
                  <a:cubicBezTo>
                    <a:pt x="2945" y="3601"/>
                    <a:pt x="2945" y="16801"/>
                    <a:pt x="2945" y="16801"/>
                  </a:cubicBezTo>
                  <a:close/>
                  <a:moveTo>
                    <a:pt x="8836" y="1200"/>
                  </a:moveTo>
                  <a:lnTo>
                    <a:pt x="12764" y="1200"/>
                  </a:lnTo>
                  <a:cubicBezTo>
                    <a:pt x="13305" y="1200"/>
                    <a:pt x="13745" y="1738"/>
                    <a:pt x="13745" y="2400"/>
                  </a:cubicBezTo>
                  <a:lnTo>
                    <a:pt x="7855" y="2400"/>
                  </a:lnTo>
                  <a:cubicBezTo>
                    <a:pt x="7855" y="1738"/>
                    <a:pt x="8295" y="1200"/>
                    <a:pt x="8836" y="1200"/>
                  </a:cubicBezTo>
                  <a:moveTo>
                    <a:pt x="20618" y="2400"/>
                  </a:moveTo>
                  <a:lnTo>
                    <a:pt x="14727" y="2400"/>
                  </a:lnTo>
                  <a:cubicBezTo>
                    <a:pt x="14727" y="1075"/>
                    <a:pt x="13848" y="0"/>
                    <a:pt x="12764" y="0"/>
                  </a:cubicBezTo>
                  <a:lnTo>
                    <a:pt x="8836" y="0"/>
                  </a:lnTo>
                  <a:cubicBezTo>
                    <a:pt x="7752" y="0"/>
                    <a:pt x="6873" y="1075"/>
                    <a:pt x="6873" y="2400"/>
                  </a:cubicBezTo>
                  <a:lnTo>
                    <a:pt x="982" y="2400"/>
                  </a:lnTo>
                  <a:cubicBezTo>
                    <a:pt x="439" y="2400"/>
                    <a:pt x="0" y="2938"/>
                    <a:pt x="0" y="3601"/>
                  </a:cubicBezTo>
                  <a:lnTo>
                    <a:pt x="0" y="20400"/>
                  </a:lnTo>
                  <a:cubicBezTo>
                    <a:pt x="0" y="21063"/>
                    <a:pt x="439" y="21600"/>
                    <a:pt x="982" y="21600"/>
                  </a:cubicBezTo>
                  <a:lnTo>
                    <a:pt x="20618" y="21600"/>
                  </a:lnTo>
                  <a:cubicBezTo>
                    <a:pt x="21160" y="21600"/>
                    <a:pt x="21600" y="21063"/>
                    <a:pt x="21600" y="20400"/>
                  </a:cubicBezTo>
                  <a:lnTo>
                    <a:pt x="21600" y="3601"/>
                  </a:lnTo>
                  <a:cubicBezTo>
                    <a:pt x="21600" y="2938"/>
                    <a:pt x="21160" y="2400"/>
                    <a:pt x="20618" y="2400"/>
                  </a:cubicBezTo>
                  <a:moveTo>
                    <a:pt x="5400" y="8400"/>
                  </a:moveTo>
                  <a:lnTo>
                    <a:pt x="6382" y="8400"/>
                  </a:lnTo>
                  <a:cubicBezTo>
                    <a:pt x="6653" y="8400"/>
                    <a:pt x="6873" y="8132"/>
                    <a:pt x="6873" y="7800"/>
                  </a:cubicBezTo>
                  <a:cubicBezTo>
                    <a:pt x="6873" y="7470"/>
                    <a:pt x="6653" y="7200"/>
                    <a:pt x="6382" y="7200"/>
                  </a:cubicBezTo>
                  <a:lnTo>
                    <a:pt x="5400" y="7200"/>
                  </a:lnTo>
                  <a:cubicBezTo>
                    <a:pt x="5129" y="7200"/>
                    <a:pt x="4909" y="7470"/>
                    <a:pt x="4909" y="7800"/>
                  </a:cubicBezTo>
                  <a:cubicBezTo>
                    <a:pt x="4909" y="8132"/>
                    <a:pt x="5129" y="8400"/>
                    <a:pt x="5400" y="8400"/>
                  </a:cubicBezTo>
                </a:path>
              </a:pathLst>
            </a:custGeom>
            <a:solidFill>
              <a:schemeClr val="tx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endParaRPr>
                <a:solidFill>
                  <a:prstClr val="blac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416BF66-CC0B-5E5A-A349-19079A521EA2}"/>
                </a:ext>
              </a:extLst>
            </p:cNvPr>
            <p:cNvSpPr txBox="1"/>
            <p:nvPr/>
          </p:nvSpPr>
          <p:spPr>
            <a:xfrm>
              <a:off x="645256" y="1364137"/>
              <a:ext cx="3725992" cy="330577"/>
            </a:xfrm>
            <a:prstGeom prst="snip2Diag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Georgia" panose="02040502050405020303" pitchFamily="18" charset="0"/>
                </a:rPr>
                <a:t>Provides benefits or advantages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CEE8EFC-EDCC-4950-7F8F-A47B36ECF3A2}"/>
                </a:ext>
              </a:extLst>
            </p:cNvPr>
            <p:cNvSpPr txBox="1"/>
            <p:nvPr/>
          </p:nvSpPr>
          <p:spPr>
            <a:xfrm>
              <a:off x="645256" y="2694551"/>
              <a:ext cx="3725992" cy="330577"/>
            </a:xfrm>
            <a:prstGeom prst="snip2Diag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Georgia" panose="02040502050405020303" pitchFamily="18" charset="0"/>
                </a:rPr>
                <a:t>Can lead to positive outcomes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E475484-B658-A6F5-E63F-BDC3608D702C}"/>
                </a:ext>
              </a:extLst>
            </p:cNvPr>
            <p:cNvSpPr txBox="1"/>
            <p:nvPr/>
          </p:nvSpPr>
          <p:spPr>
            <a:xfrm>
              <a:off x="645256" y="4097540"/>
              <a:ext cx="3725992" cy="330577"/>
            </a:xfrm>
            <a:prstGeom prst="snip2Diag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Georgia" panose="02040502050405020303" pitchFamily="18" charset="0"/>
                </a:rPr>
                <a:t>Can increase efficiency or productivity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0FF28A-DA01-8E51-82A4-22458DAE0C3C}"/>
                </a:ext>
              </a:extLst>
            </p:cNvPr>
            <p:cNvSpPr txBox="1"/>
            <p:nvPr/>
          </p:nvSpPr>
          <p:spPr>
            <a:xfrm>
              <a:off x="7859692" y="1364137"/>
              <a:ext cx="3725992" cy="330577"/>
            </a:xfrm>
            <a:prstGeom prst="snip2Diag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Georgia" panose="02040502050405020303" pitchFamily="18" charset="0"/>
                </a:rPr>
                <a:t>May drawbacks or negative consequences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0825BA-B963-CABF-5F6B-29CB84B3BC5B}"/>
                </a:ext>
              </a:extLst>
            </p:cNvPr>
            <p:cNvSpPr txBox="1"/>
            <p:nvPr/>
          </p:nvSpPr>
          <p:spPr>
            <a:xfrm>
              <a:off x="7859692" y="2730838"/>
              <a:ext cx="3725992" cy="330577"/>
            </a:xfrm>
            <a:prstGeom prst="snip2Diag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Georgia" panose="02040502050405020303" pitchFamily="18" charset="0"/>
                </a:rPr>
                <a:t>Can lead to unintended consequences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BA0C6D6-F62A-66D9-6D0E-AAB2A98594A0}"/>
                </a:ext>
              </a:extLst>
            </p:cNvPr>
            <p:cNvSpPr txBox="1"/>
            <p:nvPr/>
          </p:nvSpPr>
          <p:spPr>
            <a:xfrm>
              <a:off x="7859692" y="4097540"/>
              <a:ext cx="3725992" cy="330577"/>
            </a:xfrm>
            <a:prstGeom prst="snip2Diag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Georgia" panose="02040502050405020303" pitchFamily="18" charset="0"/>
                </a:rPr>
                <a:t>Can be costly or time-consuming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848555C-4ED2-A2B2-033E-F0E4DFD1D542}"/>
                </a:ext>
              </a:extLst>
            </p:cNvPr>
            <p:cNvSpPr txBox="1"/>
            <p:nvPr/>
          </p:nvSpPr>
          <p:spPr>
            <a:xfrm>
              <a:off x="645256" y="5463796"/>
              <a:ext cx="3725992" cy="330577"/>
            </a:xfrm>
            <a:prstGeom prst="snip2Diag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Georgia" panose="02040502050405020303" pitchFamily="18" charset="0"/>
                </a:rPr>
                <a:t>Can create opportunities for growth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9A0455-ADEB-3D60-596B-7F220D9E2FBA}"/>
                </a:ext>
              </a:extLst>
            </p:cNvPr>
            <p:cNvSpPr txBox="1"/>
            <p:nvPr/>
          </p:nvSpPr>
          <p:spPr>
            <a:xfrm>
              <a:off x="7859692" y="5472751"/>
              <a:ext cx="3725992" cy="330577"/>
            </a:xfrm>
            <a:prstGeom prst="snip2Diag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Georgia" panose="02040502050405020303" pitchFamily="18" charset="0"/>
                </a:rPr>
                <a:t>May involve risks or uncertainties.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065846C2-BDAA-E7FC-577C-ED686CA69325}"/>
              </a:ext>
            </a:extLst>
          </p:cNvPr>
          <p:cNvSpPr txBox="1"/>
          <p:nvPr/>
        </p:nvSpPr>
        <p:spPr>
          <a:xfrm>
            <a:off x="0" y="413323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Pros And Cons PowerPoint Slide</a:t>
            </a:r>
          </a:p>
        </p:txBody>
      </p:sp>
    </p:spTree>
    <p:extLst>
      <p:ext uri="{BB962C8B-B14F-4D97-AF65-F5344CB8AC3E}">
        <p14:creationId xmlns:p14="http://schemas.microsoft.com/office/powerpoint/2010/main" val="3331403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7A7AF042-115B-4761-B326-1C18817F7625}"/>
              </a:ext>
            </a:extLst>
          </p:cNvPr>
          <p:cNvGrpSpPr/>
          <p:nvPr/>
        </p:nvGrpSpPr>
        <p:grpSpPr>
          <a:xfrm>
            <a:off x="765262" y="1382913"/>
            <a:ext cx="10661476" cy="4308768"/>
            <a:chOff x="765262" y="1181032"/>
            <a:chExt cx="10661476" cy="4308768"/>
          </a:xfrm>
        </p:grpSpPr>
        <p:cxnSp>
          <p:nvCxnSpPr>
            <p:cNvPr id="7" name="Google Shape;1473;p35">
              <a:extLst>
                <a:ext uri="{FF2B5EF4-FFF2-40B4-BE49-F238E27FC236}">
                  <a16:creationId xmlns:a16="http://schemas.microsoft.com/office/drawing/2014/main" id="{EE28035A-E049-40DD-B088-FA604EB63B2B}"/>
                </a:ext>
              </a:extLst>
            </p:cNvPr>
            <p:cNvCxnSpPr>
              <a:stCxn id="9" idx="4"/>
              <a:endCxn id="18" idx="0"/>
            </p:cNvCxnSpPr>
            <p:nvPr/>
          </p:nvCxnSpPr>
          <p:spPr>
            <a:xfrm>
              <a:off x="1288193" y="2226895"/>
              <a:ext cx="0" cy="2757875"/>
            </a:xfrm>
            <a:prstGeom prst="straightConnector1">
              <a:avLst/>
            </a:prstGeom>
            <a:noFill/>
            <a:ln w="190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" name="Google Shape;1476;p35">
              <a:extLst>
                <a:ext uri="{FF2B5EF4-FFF2-40B4-BE49-F238E27FC236}">
                  <a16:creationId xmlns:a16="http://schemas.microsoft.com/office/drawing/2014/main" id="{56B27D0B-A9C3-49BF-92B7-5F4628BCC7D7}"/>
                </a:ext>
              </a:extLst>
            </p:cNvPr>
            <p:cNvGrpSpPr/>
            <p:nvPr/>
          </p:nvGrpSpPr>
          <p:grpSpPr>
            <a:xfrm>
              <a:off x="1310086" y="1327037"/>
              <a:ext cx="4461373" cy="753791"/>
              <a:chOff x="4898500" y="1300375"/>
              <a:chExt cx="1995439" cy="581850"/>
            </a:xfrm>
          </p:grpSpPr>
          <p:sp>
            <p:nvSpPr>
              <p:cNvPr id="33" name="Google Shape;1477;p35">
                <a:extLst>
                  <a:ext uri="{FF2B5EF4-FFF2-40B4-BE49-F238E27FC236}">
                    <a16:creationId xmlns:a16="http://schemas.microsoft.com/office/drawing/2014/main" id="{861583D9-01DF-4FA6-96AD-E498E69E6104}"/>
                  </a:ext>
                </a:extLst>
              </p:cNvPr>
              <p:cNvSpPr/>
              <p:nvPr/>
            </p:nvSpPr>
            <p:spPr>
              <a:xfrm>
                <a:off x="4898500" y="1300525"/>
                <a:ext cx="1995300" cy="581700"/>
              </a:xfrm>
              <a:prstGeom prst="homePlate">
                <a:avLst>
                  <a:gd name="adj" fmla="val 50000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2500" b="1" dirty="0">
                    <a:latin typeface="Georgia" panose="02040502050405020303" pitchFamily="18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Pros</a:t>
                </a:r>
              </a:p>
            </p:txBody>
          </p:sp>
          <p:sp>
            <p:nvSpPr>
              <p:cNvPr id="34" name="Google Shape;1478;p35">
                <a:extLst>
                  <a:ext uri="{FF2B5EF4-FFF2-40B4-BE49-F238E27FC236}">
                    <a16:creationId xmlns:a16="http://schemas.microsoft.com/office/drawing/2014/main" id="{17D46020-3ECD-4274-BB2F-6D296FF840C6}"/>
                  </a:ext>
                </a:extLst>
              </p:cNvPr>
              <p:cNvSpPr/>
              <p:nvPr/>
            </p:nvSpPr>
            <p:spPr>
              <a:xfrm>
                <a:off x="6582539" y="1300375"/>
                <a:ext cx="311400" cy="581700"/>
              </a:xfrm>
              <a:prstGeom prst="chevron">
                <a:avLst>
                  <a:gd name="adj" fmla="val 45593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9" name="Google Shape;1474;p35">
              <a:extLst>
                <a:ext uri="{FF2B5EF4-FFF2-40B4-BE49-F238E27FC236}">
                  <a16:creationId xmlns:a16="http://schemas.microsoft.com/office/drawing/2014/main" id="{0AD1F0E7-2EBC-46AB-B0E5-BB3CA7BAC235}"/>
                </a:ext>
              </a:extLst>
            </p:cNvPr>
            <p:cNvSpPr/>
            <p:nvPr/>
          </p:nvSpPr>
          <p:spPr>
            <a:xfrm>
              <a:off x="765262" y="1181032"/>
              <a:ext cx="1045863" cy="10458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10" name="Google Shape;1479;p35">
              <a:extLst>
                <a:ext uri="{FF2B5EF4-FFF2-40B4-BE49-F238E27FC236}">
                  <a16:creationId xmlns:a16="http://schemas.microsoft.com/office/drawing/2014/main" id="{123F12C5-9C54-48A8-96ED-14143FCED1A2}"/>
                </a:ext>
              </a:extLst>
            </p:cNvPr>
            <p:cNvSpPr/>
            <p:nvPr/>
          </p:nvSpPr>
          <p:spPr>
            <a:xfrm>
              <a:off x="1035731" y="2710095"/>
              <a:ext cx="504859" cy="5048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Georgia" panose="02040502050405020303" pitchFamily="18" charset="0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1800">
                <a:solidFill>
                  <a:schemeClr val="lt1"/>
                </a:solidFill>
                <a:latin typeface="Georgia" panose="02040502050405020303" pitchFamily="18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" name="Google Shape;1484;p35">
              <a:extLst>
                <a:ext uri="{FF2B5EF4-FFF2-40B4-BE49-F238E27FC236}">
                  <a16:creationId xmlns:a16="http://schemas.microsoft.com/office/drawing/2014/main" id="{CA467FAC-A421-449E-AB23-A126408D4145}"/>
                </a:ext>
              </a:extLst>
            </p:cNvPr>
            <p:cNvSpPr/>
            <p:nvPr/>
          </p:nvSpPr>
          <p:spPr>
            <a:xfrm>
              <a:off x="1035731" y="3847518"/>
              <a:ext cx="504859" cy="5048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Georgia" panose="02040502050405020303" pitchFamily="18" charset="0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1800">
                <a:solidFill>
                  <a:schemeClr val="lt1"/>
                </a:solidFill>
                <a:latin typeface="Georgia" panose="02040502050405020303" pitchFamily="18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8" name="Google Shape;1475;p35">
              <a:extLst>
                <a:ext uri="{FF2B5EF4-FFF2-40B4-BE49-F238E27FC236}">
                  <a16:creationId xmlns:a16="http://schemas.microsoft.com/office/drawing/2014/main" id="{0F13F9C1-A166-44E8-95FE-8A6C636B796A}"/>
                </a:ext>
              </a:extLst>
            </p:cNvPr>
            <p:cNvSpPr/>
            <p:nvPr/>
          </p:nvSpPr>
          <p:spPr>
            <a:xfrm>
              <a:off x="1035731" y="4984941"/>
              <a:ext cx="504859" cy="50485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Georgia" panose="02040502050405020303" pitchFamily="18" charset="0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1800">
                <a:solidFill>
                  <a:schemeClr val="lt1"/>
                </a:solidFill>
                <a:latin typeface="Georgia" panose="02040502050405020303" pitchFamily="18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9" name="Google Shape;1487;p35">
              <a:extLst>
                <a:ext uri="{FF2B5EF4-FFF2-40B4-BE49-F238E27FC236}">
                  <a16:creationId xmlns:a16="http://schemas.microsoft.com/office/drawing/2014/main" id="{1D631631-9F05-452D-ADB3-91E41CF20936}"/>
                </a:ext>
              </a:extLst>
            </p:cNvPr>
            <p:cNvCxnSpPr>
              <a:stCxn id="21" idx="4"/>
              <a:endCxn id="30" idx="0"/>
            </p:cNvCxnSpPr>
            <p:nvPr/>
          </p:nvCxnSpPr>
          <p:spPr>
            <a:xfrm>
              <a:off x="10903807" y="2226895"/>
              <a:ext cx="0" cy="2757875"/>
            </a:xfrm>
            <a:prstGeom prst="straightConnector1">
              <a:avLst/>
            </a:prstGeom>
            <a:noFill/>
            <a:ln w="1905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" name="Google Shape;1490;p35">
              <a:extLst>
                <a:ext uri="{FF2B5EF4-FFF2-40B4-BE49-F238E27FC236}">
                  <a16:creationId xmlns:a16="http://schemas.microsoft.com/office/drawing/2014/main" id="{2C9CD5ED-AFD0-47D7-8522-B32AF5CFD35F}"/>
                </a:ext>
              </a:extLst>
            </p:cNvPr>
            <p:cNvGrpSpPr/>
            <p:nvPr/>
          </p:nvGrpSpPr>
          <p:grpSpPr>
            <a:xfrm flipH="1">
              <a:off x="6420541" y="1327037"/>
              <a:ext cx="4461373" cy="753791"/>
              <a:chOff x="4898500" y="1300375"/>
              <a:chExt cx="1995439" cy="581850"/>
            </a:xfrm>
          </p:grpSpPr>
          <p:sp>
            <p:nvSpPr>
              <p:cNvPr id="31" name="Google Shape;1491;p35">
                <a:extLst>
                  <a:ext uri="{FF2B5EF4-FFF2-40B4-BE49-F238E27FC236}">
                    <a16:creationId xmlns:a16="http://schemas.microsoft.com/office/drawing/2014/main" id="{C9502B35-84DE-4B02-A99A-770DD8900FF4}"/>
                  </a:ext>
                </a:extLst>
              </p:cNvPr>
              <p:cNvSpPr/>
              <p:nvPr/>
            </p:nvSpPr>
            <p:spPr>
              <a:xfrm>
                <a:off x="4898500" y="1300525"/>
                <a:ext cx="1995300" cy="581700"/>
              </a:xfrm>
              <a:prstGeom prst="homePlate">
                <a:avLst>
                  <a:gd name="adj" fmla="val 50000"/>
                </a:avLst>
              </a:prstGeom>
              <a:solidFill>
                <a:srgbClr val="F3F3F3"/>
              </a:solidFill>
              <a:ln>
                <a:noFill/>
              </a:ln>
            </p:spPr>
            <p:txBody>
              <a:bodyPr spcFirstLastPara="1" wrap="square" lIns="91425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2500" b="1" dirty="0">
                    <a:latin typeface="Georgia" panose="02040502050405020303" pitchFamily="18" charset="0"/>
                    <a:ea typeface="Fira Sans Extra Condensed Medium"/>
                    <a:cs typeface="Fira Sans Extra Condensed Medium"/>
                    <a:sym typeface="Fira Sans Extra Condensed Medium"/>
                  </a:rPr>
                  <a:t>Cons</a:t>
                </a:r>
              </a:p>
            </p:txBody>
          </p:sp>
          <p:sp>
            <p:nvSpPr>
              <p:cNvPr id="32" name="Google Shape;1492;p35">
                <a:extLst>
                  <a:ext uri="{FF2B5EF4-FFF2-40B4-BE49-F238E27FC236}">
                    <a16:creationId xmlns:a16="http://schemas.microsoft.com/office/drawing/2014/main" id="{E45C83A5-FB70-4B43-AA9E-9EC2281FF128}"/>
                  </a:ext>
                </a:extLst>
              </p:cNvPr>
              <p:cNvSpPr/>
              <p:nvPr/>
            </p:nvSpPr>
            <p:spPr>
              <a:xfrm>
                <a:off x="6582539" y="1300375"/>
                <a:ext cx="311400" cy="581700"/>
              </a:xfrm>
              <a:prstGeom prst="chevron">
                <a:avLst>
                  <a:gd name="adj" fmla="val 45593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b="1">
                  <a:latin typeface="Georgia" panose="02040502050405020303" pitchFamily="18" charset="0"/>
                </a:endParaRPr>
              </a:p>
            </p:txBody>
          </p:sp>
        </p:grpSp>
        <p:sp>
          <p:nvSpPr>
            <p:cNvPr id="21" name="Google Shape;1488;p35">
              <a:extLst>
                <a:ext uri="{FF2B5EF4-FFF2-40B4-BE49-F238E27FC236}">
                  <a16:creationId xmlns:a16="http://schemas.microsoft.com/office/drawing/2014/main" id="{B6F72FFB-7CD5-42CA-BDEE-ADAC0891B2A8}"/>
                </a:ext>
              </a:extLst>
            </p:cNvPr>
            <p:cNvSpPr/>
            <p:nvPr/>
          </p:nvSpPr>
          <p:spPr>
            <a:xfrm flipH="1">
              <a:off x="10380875" y="1181032"/>
              <a:ext cx="1045863" cy="10458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eorgia" panose="02040502050405020303" pitchFamily="18" charset="0"/>
              </a:endParaRPr>
            </a:p>
          </p:txBody>
        </p:sp>
        <p:sp>
          <p:nvSpPr>
            <p:cNvPr id="22" name="Google Shape;1493;p35">
              <a:extLst>
                <a:ext uri="{FF2B5EF4-FFF2-40B4-BE49-F238E27FC236}">
                  <a16:creationId xmlns:a16="http://schemas.microsoft.com/office/drawing/2014/main" id="{E8DDB2AD-E8F6-4D0F-A43F-38726908EC5B}"/>
                </a:ext>
              </a:extLst>
            </p:cNvPr>
            <p:cNvSpPr/>
            <p:nvPr/>
          </p:nvSpPr>
          <p:spPr>
            <a:xfrm flipH="1">
              <a:off x="10651410" y="2710095"/>
              <a:ext cx="504859" cy="50485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Georgia" panose="02040502050405020303" pitchFamily="18" charset="0"/>
                  <a:ea typeface="Fira Sans Extra Condensed Medium"/>
                  <a:cs typeface="Fira Sans Extra Condensed Medium"/>
                  <a:sym typeface="Fira Sans Extra Condensed Medium"/>
                </a:rPr>
                <a:t>1</a:t>
              </a:r>
              <a:endParaRPr sz="1800">
                <a:solidFill>
                  <a:schemeClr val="lt1"/>
                </a:solidFill>
                <a:latin typeface="Georgia" panose="02040502050405020303" pitchFamily="18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7" name="Google Shape;1498;p35">
              <a:extLst>
                <a:ext uri="{FF2B5EF4-FFF2-40B4-BE49-F238E27FC236}">
                  <a16:creationId xmlns:a16="http://schemas.microsoft.com/office/drawing/2014/main" id="{E428BC54-A02A-41EF-ADF6-A54EC17E6FE3}"/>
                </a:ext>
              </a:extLst>
            </p:cNvPr>
            <p:cNvSpPr/>
            <p:nvPr/>
          </p:nvSpPr>
          <p:spPr>
            <a:xfrm flipH="1">
              <a:off x="10651410" y="3847518"/>
              <a:ext cx="504859" cy="50485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Georgia" panose="02040502050405020303" pitchFamily="18" charset="0"/>
                  <a:ea typeface="Fira Sans Extra Condensed Medium"/>
                  <a:cs typeface="Fira Sans Extra Condensed Medium"/>
                  <a:sym typeface="Fira Sans Extra Condensed Medium"/>
                </a:rPr>
                <a:t>2</a:t>
              </a:r>
              <a:endParaRPr sz="1800">
                <a:solidFill>
                  <a:schemeClr val="lt1"/>
                </a:solidFill>
                <a:latin typeface="Georgia" panose="02040502050405020303" pitchFamily="18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" name="Google Shape;1489;p35">
              <a:extLst>
                <a:ext uri="{FF2B5EF4-FFF2-40B4-BE49-F238E27FC236}">
                  <a16:creationId xmlns:a16="http://schemas.microsoft.com/office/drawing/2014/main" id="{8A75D4F6-1CAE-437E-9C3B-F8ADF5D777E2}"/>
                </a:ext>
              </a:extLst>
            </p:cNvPr>
            <p:cNvSpPr/>
            <p:nvPr/>
          </p:nvSpPr>
          <p:spPr>
            <a:xfrm flipH="1">
              <a:off x="10651410" y="4984941"/>
              <a:ext cx="504859" cy="50485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lt1"/>
                  </a:solidFill>
                  <a:latin typeface="Georgia" panose="02040502050405020303" pitchFamily="18" charset="0"/>
                  <a:ea typeface="Fira Sans Extra Condensed Medium"/>
                  <a:cs typeface="Fira Sans Extra Condensed Medium"/>
                  <a:sym typeface="Fira Sans Extra Condensed Medium"/>
                </a:rPr>
                <a:t>3</a:t>
              </a:r>
              <a:endParaRPr sz="1800">
                <a:solidFill>
                  <a:schemeClr val="lt1"/>
                </a:solidFill>
                <a:latin typeface="Georgia" panose="02040502050405020303" pitchFamily="18" charset="0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6" name="Google Shape;1501;p35">
              <a:extLst>
                <a:ext uri="{FF2B5EF4-FFF2-40B4-BE49-F238E27FC236}">
                  <a16:creationId xmlns:a16="http://schemas.microsoft.com/office/drawing/2014/main" id="{D6B4A1D9-E889-4B63-9AE7-BA89308E1C73}"/>
                </a:ext>
              </a:extLst>
            </p:cNvPr>
            <p:cNvSpPr/>
            <p:nvPr/>
          </p:nvSpPr>
          <p:spPr>
            <a:xfrm>
              <a:off x="1067569" y="1542937"/>
              <a:ext cx="441186" cy="321965"/>
            </a:xfrm>
            <a:custGeom>
              <a:avLst/>
              <a:gdLst/>
              <a:ahLst/>
              <a:cxnLst/>
              <a:rect l="l" t="t" r="r" b="b"/>
              <a:pathLst>
                <a:path w="10014" h="7309" extrusionOk="0">
                  <a:moveTo>
                    <a:pt x="8149" y="1134"/>
                  </a:moveTo>
                  <a:cubicBezTo>
                    <a:pt x="8294" y="1134"/>
                    <a:pt x="8439" y="1189"/>
                    <a:pt x="8549" y="1300"/>
                  </a:cubicBezTo>
                  <a:cubicBezTo>
                    <a:pt x="8769" y="1520"/>
                    <a:pt x="8769" y="1879"/>
                    <a:pt x="8549" y="2100"/>
                  </a:cubicBezTo>
                  <a:lnTo>
                    <a:pt x="4639" y="6007"/>
                  </a:lnTo>
                  <a:cubicBezTo>
                    <a:pt x="4527" y="6120"/>
                    <a:pt x="4377" y="6177"/>
                    <a:pt x="4227" y="6177"/>
                  </a:cubicBezTo>
                  <a:cubicBezTo>
                    <a:pt x="4081" y="6177"/>
                    <a:pt x="3937" y="6123"/>
                    <a:pt x="3830" y="6016"/>
                  </a:cubicBezTo>
                  <a:lnTo>
                    <a:pt x="1547" y="3748"/>
                  </a:lnTo>
                  <a:cubicBezTo>
                    <a:pt x="1296" y="3534"/>
                    <a:pt x="1281" y="3151"/>
                    <a:pt x="1514" y="2918"/>
                  </a:cubicBezTo>
                  <a:cubicBezTo>
                    <a:pt x="1626" y="2806"/>
                    <a:pt x="1771" y="2750"/>
                    <a:pt x="1916" y="2750"/>
                  </a:cubicBezTo>
                  <a:cubicBezTo>
                    <a:pt x="2074" y="2750"/>
                    <a:pt x="2232" y="2817"/>
                    <a:pt x="2344" y="2948"/>
                  </a:cubicBezTo>
                  <a:lnTo>
                    <a:pt x="3784" y="4388"/>
                  </a:lnTo>
                  <a:cubicBezTo>
                    <a:pt x="3793" y="4401"/>
                    <a:pt x="3805" y="4410"/>
                    <a:pt x="3817" y="4419"/>
                  </a:cubicBezTo>
                  <a:cubicBezTo>
                    <a:pt x="3817" y="4422"/>
                    <a:pt x="3820" y="4422"/>
                    <a:pt x="3823" y="4425"/>
                  </a:cubicBezTo>
                  <a:cubicBezTo>
                    <a:pt x="3934" y="4535"/>
                    <a:pt x="4078" y="4590"/>
                    <a:pt x="4222" y="4590"/>
                  </a:cubicBezTo>
                  <a:cubicBezTo>
                    <a:pt x="4367" y="4590"/>
                    <a:pt x="4512" y="4535"/>
                    <a:pt x="4624" y="4425"/>
                  </a:cubicBezTo>
                  <a:lnTo>
                    <a:pt x="7749" y="1300"/>
                  </a:lnTo>
                  <a:cubicBezTo>
                    <a:pt x="7859" y="1189"/>
                    <a:pt x="8004" y="1134"/>
                    <a:pt x="8149" y="1134"/>
                  </a:cubicBezTo>
                  <a:close/>
                  <a:moveTo>
                    <a:pt x="8146" y="1"/>
                  </a:moveTo>
                  <a:cubicBezTo>
                    <a:pt x="7712" y="1"/>
                    <a:pt x="7279" y="166"/>
                    <a:pt x="6949" y="496"/>
                  </a:cubicBezTo>
                  <a:lnTo>
                    <a:pt x="6946" y="496"/>
                  </a:lnTo>
                  <a:lnTo>
                    <a:pt x="4219" y="3223"/>
                  </a:lnTo>
                  <a:lnTo>
                    <a:pt x="3144" y="2148"/>
                  </a:lnTo>
                  <a:cubicBezTo>
                    <a:pt x="2808" y="1779"/>
                    <a:pt x="2348" y="1594"/>
                    <a:pt x="1887" y="1594"/>
                  </a:cubicBezTo>
                  <a:cubicBezTo>
                    <a:pt x="1453" y="1594"/>
                    <a:pt x="1019" y="1758"/>
                    <a:pt x="686" y="2091"/>
                  </a:cubicBezTo>
                  <a:cubicBezTo>
                    <a:pt x="1" y="2776"/>
                    <a:pt x="28" y="3896"/>
                    <a:pt x="747" y="4549"/>
                  </a:cubicBezTo>
                  <a:lnTo>
                    <a:pt x="3029" y="6819"/>
                  </a:lnTo>
                  <a:cubicBezTo>
                    <a:pt x="3344" y="7131"/>
                    <a:pt x="3768" y="7308"/>
                    <a:pt x="4214" y="7308"/>
                  </a:cubicBezTo>
                  <a:cubicBezTo>
                    <a:pt x="4218" y="7308"/>
                    <a:pt x="4221" y="7308"/>
                    <a:pt x="4225" y="7308"/>
                  </a:cubicBezTo>
                  <a:cubicBezTo>
                    <a:pt x="4678" y="7308"/>
                    <a:pt x="5116" y="7127"/>
                    <a:pt x="5439" y="6807"/>
                  </a:cubicBezTo>
                  <a:lnTo>
                    <a:pt x="9349" y="2900"/>
                  </a:lnTo>
                  <a:cubicBezTo>
                    <a:pt x="10013" y="2236"/>
                    <a:pt x="10013" y="1161"/>
                    <a:pt x="9349" y="499"/>
                  </a:cubicBezTo>
                  <a:cubicBezTo>
                    <a:pt x="9017" y="167"/>
                    <a:pt x="8581" y="1"/>
                    <a:pt x="8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35" name="Google Shape;1502;p35">
              <a:extLst>
                <a:ext uri="{FF2B5EF4-FFF2-40B4-BE49-F238E27FC236}">
                  <a16:creationId xmlns:a16="http://schemas.microsoft.com/office/drawing/2014/main" id="{6E7C6A10-749B-49ED-B39A-990617E9245A}"/>
                </a:ext>
              </a:extLst>
            </p:cNvPr>
            <p:cNvSpPr/>
            <p:nvPr/>
          </p:nvSpPr>
          <p:spPr>
            <a:xfrm>
              <a:off x="10714121" y="1494186"/>
              <a:ext cx="413058" cy="398056"/>
            </a:xfrm>
            <a:custGeom>
              <a:avLst/>
              <a:gdLst/>
              <a:ahLst/>
              <a:cxnLst/>
              <a:rect l="l" t="t" r="r" b="b"/>
              <a:pathLst>
                <a:path w="9104" h="8774" extrusionOk="0">
                  <a:moveTo>
                    <a:pt x="7232" y="1143"/>
                  </a:moveTo>
                  <a:cubicBezTo>
                    <a:pt x="7377" y="1143"/>
                    <a:pt x="7522" y="1198"/>
                    <a:pt x="7633" y="1308"/>
                  </a:cubicBezTo>
                  <a:cubicBezTo>
                    <a:pt x="7851" y="1528"/>
                    <a:pt x="7854" y="1882"/>
                    <a:pt x="7639" y="2102"/>
                  </a:cubicBezTo>
                  <a:lnTo>
                    <a:pt x="5755" y="3986"/>
                  </a:lnTo>
                  <a:cubicBezTo>
                    <a:pt x="5532" y="4210"/>
                    <a:pt x="5532" y="4566"/>
                    <a:pt x="5755" y="4789"/>
                  </a:cubicBezTo>
                  <a:lnTo>
                    <a:pt x="7639" y="6673"/>
                  </a:lnTo>
                  <a:cubicBezTo>
                    <a:pt x="7854" y="6894"/>
                    <a:pt x="7851" y="7247"/>
                    <a:pt x="7633" y="7468"/>
                  </a:cubicBezTo>
                  <a:cubicBezTo>
                    <a:pt x="7522" y="7577"/>
                    <a:pt x="7377" y="7633"/>
                    <a:pt x="7232" y="7633"/>
                  </a:cubicBezTo>
                  <a:cubicBezTo>
                    <a:pt x="7090" y="7633"/>
                    <a:pt x="6948" y="7580"/>
                    <a:pt x="6839" y="7474"/>
                  </a:cubicBezTo>
                  <a:lnTo>
                    <a:pt x="6830" y="7468"/>
                  </a:lnTo>
                  <a:lnTo>
                    <a:pt x="4946" y="5650"/>
                  </a:lnTo>
                  <a:cubicBezTo>
                    <a:pt x="4836" y="5544"/>
                    <a:pt x="4695" y="5491"/>
                    <a:pt x="4554" y="5491"/>
                  </a:cubicBezTo>
                  <a:cubicBezTo>
                    <a:pt x="4412" y="5491"/>
                    <a:pt x="4271" y="5544"/>
                    <a:pt x="4161" y="5650"/>
                  </a:cubicBezTo>
                  <a:lnTo>
                    <a:pt x="2277" y="7468"/>
                  </a:lnTo>
                  <a:lnTo>
                    <a:pt x="2268" y="7474"/>
                  </a:lnTo>
                  <a:cubicBezTo>
                    <a:pt x="2159" y="7580"/>
                    <a:pt x="2017" y="7633"/>
                    <a:pt x="1875" y="7633"/>
                  </a:cubicBezTo>
                  <a:cubicBezTo>
                    <a:pt x="1730" y="7633"/>
                    <a:pt x="1585" y="7577"/>
                    <a:pt x="1474" y="7468"/>
                  </a:cubicBezTo>
                  <a:cubicBezTo>
                    <a:pt x="1256" y="7247"/>
                    <a:pt x="1253" y="6894"/>
                    <a:pt x="1468" y="6673"/>
                  </a:cubicBezTo>
                  <a:lnTo>
                    <a:pt x="3352" y="4789"/>
                  </a:lnTo>
                  <a:cubicBezTo>
                    <a:pt x="3575" y="4566"/>
                    <a:pt x="3575" y="4210"/>
                    <a:pt x="3352" y="3986"/>
                  </a:cubicBezTo>
                  <a:lnTo>
                    <a:pt x="1468" y="2102"/>
                  </a:lnTo>
                  <a:cubicBezTo>
                    <a:pt x="1253" y="1882"/>
                    <a:pt x="1256" y="1528"/>
                    <a:pt x="1474" y="1308"/>
                  </a:cubicBezTo>
                  <a:cubicBezTo>
                    <a:pt x="1585" y="1198"/>
                    <a:pt x="1730" y="1143"/>
                    <a:pt x="1875" y="1143"/>
                  </a:cubicBezTo>
                  <a:cubicBezTo>
                    <a:pt x="2017" y="1143"/>
                    <a:pt x="2159" y="1196"/>
                    <a:pt x="2268" y="1302"/>
                  </a:cubicBezTo>
                  <a:lnTo>
                    <a:pt x="2277" y="1308"/>
                  </a:lnTo>
                  <a:lnTo>
                    <a:pt x="4161" y="3126"/>
                  </a:lnTo>
                  <a:cubicBezTo>
                    <a:pt x="4271" y="3231"/>
                    <a:pt x="4412" y="3284"/>
                    <a:pt x="4554" y="3284"/>
                  </a:cubicBezTo>
                  <a:cubicBezTo>
                    <a:pt x="4695" y="3284"/>
                    <a:pt x="4836" y="3231"/>
                    <a:pt x="4946" y="3126"/>
                  </a:cubicBezTo>
                  <a:lnTo>
                    <a:pt x="6830" y="1308"/>
                  </a:lnTo>
                  <a:lnTo>
                    <a:pt x="6839" y="1302"/>
                  </a:lnTo>
                  <a:cubicBezTo>
                    <a:pt x="6948" y="1196"/>
                    <a:pt x="7090" y="1143"/>
                    <a:pt x="7232" y="1143"/>
                  </a:cubicBezTo>
                  <a:close/>
                  <a:moveTo>
                    <a:pt x="1865" y="0"/>
                  </a:moveTo>
                  <a:cubicBezTo>
                    <a:pt x="1430" y="0"/>
                    <a:pt x="995" y="166"/>
                    <a:pt x="664" y="499"/>
                  </a:cubicBezTo>
                  <a:cubicBezTo>
                    <a:pt x="0" y="1163"/>
                    <a:pt x="3" y="2241"/>
                    <a:pt x="667" y="2902"/>
                  </a:cubicBezTo>
                  <a:lnTo>
                    <a:pt x="2153" y="4388"/>
                  </a:lnTo>
                  <a:lnTo>
                    <a:pt x="667" y="5873"/>
                  </a:lnTo>
                  <a:cubicBezTo>
                    <a:pt x="0" y="6535"/>
                    <a:pt x="0" y="7610"/>
                    <a:pt x="661" y="8274"/>
                  </a:cubicBezTo>
                  <a:cubicBezTo>
                    <a:pt x="995" y="8607"/>
                    <a:pt x="1431" y="8774"/>
                    <a:pt x="1868" y="8774"/>
                  </a:cubicBezTo>
                  <a:cubicBezTo>
                    <a:pt x="2301" y="8774"/>
                    <a:pt x="2734" y="8609"/>
                    <a:pt x="3065" y="8280"/>
                  </a:cubicBezTo>
                  <a:lnTo>
                    <a:pt x="4554" y="6846"/>
                  </a:lnTo>
                  <a:lnTo>
                    <a:pt x="6042" y="8280"/>
                  </a:lnTo>
                  <a:cubicBezTo>
                    <a:pt x="6373" y="8609"/>
                    <a:pt x="6806" y="8774"/>
                    <a:pt x="7239" y="8774"/>
                  </a:cubicBezTo>
                  <a:cubicBezTo>
                    <a:pt x="7675" y="8774"/>
                    <a:pt x="8111" y="8607"/>
                    <a:pt x="8443" y="8274"/>
                  </a:cubicBezTo>
                  <a:cubicBezTo>
                    <a:pt x="9104" y="7610"/>
                    <a:pt x="9104" y="6535"/>
                    <a:pt x="8440" y="5873"/>
                  </a:cubicBezTo>
                  <a:lnTo>
                    <a:pt x="6957" y="4388"/>
                  </a:lnTo>
                  <a:lnTo>
                    <a:pt x="8440" y="2902"/>
                  </a:lnTo>
                  <a:cubicBezTo>
                    <a:pt x="8760" y="2585"/>
                    <a:pt x="8938" y="2153"/>
                    <a:pt x="8938" y="1703"/>
                  </a:cubicBezTo>
                  <a:cubicBezTo>
                    <a:pt x="8938" y="1018"/>
                    <a:pt x="8524" y="399"/>
                    <a:pt x="7893" y="133"/>
                  </a:cubicBezTo>
                  <a:cubicBezTo>
                    <a:pt x="7682" y="46"/>
                    <a:pt x="7460" y="3"/>
                    <a:pt x="7239" y="3"/>
                  </a:cubicBezTo>
                  <a:cubicBezTo>
                    <a:pt x="6799" y="3"/>
                    <a:pt x="6366" y="174"/>
                    <a:pt x="6042" y="496"/>
                  </a:cubicBezTo>
                  <a:lnTo>
                    <a:pt x="4554" y="1930"/>
                  </a:lnTo>
                  <a:lnTo>
                    <a:pt x="3065" y="496"/>
                  </a:lnTo>
                  <a:cubicBezTo>
                    <a:pt x="2733" y="165"/>
                    <a:pt x="2299" y="0"/>
                    <a:pt x="18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  <a:latin typeface="Georgia" panose="02040502050405020303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C4D464C-174F-A157-A20B-95FD6E543A41}"/>
              </a:ext>
            </a:extLst>
          </p:cNvPr>
          <p:cNvSpPr txBox="1"/>
          <p:nvPr/>
        </p:nvSpPr>
        <p:spPr>
          <a:xfrm>
            <a:off x="0" y="413323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Pros And Cons PowerPoint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0D498B-1876-636C-4719-A38BEA01ACE1}"/>
              </a:ext>
            </a:extLst>
          </p:cNvPr>
          <p:cNvSpPr txBox="1"/>
          <p:nvPr/>
        </p:nvSpPr>
        <p:spPr>
          <a:xfrm>
            <a:off x="1681856" y="3032332"/>
            <a:ext cx="3725992" cy="330577"/>
          </a:xfrm>
          <a:prstGeom prst="snip2Diag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eorgia" panose="02040502050405020303" pitchFamily="18" charset="0"/>
              </a:rPr>
              <a:t>Provides benefits or advantages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C6F313-D227-A6F2-FCFB-B87109F1918B}"/>
              </a:ext>
            </a:extLst>
          </p:cNvPr>
          <p:cNvSpPr txBox="1"/>
          <p:nvPr/>
        </p:nvSpPr>
        <p:spPr>
          <a:xfrm>
            <a:off x="1681856" y="4161239"/>
            <a:ext cx="3725992" cy="330577"/>
          </a:xfrm>
          <a:prstGeom prst="snip2Diag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eorgia" panose="02040502050405020303" pitchFamily="18" charset="0"/>
              </a:rPr>
              <a:t>Can lead to positive outcomes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59E98-D385-6A41-5247-D86F964B0A54}"/>
              </a:ext>
            </a:extLst>
          </p:cNvPr>
          <p:cNvSpPr txBox="1"/>
          <p:nvPr/>
        </p:nvSpPr>
        <p:spPr>
          <a:xfrm>
            <a:off x="1681856" y="5290146"/>
            <a:ext cx="3725992" cy="330577"/>
          </a:xfrm>
          <a:prstGeom prst="snip2Diag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eorgia" panose="02040502050405020303" pitchFamily="18" charset="0"/>
              </a:rPr>
              <a:t>Can increase efficiency or productivity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74815A-5CF4-A08A-9CB1-440C60D83823}"/>
              </a:ext>
            </a:extLst>
          </p:cNvPr>
          <p:cNvSpPr txBox="1"/>
          <p:nvPr/>
        </p:nvSpPr>
        <p:spPr>
          <a:xfrm>
            <a:off x="6854574" y="3032332"/>
            <a:ext cx="3725992" cy="330577"/>
          </a:xfrm>
          <a:prstGeom prst="snip2Diag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eorgia" panose="02040502050405020303" pitchFamily="18" charset="0"/>
              </a:rPr>
              <a:t>May have drawbacks or negative consequences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0E147-DD80-53A1-6948-4AF34C6AD77C}"/>
              </a:ext>
            </a:extLst>
          </p:cNvPr>
          <p:cNvSpPr txBox="1"/>
          <p:nvPr/>
        </p:nvSpPr>
        <p:spPr>
          <a:xfrm>
            <a:off x="6854574" y="4161239"/>
            <a:ext cx="3725992" cy="330577"/>
          </a:xfrm>
          <a:prstGeom prst="snip2Diag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eorgia" panose="02040502050405020303" pitchFamily="18" charset="0"/>
              </a:rPr>
              <a:t>Can lead to unintended consequences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832542-2B0E-2C1C-D5D6-F3B7A56BF70D}"/>
              </a:ext>
            </a:extLst>
          </p:cNvPr>
          <p:cNvSpPr txBox="1"/>
          <p:nvPr/>
        </p:nvSpPr>
        <p:spPr>
          <a:xfrm>
            <a:off x="6854574" y="5290146"/>
            <a:ext cx="3725992" cy="330577"/>
          </a:xfrm>
          <a:prstGeom prst="snip2Diag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Georgia" panose="02040502050405020303" pitchFamily="18" charset="0"/>
              </a:rPr>
              <a:t>Can be costly or time-consuming</a:t>
            </a:r>
          </a:p>
        </p:txBody>
      </p:sp>
    </p:spTree>
    <p:extLst>
      <p:ext uri="{BB962C8B-B14F-4D97-AF65-F5344CB8AC3E}">
        <p14:creationId xmlns:p14="http://schemas.microsoft.com/office/powerpoint/2010/main" val="45579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D32D66-D6F9-45B8-0508-4DC5D42C145B}"/>
              </a:ext>
            </a:extLst>
          </p:cNvPr>
          <p:cNvSpPr txBox="1"/>
          <p:nvPr/>
        </p:nvSpPr>
        <p:spPr>
          <a:xfrm>
            <a:off x="0" y="413323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Pros And Cons PowerPoint Slide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4273A61-C6F2-19B7-3222-AAB23FA8DC0F}"/>
              </a:ext>
            </a:extLst>
          </p:cNvPr>
          <p:cNvGrpSpPr/>
          <p:nvPr/>
        </p:nvGrpSpPr>
        <p:grpSpPr>
          <a:xfrm>
            <a:off x="790287" y="1296318"/>
            <a:ext cx="10611425" cy="5187984"/>
            <a:chOff x="790287" y="1620168"/>
            <a:chExt cx="10611425" cy="5187984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C33D48B-600C-9AAA-7797-408B53484F6D}"/>
                </a:ext>
              </a:extLst>
            </p:cNvPr>
            <p:cNvSpPr/>
            <p:nvPr/>
          </p:nvSpPr>
          <p:spPr>
            <a:xfrm>
              <a:off x="790287" y="2308472"/>
              <a:ext cx="5176652" cy="3945007"/>
            </a:xfrm>
            <a:custGeom>
              <a:avLst/>
              <a:gdLst>
                <a:gd name="connsiteX0" fmla="*/ 4406900 w 4760843"/>
                <a:gd name="connsiteY0" fmla="*/ 0 h 3251200"/>
                <a:gd name="connsiteX1" fmla="*/ 4760843 w 4760843"/>
                <a:gd name="connsiteY1" fmla="*/ 353943 h 3251200"/>
                <a:gd name="connsiteX2" fmla="*/ 4519518 w 4760843"/>
                <a:gd name="connsiteY2" fmla="*/ 353943 h 3251200"/>
                <a:gd name="connsiteX3" fmla="*/ 4519518 w 4760843"/>
                <a:gd name="connsiteY3" fmla="*/ 3009900 h 3251200"/>
                <a:gd name="connsiteX4" fmla="*/ 4521200 w 4760843"/>
                <a:gd name="connsiteY4" fmla="*/ 3009900 h 3251200"/>
                <a:gd name="connsiteX5" fmla="*/ 4521200 w 4760843"/>
                <a:gd name="connsiteY5" fmla="*/ 3251200 h 3251200"/>
                <a:gd name="connsiteX6" fmla="*/ 4519518 w 4760843"/>
                <a:gd name="connsiteY6" fmla="*/ 3251200 h 3251200"/>
                <a:gd name="connsiteX7" fmla="*/ 4294282 w 4760843"/>
                <a:gd name="connsiteY7" fmla="*/ 3251200 h 3251200"/>
                <a:gd name="connsiteX8" fmla="*/ 0 w 4760843"/>
                <a:gd name="connsiteY8" fmla="*/ 3251200 h 3251200"/>
                <a:gd name="connsiteX9" fmla="*/ 0 w 4760843"/>
                <a:gd name="connsiteY9" fmla="*/ 3009900 h 3251200"/>
                <a:gd name="connsiteX10" fmla="*/ 4294282 w 4760843"/>
                <a:gd name="connsiteY10" fmla="*/ 3009900 h 3251200"/>
                <a:gd name="connsiteX11" fmla="*/ 4294282 w 4760843"/>
                <a:gd name="connsiteY11" fmla="*/ 353943 h 3251200"/>
                <a:gd name="connsiteX12" fmla="*/ 4052957 w 4760843"/>
                <a:gd name="connsiteY12" fmla="*/ 353943 h 325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60843" h="3251200">
                  <a:moveTo>
                    <a:pt x="4406900" y="0"/>
                  </a:moveTo>
                  <a:lnTo>
                    <a:pt x="4760843" y="353943"/>
                  </a:lnTo>
                  <a:lnTo>
                    <a:pt x="4519518" y="353943"/>
                  </a:lnTo>
                  <a:lnTo>
                    <a:pt x="4519518" y="3009900"/>
                  </a:lnTo>
                  <a:lnTo>
                    <a:pt x="4521200" y="3009900"/>
                  </a:lnTo>
                  <a:lnTo>
                    <a:pt x="4521200" y="3251200"/>
                  </a:lnTo>
                  <a:lnTo>
                    <a:pt x="4519518" y="3251200"/>
                  </a:lnTo>
                  <a:lnTo>
                    <a:pt x="4294282" y="3251200"/>
                  </a:lnTo>
                  <a:lnTo>
                    <a:pt x="0" y="3251200"/>
                  </a:lnTo>
                  <a:lnTo>
                    <a:pt x="0" y="3009900"/>
                  </a:lnTo>
                  <a:lnTo>
                    <a:pt x="4294282" y="3009900"/>
                  </a:lnTo>
                  <a:lnTo>
                    <a:pt x="4294282" y="353943"/>
                  </a:lnTo>
                  <a:lnTo>
                    <a:pt x="4052957" y="353943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DB015B2-3E33-F4B7-9671-5AE2D14933A7}"/>
                </a:ext>
              </a:extLst>
            </p:cNvPr>
            <p:cNvSpPr/>
            <p:nvPr/>
          </p:nvSpPr>
          <p:spPr>
            <a:xfrm flipH="1" flipV="1">
              <a:off x="6225060" y="2308472"/>
              <a:ext cx="5176652" cy="3945007"/>
            </a:xfrm>
            <a:custGeom>
              <a:avLst/>
              <a:gdLst>
                <a:gd name="connsiteX0" fmla="*/ 4406900 w 4760843"/>
                <a:gd name="connsiteY0" fmla="*/ 0 h 3251200"/>
                <a:gd name="connsiteX1" fmla="*/ 4760843 w 4760843"/>
                <a:gd name="connsiteY1" fmla="*/ 353943 h 3251200"/>
                <a:gd name="connsiteX2" fmla="*/ 4519518 w 4760843"/>
                <a:gd name="connsiteY2" fmla="*/ 353943 h 3251200"/>
                <a:gd name="connsiteX3" fmla="*/ 4519518 w 4760843"/>
                <a:gd name="connsiteY3" fmla="*/ 3009900 h 3251200"/>
                <a:gd name="connsiteX4" fmla="*/ 4521200 w 4760843"/>
                <a:gd name="connsiteY4" fmla="*/ 3009900 h 3251200"/>
                <a:gd name="connsiteX5" fmla="*/ 4521200 w 4760843"/>
                <a:gd name="connsiteY5" fmla="*/ 3251200 h 3251200"/>
                <a:gd name="connsiteX6" fmla="*/ 4519518 w 4760843"/>
                <a:gd name="connsiteY6" fmla="*/ 3251200 h 3251200"/>
                <a:gd name="connsiteX7" fmla="*/ 4294282 w 4760843"/>
                <a:gd name="connsiteY7" fmla="*/ 3251200 h 3251200"/>
                <a:gd name="connsiteX8" fmla="*/ 0 w 4760843"/>
                <a:gd name="connsiteY8" fmla="*/ 3251200 h 3251200"/>
                <a:gd name="connsiteX9" fmla="*/ 0 w 4760843"/>
                <a:gd name="connsiteY9" fmla="*/ 3009900 h 3251200"/>
                <a:gd name="connsiteX10" fmla="*/ 4294282 w 4760843"/>
                <a:gd name="connsiteY10" fmla="*/ 3009900 h 3251200"/>
                <a:gd name="connsiteX11" fmla="*/ 4294282 w 4760843"/>
                <a:gd name="connsiteY11" fmla="*/ 353943 h 3251200"/>
                <a:gd name="connsiteX12" fmla="*/ 4052957 w 4760843"/>
                <a:gd name="connsiteY12" fmla="*/ 353943 h 325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60843" h="3251200">
                  <a:moveTo>
                    <a:pt x="4406900" y="0"/>
                  </a:moveTo>
                  <a:lnTo>
                    <a:pt x="4760843" y="353943"/>
                  </a:lnTo>
                  <a:lnTo>
                    <a:pt x="4519518" y="353943"/>
                  </a:lnTo>
                  <a:lnTo>
                    <a:pt x="4519518" y="3009900"/>
                  </a:lnTo>
                  <a:lnTo>
                    <a:pt x="4521200" y="3009900"/>
                  </a:lnTo>
                  <a:lnTo>
                    <a:pt x="4521200" y="3251200"/>
                  </a:lnTo>
                  <a:lnTo>
                    <a:pt x="4519518" y="3251200"/>
                  </a:lnTo>
                  <a:lnTo>
                    <a:pt x="4294282" y="3251200"/>
                  </a:lnTo>
                  <a:lnTo>
                    <a:pt x="0" y="3251200"/>
                  </a:lnTo>
                  <a:lnTo>
                    <a:pt x="0" y="3009900"/>
                  </a:lnTo>
                  <a:lnTo>
                    <a:pt x="4294282" y="3009900"/>
                  </a:lnTo>
                  <a:lnTo>
                    <a:pt x="4294282" y="353943"/>
                  </a:lnTo>
                  <a:lnTo>
                    <a:pt x="4052957" y="3539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3555B64-53CB-44DA-EC2F-C6CCDE36E204}"/>
                </a:ext>
              </a:extLst>
            </p:cNvPr>
            <p:cNvSpPr/>
            <p:nvPr/>
          </p:nvSpPr>
          <p:spPr>
            <a:xfrm>
              <a:off x="5849510" y="6254154"/>
              <a:ext cx="1635849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000" b="1" dirty="0">
                  <a:latin typeface="Lora" pitchFamily="2" charset="0"/>
                </a:rPr>
                <a:t>Cons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B5535431-0631-A611-AA1A-7B00660E634D}"/>
                </a:ext>
              </a:extLst>
            </p:cNvPr>
            <p:cNvGrpSpPr/>
            <p:nvPr/>
          </p:nvGrpSpPr>
          <p:grpSpPr>
            <a:xfrm>
              <a:off x="4884518" y="2963481"/>
              <a:ext cx="2466081" cy="2718294"/>
              <a:chOff x="4884518" y="2963481"/>
              <a:chExt cx="2466081" cy="2718294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9C79A3D0-6483-7A40-FB0C-59CFB9E61410}"/>
                  </a:ext>
                </a:extLst>
              </p:cNvPr>
              <p:cNvGrpSpPr/>
              <p:nvPr/>
            </p:nvGrpSpPr>
            <p:grpSpPr>
              <a:xfrm>
                <a:off x="4884518" y="2963481"/>
                <a:ext cx="787012" cy="787012"/>
                <a:chOff x="4755459" y="2425308"/>
                <a:chExt cx="787012" cy="787012"/>
              </a:xfrm>
            </p:grpSpPr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37112EEB-9196-5359-71B2-E652C298119E}"/>
                    </a:ext>
                  </a:extLst>
                </p:cNvPr>
                <p:cNvSpPr/>
                <p:nvPr/>
              </p:nvSpPr>
              <p:spPr>
                <a:xfrm>
                  <a:off x="4868832" y="2553905"/>
                  <a:ext cx="529818" cy="52981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4" name="Google Shape;861;p24">
                  <a:extLst>
                    <a:ext uri="{FF2B5EF4-FFF2-40B4-BE49-F238E27FC236}">
                      <a16:creationId xmlns:a16="http://schemas.microsoft.com/office/drawing/2014/main" id="{C79B999D-D193-2FDC-AF2F-BCA4D4DE1252}"/>
                    </a:ext>
                  </a:extLst>
                </p:cNvPr>
                <p:cNvGrpSpPr/>
                <p:nvPr/>
              </p:nvGrpSpPr>
              <p:grpSpPr>
                <a:xfrm>
                  <a:off x="4984088" y="2669161"/>
                  <a:ext cx="299306" cy="299306"/>
                  <a:chOff x="-65131525" y="2281350"/>
                  <a:chExt cx="316650" cy="316650"/>
                </a:xfrm>
              </p:grpSpPr>
              <p:sp>
                <p:nvSpPr>
                  <p:cNvPr id="75" name="Google Shape;862;p24">
                    <a:extLst>
                      <a:ext uri="{FF2B5EF4-FFF2-40B4-BE49-F238E27FC236}">
                        <a16:creationId xmlns:a16="http://schemas.microsoft.com/office/drawing/2014/main" id="{1112508E-F13D-95C1-42DC-7007A72BF900}"/>
                      </a:ext>
                    </a:extLst>
                  </p:cNvPr>
                  <p:cNvSpPr/>
                  <p:nvPr/>
                </p:nvSpPr>
                <p:spPr>
                  <a:xfrm>
                    <a:off x="-65131525" y="2322300"/>
                    <a:ext cx="275675" cy="275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27" h="11028" extrusionOk="0">
                        <a:moveTo>
                          <a:pt x="5073" y="820"/>
                        </a:moveTo>
                        <a:lnTo>
                          <a:pt x="5073" y="5514"/>
                        </a:lnTo>
                        <a:cubicBezTo>
                          <a:pt x="5073" y="5766"/>
                          <a:pt x="5262" y="5923"/>
                          <a:pt x="5482" y="5923"/>
                        </a:cubicBezTo>
                        <a:lnTo>
                          <a:pt x="10145" y="5923"/>
                        </a:lnTo>
                        <a:cubicBezTo>
                          <a:pt x="9956" y="8318"/>
                          <a:pt x="7940" y="10208"/>
                          <a:pt x="5482" y="10208"/>
                        </a:cubicBezTo>
                        <a:cubicBezTo>
                          <a:pt x="2867" y="10208"/>
                          <a:pt x="788" y="8129"/>
                          <a:pt x="788" y="5514"/>
                        </a:cubicBezTo>
                        <a:cubicBezTo>
                          <a:pt x="788" y="3088"/>
                          <a:pt x="2678" y="1072"/>
                          <a:pt x="5073" y="820"/>
                        </a:cubicBezTo>
                        <a:close/>
                        <a:moveTo>
                          <a:pt x="5514" y="0"/>
                        </a:moveTo>
                        <a:cubicBezTo>
                          <a:pt x="2458" y="0"/>
                          <a:pt x="0" y="2489"/>
                          <a:pt x="0" y="5514"/>
                        </a:cubicBezTo>
                        <a:cubicBezTo>
                          <a:pt x="0" y="8538"/>
                          <a:pt x="2458" y="11027"/>
                          <a:pt x="5514" y="11027"/>
                        </a:cubicBezTo>
                        <a:cubicBezTo>
                          <a:pt x="8538" y="11027"/>
                          <a:pt x="11027" y="8538"/>
                          <a:pt x="11027" y="5514"/>
                        </a:cubicBezTo>
                        <a:cubicBezTo>
                          <a:pt x="11027" y="5293"/>
                          <a:pt x="10807" y="5104"/>
                          <a:pt x="10618" y="5104"/>
                        </a:cubicBezTo>
                        <a:lnTo>
                          <a:pt x="5923" y="5104"/>
                        </a:lnTo>
                        <a:lnTo>
                          <a:pt x="5923" y="410"/>
                        </a:lnTo>
                        <a:cubicBezTo>
                          <a:pt x="5892" y="158"/>
                          <a:pt x="5734" y="0"/>
                          <a:pt x="5514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" name="Google Shape;863;p24">
                    <a:extLst>
                      <a:ext uri="{FF2B5EF4-FFF2-40B4-BE49-F238E27FC236}">
                        <a16:creationId xmlns:a16="http://schemas.microsoft.com/office/drawing/2014/main" id="{37BC2ABA-CDC8-E8BE-E9B7-D127FAAD840E}"/>
                      </a:ext>
                    </a:extLst>
                  </p:cNvPr>
                  <p:cNvSpPr/>
                  <p:nvPr/>
                </p:nvSpPr>
                <p:spPr>
                  <a:xfrm>
                    <a:off x="-64963775" y="2281350"/>
                    <a:ext cx="148900" cy="148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6" h="5955" extrusionOk="0">
                        <a:moveTo>
                          <a:pt x="852" y="819"/>
                        </a:moveTo>
                        <a:cubicBezTo>
                          <a:pt x="3088" y="1008"/>
                          <a:pt x="4884" y="2836"/>
                          <a:pt x="5105" y="5073"/>
                        </a:cubicBezTo>
                        <a:lnTo>
                          <a:pt x="852" y="5073"/>
                        </a:lnTo>
                        <a:lnTo>
                          <a:pt x="852" y="819"/>
                        </a:lnTo>
                        <a:close/>
                        <a:moveTo>
                          <a:pt x="442" y="0"/>
                        </a:moveTo>
                        <a:cubicBezTo>
                          <a:pt x="221" y="0"/>
                          <a:pt x="1" y="189"/>
                          <a:pt x="1" y="441"/>
                        </a:cubicBezTo>
                        <a:lnTo>
                          <a:pt x="1" y="5514"/>
                        </a:lnTo>
                        <a:cubicBezTo>
                          <a:pt x="1" y="5734"/>
                          <a:pt x="221" y="5955"/>
                          <a:pt x="442" y="5955"/>
                        </a:cubicBezTo>
                        <a:lnTo>
                          <a:pt x="5514" y="5955"/>
                        </a:lnTo>
                        <a:cubicBezTo>
                          <a:pt x="5766" y="5955"/>
                          <a:pt x="5955" y="5734"/>
                          <a:pt x="5955" y="5514"/>
                        </a:cubicBezTo>
                        <a:cubicBezTo>
                          <a:pt x="5955" y="2426"/>
                          <a:pt x="3466" y="0"/>
                          <a:pt x="442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9" name="Oval 108">
                  <a:extLst>
                    <a:ext uri="{FF2B5EF4-FFF2-40B4-BE49-F238E27FC236}">
                      <a16:creationId xmlns:a16="http://schemas.microsoft.com/office/drawing/2014/main" id="{49435CE7-603D-B20A-1F68-5218D62A82F8}"/>
                    </a:ext>
                  </a:extLst>
                </p:cNvPr>
                <p:cNvSpPr/>
                <p:nvPr/>
              </p:nvSpPr>
              <p:spPr>
                <a:xfrm>
                  <a:off x="4755459" y="2425308"/>
                  <a:ext cx="787012" cy="787012"/>
                </a:xfrm>
                <a:prstGeom prst="ellipse">
                  <a:avLst/>
                </a:prstGeom>
                <a:noFill/>
                <a:ln>
                  <a:solidFill>
                    <a:schemeClr val="accent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1A3E5DFE-DCF5-D89D-75C2-FC360F70CE74}"/>
                  </a:ext>
                </a:extLst>
              </p:cNvPr>
              <p:cNvGrpSpPr/>
              <p:nvPr/>
            </p:nvGrpSpPr>
            <p:grpSpPr>
              <a:xfrm>
                <a:off x="6531944" y="2963481"/>
                <a:ext cx="787012" cy="787012"/>
                <a:chOff x="6402885" y="2323708"/>
                <a:chExt cx="787012" cy="787012"/>
              </a:xfrm>
            </p:grpSpPr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9482C444-730C-AEF2-B9E3-E73FB6E0E535}"/>
                    </a:ext>
                  </a:extLst>
                </p:cNvPr>
                <p:cNvSpPr/>
                <p:nvPr/>
              </p:nvSpPr>
              <p:spPr>
                <a:xfrm>
                  <a:off x="6516258" y="2452305"/>
                  <a:ext cx="529818" cy="52981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Google Shape;849;p24">
                  <a:extLst>
                    <a:ext uri="{FF2B5EF4-FFF2-40B4-BE49-F238E27FC236}">
                      <a16:creationId xmlns:a16="http://schemas.microsoft.com/office/drawing/2014/main" id="{D0C92B3C-9423-0827-6DCC-B3013670BFAC}"/>
                    </a:ext>
                  </a:extLst>
                </p:cNvPr>
                <p:cNvSpPr/>
                <p:nvPr/>
              </p:nvSpPr>
              <p:spPr>
                <a:xfrm>
                  <a:off x="6625913" y="2563805"/>
                  <a:ext cx="310508" cy="306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77" h="12724" extrusionOk="0">
                      <a:moveTo>
                        <a:pt x="10492" y="1603"/>
                      </a:moveTo>
                      <a:lnTo>
                        <a:pt x="10429" y="1855"/>
                      </a:lnTo>
                      <a:cubicBezTo>
                        <a:pt x="10429" y="1981"/>
                        <a:pt x="10492" y="2138"/>
                        <a:pt x="10555" y="2201"/>
                      </a:cubicBezTo>
                      <a:cubicBezTo>
                        <a:pt x="10649" y="2296"/>
                        <a:pt x="10807" y="2327"/>
                        <a:pt x="10901" y="2327"/>
                      </a:cubicBezTo>
                      <a:lnTo>
                        <a:pt x="11153" y="2296"/>
                      </a:lnTo>
                      <a:lnTo>
                        <a:pt x="10492" y="2957"/>
                      </a:lnTo>
                      <a:lnTo>
                        <a:pt x="9736" y="3083"/>
                      </a:lnTo>
                      <a:lnTo>
                        <a:pt x="9799" y="2296"/>
                      </a:lnTo>
                      <a:lnTo>
                        <a:pt x="10492" y="1603"/>
                      </a:lnTo>
                      <a:close/>
                      <a:moveTo>
                        <a:pt x="6270" y="6108"/>
                      </a:moveTo>
                      <a:cubicBezTo>
                        <a:pt x="6396" y="6108"/>
                        <a:pt x="6459" y="6139"/>
                        <a:pt x="6554" y="6234"/>
                      </a:cubicBezTo>
                      <a:cubicBezTo>
                        <a:pt x="6617" y="6265"/>
                        <a:pt x="6648" y="6391"/>
                        <a:pt x="6648" y="6486"/>
                      </a:cubicBezTo>
                      <a:cubicBezTo>
                        <a:pt x="6648" y="6738"/>
                        <a:pt x="6459" y="6927"/>
                        <a:pt x="6270" y="6927"/>
                      </a:cubicBezTo>
                      <a:cubicBezTo>
                        <a:pt x="6081" y="6927"/>
                        <a:pt x="5861" y="6738"/>
                        <a:pt x="5861" y="6486"/>
                      </a:cubicBezTo>
                      <a:cubicBezTo>
                        <a:pt x="5861" y="6265"/>
                        <a:pt x="6081" y="6108"/>
                        <a:pt x="6270" y="6108"/>
                      </a:cubicBezTo>
                      <a:close/>
                      <a:moveTo>
                        <a:pt x="6176" y="4375"/>
                      </a:moveTo>
                      <a:cubicBezTo>
                        <a:pt x="6617" y="4375"/>
                        <a:pt x="7026" y="4501"/>
                        <a:pt x="7341" y="4722"/>
                      </a:cubicBezTo>
                      <a:lnTo>
                        <a:pt x="6743" y="5320"/>
                      </a:lnTo>
                      <a:cubicBezTo>
                        <a:pt x="6617" y="5289"/>
                        <a:pt x="6428" y="5226"/>
                        <a:pt x="6239" y="5226"/>
                      </a:cubicBezTo>
                      <a:cubicBezTo>
                        <a:pt x="5546" y="5226"/>
                        <a:pt x="5010" y="5793"/>
                        <a:pt x="5010" y="6454"/>
                      </a:cubicBezTo>
                      <a:cubicBezTo>
                        <a:pt x="5010" y="7116"/>
                        <a:pt x="5546" y="7715"/>
                        <a:pt x="6239" y="7715"/>
                      </a:cubicBezTo>
                      <a:cubicBezTo>
                        <a:pt x="6900" y="7715"/>
                        <a:pt x="7467" y="7147"/>
                        <a:pt x="7467" y="6454"/>
                      </a:cubicBezTo>
                      <a:cubicBezTo>
                        <a:pt x="7467" y="6265"/>
                        <a:pt x="7404" y="6108"/>
                        <a:pt x="7341" y="5887"/>
                      </a:cubicBezTo>
                      <a:lnTo>
                        <a:pt x="7908" y="5320"/>
                      </a:lnTo>
                      <a:cubicBezTo>
                        <a:pt x="8160" y="5635"/>
                        <a:pt x="8286" y="6013"/>
                        <a:pt x="8286" y="6454"/>
                      </a:cubicBezTo>
                      <a:cubicBezTo>
                        <a:pt x="8286" y="7588"/>
                        <a:pt x="7341" y="8534"/>
                        <a:pt x="6176" y="8534"/>
                      </a:cubicBezTo>
                      <a:cubicBezTo>
                        <a:pt x="5041" y="8534"/>
                        <a:pt x="4096" y="7588"/>
                        <a:pt x="4096" y="6454"/>
                      </a:cubicBezTo>
                      <a:cubicBezTo>
                        <a:pt x="4096" y="5320"/>
                        <a:pt x="5041" y="4375"/>
                        <a:pt x="6176" y="4375"/>
                      </a:cubicBezTo>
                      <a:close/>
                      <a:moveTo>
                        <a:pt x="6239" y="2800"/>
                      </a:moveTo>
                      <a:cubicBezTo>
                        <a:pt x="7089" y="2800"/>
                        <a:pt x="7908" y="3115"/>
                        <a:pt x="8539" y="3619"/>
                      </a:cubicBezTo>
                      <a:lnTo>
                        <a:pt x="7971" y="4217"/>
                      </a:lnTo>
                      <a:cubicBezTo>
                        <a:pt x="7499" y="3839"/>
                        <a:pt x="6869" y="3619"/>
                        <a:pt x="6239" y="3619"/>
                      </a:cubicBezTo>
                      <a:cubicBezTo>
                        <a:pt x="4600" y="3619"/>
                        <a:pt x="3309" y="4911"/>
                        <a:pt x="3309" y="6486"/>
                      </a:cubicBezTo>
                      <a:cubicBezTo>
                        <a:pt x="3309" y="8124"/>
                        <a:pt x="4632" y="9416"/>
                        <a:pt x="6239" y="9416"/>
                      </a:cubicBezTo>
                      <a:cubicBezTo>
                        <a:pt x="7845" y="9416"/>
                        <a:pt x="9137" y="8124"/>
                        <a:pt x="9137" y="6486"/>
                      </a:cubicBezTo>
                      <a:cubicBezTo>
                        <a:pt x="9137" y="5856"/>
                        <a:pt x="8948" y="5226"/>
                        <a:pt x="8539" y="4753"/>
                      </a:cubicBezTo>
                      <a:lnTo>
                        <a:pt x="9137" y="4154"/>
                      </a:lnTo>
                      <a:cubicBezTo>
                        <a:pt x="9641" y="4816"/>
                        <a:pt x="9956" y="5604"/>
                        <a:pt x="9956" y="6486"/>
                      </a:cubicBezTo>
                      <a:cubicBezTo>
                        <a:pt x="9956" y="8534"/>
                        <a:pt x="8318" y="10235"/>
                        <a:pt x="6239" y="10235"/>
                      </a:cubicBezTo>
                      <a:cubicBezTo>
                        <a:pt x="4191" y="10235"/>
                        <a:pt x="2490" y="8597"/>
                        <a:pt x="2490" y="6486"/>
                      </a:cubicBezTo>
                      <a:cubicBezTo>
                        <a:pt x="2490" y="4438"/>
                        <a:pt x="4128" y="2800"/>
                        <a:pt x="6239" y="2800"/>
                      </a:cubicBezTo>
                      <a:close/>
                      <a:moveTo>
                        <a:pt x="6270" y="1130"/>
                      </a:moveTo>
                      <a:cubicBezTo>
                        <a:pt x="7247" y="1130"/>
                        <a:pt x="8223" y="1414"/>
                        <a:pt x="9074" y="1918"/>
                      </a:cubicBezTo>
                      <a:cubicBezTo>
                        <a:pt x="9074" y="1949"/>
                        <a:pt x="9011" y="2012"/>
                        <a:pt x="9011" y="2044"/>
                      </a:cubicBezTo>
                      <a:lnTo>
                        <a:pt x="8917" y="2831"/>
                      </a:lnTo>
                      <a:cubicBezTo>
                        <a:pt x="8160" y="2296"/>
                        <a:pt x="7247" y="1981"/>
                        <a:pt x="6270" y="1981"/>
                      </a:cubicBezTo>
                      <a:cubicBezTo>
                        <a:pt x="3750" y="1981"/>
                        <a:pt x="1733" y="4028"/>
                        <a:pt x="1733" y="6486"/>
                      </a:cubicBezTo>
                      <a:cubicBezTo>
                        <a:pt x="1733" y="9006"/>
                        <a:pt x="3781" y="11054"/>
                        <a:pt x="6270" y="11054"/>
                      </a:cubicBezTo>
                      <a:cubicBezTo>
                        <a:pt x="8759" y="11054"/>
                        <a:pt x="10807" y="9006"/>
                        <a:pt x="10807" y="6486"/>
                      </a:cubicBezTo>
                      <a:cubicBezTo>
                        <a:pt x="10807" y="5509"/>
                        <a:pt x="10492" y="4596"/>
                        <a:pt x="9925" y="3871"/>
                      </a:cubicBezTo>
                      <a:lnTo>
                        <a:pt x="10712" y="3745"/>
                      </a:lnTo>
                      <a:cubicBezTo>
                        <a:pt x="10744" y="3745"/>
                        <a:pt x="10807" y="3745"/>
                        <a:pt x="10838" y="3713"/>
                      </a:cubicBezTo>
                      <a:cubicBezTo>
                        <a:pt x="11342" y="4533"/>
                        <a:pt x="11626" y="5478"/>
                        <a:pt x="11626" y="6486"/>
                      </a:cubicBezTo>
                      <a:cubicBezTo>
                        <a:pt x="11626" y="9447"/>
                        <a:pt x="9232" y="11873"/>
                        <a:pt x="6270" y="11873"/>
                      </a:cubicBezTo>
                      <a:cubicBezTo>
                        <a:pt x="3309" y="11873"/>
                        <a:pt x="914" y="9479"/>
                        <a:pt x="914" y="6486"/>
                      </a:cubicBezTo>
                      <a:cubicBezTo>
                        <a:pt x="914" y="3524"/>
                        <a:pt x="3309" y="1130"/>
                        <a:pt x="6270" y="1130"/>
                      </a:cubicBezTo>
                      <a:close/>
                      <a:moveTo>
                        <a:pt x="11030" y="0"/>
                      </a:moveTo>
                      <a:cubicBezTo>
                        <a:pt x="10930" y="0"/>
                        <a:pt x="10829" y="37"/>
                        <a:pt x="10744" y="122"/>
                      </a:cubicBezTo>
                      <a:lnTo>
                        <a:pt x="9610" y="1256"/>
                      </a:lnTo>
                      <a:cubicBezTo>
                        <a:pt x="8602" y="594"/>
                        <a:pt x="7467" y="279"/>
                        <a:pt x="6239" y="279"/>
                      </a:cubicBezTo>
                      <a:cubicBezTo>
                        <a:pt x="2805" y="279"/>
                        <a:pt x="1" y="3020"/>
                        <a:pt x="1" y="6486"/>
                      </a:cubicBezTo>
                      <a:cubicBezTo>
                        <a:pt x="1" y="9920"/>
                        <a:pt x="2773" y="12724"/>
                        <a:pt x="6239" y="12724"/>
                      </a:cubicBezTo>
                      <a:cubicBezTo>
                        <a:pt x="9641" y="12724"/>
                        <a:pt x="12445" y="9951"/>
                        <a:pt x="12445" y="6486"/>
                      </a:cubicBezTo>
                      <a:cubicBezTo>
                        <a:pt x="12445" y="5289"/>
                        <a:pt x="12099" y="4123"/>
                        <a:pt x="11468" y="3115"/>
                      </a:cubicBezTo>
                      <a:lnTo>
                        <a:pt x="12603" y="1981"/>
                      </a:lnTo>
                      <a:cubicBezTo>
                        <a:pt x="12877" y="1706"/>
                        <a:pt x="12650" y="1255"/>
                        <a:pt x="12292" y="1255"/>
                      </a:cubicBezTo>
                      <a:cubicBezTo>
                        <a:pt x="12280" y="1255"/>
                        <a:pt x="12268" y="1255"/>
                        <a:pt x="12256" y="1256"/>
                      </a:cubicBezTo>
                      <a:lnTo>
                        <a:pt x="11342" y="1382"/>
                      </a:lnTo>
                      <a:lnTo>
                        <a:pt x="11468" y="468"/>
                      </a:lnTo>
                      <a:cubicBezTo>
                        <a:pt x="11491" y="203"/>
                        <a:pt x="11265" y="0"/>
                        <a:pt x="1103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0A82BBEC-B513-3A94-0BF7-79BF887FA59C}"/>
                    </a:ext>
                  </a:extLst>
                </p:cNvPr>
                <p:cNvSpPr/>
                <p:nvPr/>
              </p:nvSpPr>
              <p:spPr>
                <a:xfrm>
                  <a:off x="6402885" y="2323708"/>
                  <a:ext cx="787012" cy="787012"/>
                </a:xfrm>
                <a:prstGeom prst="ellipse">
                  <a:avLst/>
                </a:prstGeom>
                <a:noFill/>
                <a:ln>
                  <a:solidFill>
                    <a:schemeClr val="accent2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0D11E8CD-A02D-4318-9CB6-5687B5759C58}"/>
                  </a:ext>
                </a:extLst>
              </p:cNvPr>
              <p:cNvGrpSpPr/>
              <p:nvPr/>
            </p:nvGrpSpPr>
            <p:grpSpPr>
              <a:xfrm>
                <a:off x="6531944" y="3929122"/>
                <a:ext cx="787012" cy="787012"/>
                <a:chOff x="6402885" y="3295561"/>
                <a:chExt cx="787012" cy="787012"/>
              </a:xfrm>
            </p:grpSpPr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46EDEFD2-FB58-C365-3757-9CADF7976CA4}"/>
                    </a:ext>
                  </a:extLst>
                </p:cNvPr>
                <p:cNvSpPr/>
                <p:nvPr/>
              </p:nvSpPr>
              <p:spPr>
                <a:xfrm>
                  <a:off x="6516258" y="3424158"/>
                  <a:ext cx="529818" cy="52981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/>
                </a:p>
              </p:txBody>
            </p:sp>
            <p:grpSp>
              <p:nvGrpSpPr>
                <p:cNvPr id="63" name="Google Shape;850;p24">
                  <a:extLst>
                    <a:ext uri="{FF2B5EF4-FFF2-40B4-BE49-F238E27FC236}">
                      <a16:creationId xmlns:a16="http://schemas.microsoft.com/office/drawing/2014/main" id="{6C9C9407-65AC-F049-6FEC-5AF69A0F3AF6}"/>
                    </a:ext>
                  </a:extLst>
                </p:cNvPr>
                <p:cNvGrpSpPr/>
                <p:nvPr/>
              </p:nvGrpSpPr>
              <p:grpSpPr>
                <a:xfrm>
                  <a:off x="6628831" y="3535875"/>
                  <a:ext cx="304672" cy="306384"/>
                  <a:chOff x="-62516625" y="2297875"/>
                  <a:chExt cx="315875" cy="317650"/>
                </a:xfrm>
              </p:grpSpPr>
              <p:sp>
                <p:nvSpPr>
                  <p:cNvPr id="64" name="Google Shape;851;p24">
                    <a:extLst>
                      <a:ext uri="{FF2B5EF4-FFF2-40B4-BE49-F238E27FC236}">
                        <a16:creationId xmlns:a16="http://schemas.microsoft.com/office/drawing/2014/main" id="{06344F4D-2A93-32C2-2D59-FD31A3AE107B}"/>
                      </a:ext>
                    </a:extLst>
                  </p:cNvPr>
                  <p:cNvSpPr/>
                  <p:nvPr/>
                </p:nvSpPr>
                <p:spPr>
                  <a:xfrm>
                    <a:off x="-62516625" y="2297875"/>
                    <a:ext cx="315875" cy="317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35" h="12706" extrusionOk="0">
                        <a:moveTo>
                          <a:pt x="4632" y="3309"/>
                        </a:moveTo>
                        <a:cubicBezTo>
                          <a:pt x="5388" y="3309"/>
                          <a:pt x="6018" y="3939"/>
                          <a:pt x="6018" y="4695"/>
                        </a:cubicBezTo>
                        <a:cubicBezTo>
                          <a:pt x="6018" y="4916"/>
                          <a:pt x="5924" y="5168"/>
                          <a:pt x="5829" y="5388"/>
                        </a:cubicBezTo>
                        <a:lnTo>
                          <a:pt x="5357" y="5861"/>
                        </a:lnTo>
                        <a:cubicBezTo>
                          <a:pt x="5136" y="5987"/>
                          <a:pt x="4916" y="6081"/>
                          <a:pt x="4632" y="6081"/>
                        </a:cubicBezTo>
                        <a:cubicBezTo>
                          <a:pt x="3876" y="6081"/>
                          <a:pt x="3246" y="5451"/>
                          <a:pt x="3246" y="4695"/>
                        </a:cubicBezTo>
                        <a:cubicBezTo>
                          <a:pt x="3246" y="3939"/>
                          <a:pt x="3876" y="3309"/>
                          <a:pt x="4632" y="3309"/>
                        </a:cubicBezTo>
                        <a:close/>
                        <a:moveTo>
                          <a:pt x="4632" y="820"/>
                        </a:moveTo>
                        <a:cubicBezTo>
                          <a:pt x="6617" y="820"/>
                          <a:pt x="8287" y="2364"/>
                          <a:pt x="8444" y="4285"/>
                        </a:cubicBezTo>
                        <a:lnTo>
                          <a:pt x="8444" y="4412"/>
                        </a:lnTo>
                        <a:cubicBezTo>
                          <a:pt x="7877" y="4412"/>
                          <a:pt x="7310" y="4538"/>
                          <a:pt x="6806" y="4758"/>
                        </a:cubicBezTo>
                        <a:lnTo>
                          <a:pt x="6806" y="4695"/>
                        </a:lnTo>
                        <a:cubicBezTo>
                          <a:pt x="6806" y="3466"/>
                          <a:pt x="5829" y="2490"/>
                          <a:pt x="4601" y="2490"/>
                        </a:cubicBezTo>
                        <a:cubicBezTo>
                          <a:pt x="3372" y="2490"/>
                          <a:pt x="2395" y="3466"/>
                          <a:pt x="2395" y="4695"/>
                        </a:cubicBezTo>
                        <a:cubicBezTo>
                          <a:pt x="2395" y="5924"/>
                          <a:pt x="3372" y="6900"/>
                          <a:pt x="4601" y="6900"/>
                        </a:cubicBezTo>
                        <a:lnTo>
                          <a:pt x="4664" y="6900"/>
                        </a:lnTo>
                        <a:cubicBezTo>
                          <a:pt x="4443" y="7404"/>
                          <a:pt x="4317" y="7972"/>
                          <a:pt x="4317" y="8539"/>
                        </a:cubicBezTo>
                        <a:cubicBezTo>
                          <a:pt x="4317" y="9421"/>
                          <a:pt x="4601" y="10240"/>
                          <a:pt x="5073" y="10902"/>
                        </a:cubicBezTo>
                        <a:lnTo>
                          <a:pt x="4601" y="11532"/>
                        </a:lnTo>
                        <a:lnTo>
                          <a:pt x="1513" y="7026"/>
                        </a:lnTo>
                        <a:cubicBezTo>
                          <a:pt x="1009" y="6333"/>
                          <a:pt x="725" y="5546"/>
                          <a:pt x="725" y="4695"/>
                        </a:cubicBezTo>
                        <a:cubicBezTo>
                          <a:pt x="788" y="2553"/>
                          <a:pt x="2521" y="820"/>
                          <a:pt x="4632" y="820"/>
                        </a:cubicBezTo>
                        <a:close/>
                        <a:moveTo>
                          <a:pt x="8507" y="5231"/>
                        </a:moveTo>
                        <a:cubicBezTo>
                          <a:pt x="10334" y="5231"/>
                          <a:pt x="11815" y="6743"/>
                          <a:pt x="11815" y="8539"/>
                        </a:cubicBezTo>
                        <a:cubicBezTo>
                          <a:pt x="11815" y="10366"/>
                          <a:pt x="10303" y="11847"/>
                          <a:pt x="8507" y="11847"/>
                        </a:cubicBezTo>
                        <a:cubicBezTo>
                          <a:pt x="6680" y="11847"/>
                          <a:pt x="5199" y="10366"/>
                          <a:pt x="5199" y="8539"/>
                        </a:cubicBezTo>
                        <a:cubicBezTo>
                          <a:pt x="5199" y="6743"/>
                          <a:pt x="6680" y="5231"/>
                          <a:pt x="8507" y="5231"/>
                        </a:cubicBezTo>
                        <a:close/>
                        <a:moveTo>
                          <a:pt x="4664" y="1"/>
                        </a:moveTo>
                        <a:cubicBezTo>
                          <a:pt x="2080" y="1"/>
                          <a:pt x="1" y="2080"/>
                          <a:pt x="1" y="4695"/>
                        </a:cubicBezTo>
                        <a:cubicBezTo>
                          <a:pt x="1" y="5703"/>
                          <a:pt x="316" y="6711"/>
                          <a:pt x="946" y="7499"/>
                        </a:cubicBezTo>
                        <a:lnTo>
                          <a:pt x="4317" y="12540"/>
                        </a:lnTo>
                        <a:cubicBezTo>
                          <a:pt x="4396" y="12650"/>
                          <a:pt x="4522" y="12705"/>
                          <a:pt x="4648" y="12705"/>
                        </a:cubicBezTo>
                        <a:cubicBezTo>
                          <a:pt x="4774" y="12705"/>
                          <a:pt x="4900" y="12650"/>
                          <a:pt x="4979" y="12540"/>
                        </a:cubicBezTo>
                        <a:lnTo>
                          <a:pt x="5672" y="11532"/>
                        </a:lnTo>
                        <a:cubicBezTo>
                          <a:pt x="6396" y="12256"/>
                          <a:pt x="7404" y="12697"/>
                          <a:pt x="8507" y="12697"/>
                        </a:cubicBezTo>
                        <a:cubicBezTo>
                          <a:pt x="10776" y="12697"/>
                          <a:pt x="12634" y="10838"/>
                          <a:pt x="12634" y="8539"/>
                        </a:cubicBezTo>
                        <a:cubicBezTo>
                          <a:pt x="12634" y="6554"/>
                          <a:pt x="11217" y="4884"/>
                          <a:pt x="9326" y="4506"/>
                        </a:cubicBezTo>
                        <a:lnTo>
                          <a:pt x="9326" y="4222"/>
                        </a:lnTo>
                        <a:cubicBezTo>
                          <a:pt x="9074" y="1891"/>
                          <a:pt x="7121" y="1"/>
                          <a:pt x="466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852;p24">
                    <a:extLst>
                      <a:ext uri="{FF2B5EF4-FFF2-40B4-BE49-F238E27FC236}">
                        <a16:creationId xmlns:a16="http://schemas.microsoft.com/office/drawing/2014/main" id="{D936D734-2267-504C-F7BF-14632510C09E}"/>
                      </a:ext>
                    </a:extLst>
                  </p:cNvPr>
                  <p:cNvSpPr/>
                  <p:nvPr/>
                </p:nvSpPr>
                <p:spPr>
                  <a:xfrm>
                    <a:off x="-62335475" y="2438075"/>
                    <a:ext cx="62250" cy="145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0" h="5830" extrusionOk="0">
                        <a:moveTo>
                          <a:pt x="1261" y="1"/>
                        </a:moveTo>
                        <a:cubicBezTo>
                          <a:pt x="1009" y="1"/>
                          <a:pt x="820" y="190"/>
                          <a:pt x="820" y="410"/>
                        </a:cubicBezTo>
                        <a:lnTo>
                          <a:pt x="820" y="694"/>
                        </a:lnTo>
                        <a:cubicBezTo>
                          <a:pt x="348" y="851"/>
                          <a:pt x="1" y="1324"/>
                          <a:pt x="1" y="1891"/>
                        </a:cubicBezTo>
                        <a:cubicBezTo>
                          <a:pt x="1" y="2553"/>
                          <a:pt x="537" y="2931"/>
                          <a:pt x="978" y="3246"/>
                        </a:cubicBezTo>
                        <a:cubicBezTo>
                          <a:pt x="1293" y="3498"/>
                          <a:pt x="1639" y="3718"/>
                          <a:pt x="1639" y="3970"/>
                        </a:cubicBezTo>
                        <a:cubicBezTo>
                          <a:pt x="1671" y="4191"/>
                          <a:pt x="1482" y="4411"/>
                          <a:pt x="1261" y="4411"/>
                        </a:cubicBezTo>
                        <a:cubicBezTo>
                          <a:pt x="1009" y="4411"/>
                          <a:pt x="820" y="4191"/>
                          <a:pt x="820" y="3970"/>
                        </a:cubicBezTo>
                        <a:cubicBezTo>
                          <a:pt x="820" y="3718"/>
                          <a:pt x="631" y="3529"/>
                          <a:pt x="411" y="3529"/>
                        </a:cubicBezTo>
                        <a:cubicBezTo>
                          <a:pt x="190" y="3529"/>
                          <a:pt x="1" y="3718"/>
                          <a:pt x="1" y="3970"/>
                        </a:cubicBezTo>
                        <a:cubicBezTo>
                          <a:pt x="1" y="4506"/>
                          <a:pt x="348" y="4947"/>
                          <a:pt x="820" y="5136"/>
                        </a:cubicBezTo>
                        <a:lnTo>
                          <a:pt x="820" y="5420"/>
                        </a:lnTo>
                        <a:cubicBezTo>
                          <a:pt x="820" y="5672"/>
                          <a:pt x="1009" y="5829"/>
                          <a:pt x="1261" y="5829"/>
                        </a:cubicBezTo>
                        <a:cubicBezTo>
                          <a:pt x="1482" y="5829"/>
                          <a:pt x="1639" y="5609"/>
                          <a:pt x="1639" y="5420"/>
                        </a:cubicBezTo>
                        <a:lnTo>
                          <a:pt x="1639" y="5136"/>
                        </a:lnTo>
                        <a:cubicBezTo>
                          <a:pt x="2112" y="4978"/>
                          <a:pt x="2458" y="4506"/>
                          <a:pt x="2458" y="3970"/>
                        </a:cubicBezTo>
                        <a:cubicBezTo>
                          <a:pt x="2458" y="3309"/>
                          <a:pt x="1923" y="2899"/>
                          <a:pt x="1482" y="2584"/>
                        </a:cubicBezTo>
                        <a:cubicBezTo>
                          <a:pt x="1167" y="2364"/>
                          <a:pt x="820" y="2112"/>
                          <a:pt x="820" y="1891"/>
                        </a:cubicBezTo>
                        <a:cubicBezTo>
                          <a:pt x="820" y="1639"/>
                          <a:pt x="1009" y="1450"/>
                          <a:pt x="1261" y="1450"/>
                        </a:cubicBezTo>
                        <a:cubicBezTo>
                          <a:pt x="1482" y="1450"/>
                          <a:pt x="1639" y="1639"/>
                          <a:pt x="1639" y="1891"/>
                        </a:cubicBezTo>
                        <a:cubicBezTo>
                          <a:pt x="1639" y="2112"/>
                          <a:pt x="1860" y="2301"/>
                          <a:pt x="2049" y="2301"/>
                        </a:cubicBezTo>
                        <a:cubicBezTo>
                          <a:pt x="2269" y="2301"/>
                          <a:pt x="2490" y="2112"/>
                          <a:pt x="2490" y="1891"/>
                        </a:cubicBezTo>
                        <a:cubicBezTo>
                          <a:pt x="2490" y="1324"/>
                          <a:pt x="2112" y="883"/>
                          <a:pt x="1639" y="694"/>
                        </a:cubicBezTo>
                        <a:lnTo>
                          <a:pt x="1639" y="410"/>
                        </a:lnTo>
                        <a:cubicBezTo>
                          <a:pt x="1639" y="190"/>
                          <a:pt x="1450" y="1"/>
                          <a:pt x="126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C5C988A2-8629-BD4F-F3A3-AF8A8C420EFD}"/>
                    </a:ext>
                  </a:extLst>
                </p:cNvPr>
                <p:cNvSpPr/>
                <p:nvPr/>
              </p:nvSpPr>
              <p:spPr>
                <a:xfrm>
                  <a:off x="6402885" y="3295561"/>
                  <a:ext cx="787012" cy="787012"/>
                </a:xfrm>
                <a:prstGeom prst="ellipse">
                  <a:avLst/>
                </a:prstGeom>
                <a:noFill/>
                <a:ln>
                  <a:solidFill>
                    <a:schemeClr val="accent2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/>
                </a:p>
              </p:txBody>
            </p:sp>
          </p:grp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837DE073-FB28-6A4C-FAB7-CA7ED83514E5}"/>
                  </a:ext>
                </a:extLst>
              </p:cNvPr>
              <p:cNvSpPr/>
              <p:nvPr/>
            </p:nvSpPr>
            <p:spPr>
              <a:xfrm>
                <a:off x="4997891" y="4057719"/>
                <a:ext cx="529818" cy="52981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grpSp>
            <p:nvGrpSpPr>
              <p:cNvPr id="77" name="Google Shape;864;p24">
                <a:extLst>
                  <a:ext uri="{FF2B5EF4-FFF2-40B4-BE49-F238E27FC236}">
                    <a16:creationId xmlns:a16="http://schemas.microsoft.com/office/drawing/2014/main" id="{2A8C1510-843D-90C2-7E8A-D5272210931F}"/>
                  </a:ext>
                </a:extLst>
              </p:cNvPr>
              <p:cNvGrpSpPr/>
              <p:nvPr/>
            </p:nvGrpSpPr>
            <p:grpSpPr>
              <a:xfrm>
                <a:off x="5130982" y="4172609"/>
                <a:ext cx="294084" cy="300038"/>
                <a:chOff x="-65129950" y="2646800"/>
                <a:chExt cx="311125" cy="317425"/>
              </a:xfrm>
            </p:grpSpPr>
            <p:sp>
              <p:nvSpPr>
                <p:cNvPr id="78" name="Google Shape;865;p24">
                  <a:extLst>
                    <a:ext uri="{FF2B5EF4-FFF2-40B4-BE49-F238E27FC236}">
                      <a16:creationId xmlns:a16="http://schemas.microsoft.com/office/drawing/2014/main" id="{E32AE2ED-ABE0-413D-7EF1-98F1214C9D7A}"/>
                    </a:ext>
                  </a:extLst>
                </p:cNvPr>
                <p:cNvSpPr/>
                <p:nvPr/>
              </p:nvSpPr>
              <p:spPr>
                <a:xfrm>
                  <a:off x="-65129950" y="2646800"/>
                  <a:ext cx="311125" cy="3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5" h="12697" extrusionOk="0">
                      <a:moveTo>
                        <a:pt x="6648" y="851"/>
                      </a:moveTo>
                      <a:lnTo>
                        <a:pt x="6648" y="1954"/>
                      </a:lnTo>
                      <a:lnTo>
                        <a:pt x="5860" y="1954"/>
                      </a:lnTo>
                      <a:lnTo>
                        <a:pt x="5860" y="851"/>
                      </a:lnTo>
                      <a:close/>
                      <a:moveTo>
                        <a:pt x="1261" y="1954"/>
                      </a:moveTo>
                      <a:cubicBezTo>
                        <a:pt x="1355" y="1954"/>
                        <a:pt x="1450" y="1985"/>
                        <a:pt x="1544" y="2080"/>
                      </a:cubicBezTo>
                      <a:cubicBezTo>
                        <a:pt x="1733" y="2237"/>
                        <a:pt x="1733" y="2521"/>
                        <a:pt x="1576" y="2678"/>
                      </a:cubicBezTo>
                      <a:cubicBezTo>
                        <a:pt x="1497" y="2757"/>
                        <a:pt x="1387" y="2797"/>
                        <a:pt x="1276" y="2797"/>
                      </a:cubicBezTo>
                      <a:cubicBezTo>
                        <a:pt x="1166" y="2797"/>
                        <a:pt x="1056" y="2757"/>
                        <a:pt x="977" y="2678"/>
                      </a:cubicBezTo>
                      <a:cubicBezTo>
                        <a:pt x="819" y="2521"/>
                        <a:pt x="819" y="2237"/>
                        <a:pt x="977" y="2080"/>
                      </a:cubicBezTo>
                      <a:cubicBezTo>
                        <a:pt x="1072" y="1985"/>
                        <a:pt x="1198" y="1954"/>
                        <a:pt x="1261" y="1954"/>
                      </a:cubicBezTo>
                      <a:close/>
                      <a:moveTo>
                        <a:pt x="11216" y="1954"/>
                      </a:moveTo>
                      <a:cubicBezTo>
                        <a:pt x="11468" y="1954"/>
                        <a:pt x="11626" y="2143"/>
                        <a:pt x="11626" y="2395"/>
                      </a:cubicBezTo>
                      <a:cubicBezTo>
                        <a:pt x="11626" y="2615"/>
                        <a:pt x="11437" y="2836"/>
                        <a:pt x="11216" y="2836"/>
                      </a:cubicBezTo>
                      <a:cubicBezTo>
                        <a:pt x="11027" y="2836"/>
                        <a:pt x="10807" y="2615"/>
                        <a:pt x="10807" y="2395"/>
                      </a:cubicBezTo>
                      <a:cubicBezTo>
                        <a:pt x="10807" y="2143"/>
                        <a:pt x="10996" y="1954"/>
                        <a:pt x="11216" y="1954"/>
                      </a:cubicBezTo>
                      <a:close/>
                      <a:moveTo>
                        <a:pt x="6270" y="2773"/>
                      </a:moveTo>
                      <a:cubicBezTo>
                        <a:pt x="8759" y="2773"/>
                        <a:pt x="10807" y="4821"/>
                        <a:pt x="10807" y="7341"/>
                      </a:cubicBezTo>
                      <a:cubicBezTo>
                        <a:pt x="10807" y="9861"/>
                        <a:pt x="8759" y="11909"/>
                        <a:pt x="6270" y="11909"/>
                      </a:cubicBezTo>
                      <a:cubicBezTo>
                        <a:pt x="3781" y="11909"/>
                        <a:pt x="1733" y="9861"/>
                        <a:pt x="1733" y="7341"/>
                      </a:cubicBezTo>
                      <a:cubicBezTo>
                        <a:pt x="1733" y="4821"/>
                        <a:pt x="3781" y="2773"/>
                        <a:pt x="6270" y="2773"/>
                      </a:cubicBezTo>
                      <a:close/>
                      <a:moveTo>
                        <a:pt x="4663" y="0"/>
                      </a:moveTo>
                      <a:cubicBezTo>
                        <a:pt x="4411" y="0"/>
                        <a:pt x="4254" y="189"/>
                        <a:pt x="4254" y="410"/>
                      </a:cubicBezTo>
                      <a:cubicBezTo>
                        <a:pt x="4254" y="662"/>
                        <a:pt x="4474" y="851"/>
                        <a:pt x="4663" y="851"/>
                      </a:cubicBezTo>
                      <a:lnTo>
                        <a:pt x="5104" y="851"/>
                      </a:lnTo>
                      <a:lnTo>
                        <a:pt x="5104" y="2111"/>
                      </a:lnTo>
                      <a:cubicBezTo>
                        <a:pt x="4254" y="2300"/>
                        <a:pt x="3466" y="2710"/>
                        <a:pt x="2836" y="3245"/>
                      </a:cubicBezTo>
                      <a:lnTo>
                        <a:pt x="2489" y="2899"/>
                      </a:lnTo>
                      <a:cubicBezTo>
                        <a:pt x="2741" y="2426"/>
                        <a:pt x="2647" y="1891"/>
                        <a:pt x="2269" y="1481"/>
                      </a:cubicBezTo>
                      <a:cubicBezTo>
                        <a:pt x="2032" y="1245"/>
                        <a:pt x="1717" y="1127"/>
                        <a:pt x="1394" y="1127"/>
                      </a:cubicBezTo>
                      <a:cubicBezTo>
                        <a:pt x="1072" y="1127"/>
                        <a:pt x="741" y="1245"/>
                        <a:pt x="473" y="1481"/>
                      </a:cubicBezTo>
                      <a:cubicBezTo>
                        <a:pt x="0" y="1954"/>
                        <a:pt x="0" y="2741"/>
                        <a:pt x="473" y="3245"/>
                      </a:cubicBezTo>
                      <a:cubicBezTo>
                        <a:pt x="725" y="3498"/>
                        <a:pt x="1040" y="3624"/>
                        <a:pt x="1355" y="3624"/>
                      </a:cubicBezTo>
                      <a:cubicBezTo>
                        <a:pt x="1544" y="3624"/>
                        <a:pt x="1702" y="3561"/>
                        <a:pt x="1891" y="3498"/>
                      </a:cubicBezTo>
                      <a:lnTo>
                        <a:pt x="2269" y="3844"/>
                      </a:lnTo>
                      <a:cubicBezTo>
                        <a:pt x="1481" y="4789"/>
                        <a:pt x="946" y="6018"/>
                        <a:pt x="946" y="7341"/>
                      </a:cubicBezTo>
                      <a:cubicBezTo>
                        <a:pt x="946" y="10303"/>
                        <a:pt x="3371" y="12697"/>
                        <a:pt x="6301" y="12697"/>
                      </a:cubicBezTo>
                      <a:cubicBezTo>
                        <a:pt x="9263" y="12697"/>
                        <a:pt x="11657" y="10303"/>
                        <a:pt x="11657" y="7341"/>
                      </a:cubicBezTo>
                      <a:cubicBezTo>
                        <a:pt x="11657" y="6018"/>
                        <a:pt x="11185" y="4789"/>
                        <a:pt x="10365" y="3844"/>
                      </a:cubicBezTo>
                      <a:lnTo>
                        <a:pt x="10712" y="3498"/>
                      </a:lnTo>
                      <a:cubicBezTo>
                        <a:pt x="10838" y="3561"/>
                        <a:pt x="11027" y="3624"/>
                        <a:pt x="11216" y="3624"/>
                      </a:cubicBezTo>
                      <a:cubicBezTo>
                        <a:pt x="11909" y="3624"/>
                        <a:pt x="12445" y="3056"/>
                        <a:pt x="12445" y="2363"/>
                      </a:cubicBezTo>
                      <a:cubicBezTo>
                        <a:pt x="12445" y="1670"/>
                        <a:pt x="11909" y="1135"/>
                        <a:pt x="11216" y="1135"/>
                      </a:cubicBezTo>
                      <a:cubicBezTo>
                        <a:pt x="10555" y="1135"/>
                        <a:pt x="10019" y="1670"/>
                        <a:pt x="10019" y="2363"/>
                      </a:cubicBezTo>
                      <a:cubicBezTo>
                        <a:pt x="10019" y="2552"/>
                        <a:pt x="10050" y="2710"/>
                        <a:pt x="10113" y="2899"/>
                      </a:cubicBezTo>
                      <a:lnTo>
                        <a:pt x="9767" y="3245"/>
                      </a:lnTo>
                      <a:cubicBezTo>
                        <a:pt x="9137" y="2710"/>
                        <a:pt x="8349" y="2300"/>
                        <a:pt x="7530" y="2111"/>
                      </a:cubicBezTo>
                      <a:lnTo>
                        <a:pt x="7530" y="851"/>
                      </a:lnTo>
                      <a:lnTo>
                        <a:pt x="7971" y="851"/>
                      </a:lnTo>
                      <a:cubicBezTo>
                        <a:pt x="8192" y="851"/>
                        <a:pt x="8349" y="662"/>
                        <a:pt x="8349" y="410"/>
                      </a:cubicBezTo>
                      <a:cubicBezTo>
                        <a:pt x="8349" y="189"/>
                        <a:pt x="8160" y="0"/>
                        <a:pt x="797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866;p24">
                  <a:extLst>
                    <a:ext uri="{FF2B5EF4-FFF2-40B4-BE49-F238E27FC236}">
                      <a16:creationId xmlns:a16="http://schemas.microsoft.com/office/drawing/2014/main" id="{8AA72F0E-DDB8-5153-60CB-C222048DAB86}"/>
                    </a:ext>
                  </a:extLst>
                </p:cNvPr>
                <p:cNvSpPr/>
                <p:nvPr/>
              </p:nvSpPr>
              <p:spPr>
                <a:xfrm>
                  <a:off x="-65066950" y="2738175"/>
                  <a:ext cx="187475" cy="185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99" h="7404" extrusionOk="0">
                      <a:moveTo>
                        <a:pt x="3309" y="819"/>
                      </a:moveTo>
                      <a:lnTo>
                        <a:pt x="3309" y="3686"/>
                      </a:lnTo>
                      <a:cubicBezTo>
                        <a:pt x="3309" y="3938"/>
                        <a:pt x="3498" y="4127"/>
                        <a:pt x="3718" y="4127"/>
                      </a:cubicBezTo>
                      <a:lnTo>
                        <a:pt x="6612" y="4127"/>
                      </a:lnTo>
                      <a:cubicBezTo>
                        <a:pt x="6410" y="5529"/>
                        <a:pt x="5188" y="6585"/>
                        <a:pt x="3750" y="6585"/>
                      </a:cubicBezTo>
                      <a:cubicBezTo>
                        <a:pt x="2143" y="6585"/>
                        <a:pt x="820" y="5261"/>
                        <a:pt x="820" y="3686"/>
                      </a:cubicBezTo>
                      <a:cubicBezTo>
                        <a:pt x="820" y="2237"/>
                        <a:pt x="1891" y="1008"/>
                        <a:pt x="3309" y="819"/>
                      </a:cubicBezTo>
                      <a:close/>
                      <a:moveTo>
                        <a:pt x="3750" y="0"/>
                      </a:moveTo>
                      <a:cubicBezTo>
                        <a:pt x="1702" y="0"/>
                        <a:pt x="1" y="1638"/>
                        <a:pt x="1" y="3686"/>
                      </a:cubicBezTo>
                      <a:cubicBezTo>
                        <a:pt x="1" y="5734"/>
                        <a:pt x="1671" y="7404"/>
                        <a:pt x="3750" y="7404"/>
                      </a:cubicBezTo>
                      <a:cubicBezTo>
                        <a:pt x="5798" y="7404"/>
                        <a:pt x="7499" y="5734"/>
                        <a:pt x="7499" y="3686"/>
                      </a:cubicBezTo>
                      <a:cubicBezTo>
                        <a:pt x="7499" y="3466"/>
                        <a:pt x="7278" y="3277"/>
                        <a:pt x="7058" y="3277"/>
                      </a:cubicBezTo>
                      <a:lnTo>
                        <a:pt x="4128" y="3277"/>
                      </a:lnTo>
                      <a:lnTo>
                        <a:pt x="4128" y="378"/>
                      </a:lnTo>
                      <a:cubicBezTo>
                        <a:pt x="4128" y="158"/>
                        <a:pt x="3939" y="0"/>
                        <a:pt x="375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B6122A64-A5D4-B97E-9045-227C2A427787}"/>
                  </a:ext>
                </a:extLst>
              </p:cNvPr>
              <p:cNvSpPr/>
              <p:nvPr/>
            </p:nvSpPr>
            <p:spPr>
              <a:xfrm>
                <a:off x="4884518" y="3929122"/>
                <a:ext cx="787012" cy="787012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EC2B2FED-5956-F3E2-6370-592498E6AC4E}"/>
                  </a:ext>
                </a:extLst>
              </p:cNvPr>
              <p:cNvGrpSpPr/>
              <p:nvPr/>
            </p:nvGrpSpPr>
            <p:grpSpPr>
              <a:xfrm>
                <a:off x="6563587" y="4894763"/>
                <a:ext cx="787012" cy="787012"/>
                <a:chOff x="6402885" y="4267414"/>
                <a:chExt cx="787012" cy="787012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D7F90619-21C2-4116-68B1-44C207B79588}"/>
                    </a:ext>
                  </a:extLst>
                </p:cNvPr>
                <p:cNvSpPr/>
                <p:nvPr/>
              </p:nvSpPr>
              <p:spPr>
                <a:xfrm>
                  <a:off x="6516258" y="4396011"/>
                  <a:ext cx="529818" cy="52981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/>
                </a:p>
              </p:txBody>
            </p:sp>
            <p:grpSp>
              <p:nvGrpSpPr>
                <p:cNvPr id="66" name="Google Shape;853;p24">
                  <a:extLst>
                    <a:ext uri="{FF2B5EF4-FFF2-40B4-BE49-F238E27FC236}">
                      <a16:creationId xmlns:a16="http://schemas.microsoft.com/office/drawing/2014/main" id="{87C6548E-685E-0045-0248-7E5532B93AAE}"/>
                    </a:ext>
                  </a:extLst>
                </p:cNvPr>
                <p:cNvGrpSpPr/>
                <p:nvPr/>
              </p:nvGrpSpPr>
              <p:grpSpPr>
                <a:xfrm>
                  <a:off x="6627697" y="4521496"/>
                  <a:ext cx="306940" cy="278848"/>
                  <a:chOff x="-62518200" y="2692475"/>
                  <a:chExt cx="318225" cy="289100"/>
                </a:xfrm>
              </p:grpSpPr>
              <p:sp>
                <p:nvSpPr>
                  <p:cNvPr id="67" name="Google Shape;854;p24">
                    <a:extLst>
                      <a:ext uri="{FF2B5EF4-FFF2-40B4-BE49-F238E27FC236}">
                        <a16:creationId xmlns:a16="http://schemas.microsoft.com/office/drawing/2014/main" id="{3BC155FA-CD55-4C2F-5C9E-C2B59AFD5D20}"/>
                      </a:ext>
                    </a:extLst>
                  </p:cNvPr>
                  <p:cNvSpPr/>
                  <p:nvPr/>
                </p:nvSpPr>
                <p:spPr>
                  <a:xfrm>
                    <a:off x="-62518200" y="2692475"/>
                    <a:ext cx="318225" cy="289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729" h="11564" extrusionOk="0">
                        <a:moveTo>
                          <a:pt x="3750" y="851"/>
                        </a:moveTo>
                        <a:cubicBezTo>
                          <a:pt x="5420" y="851"/>
                          <a:pt x="6617" y="1513"/>
                          <a:pt x="6617" y="2112"/>
                        </a:cubicBezTo>
                        <a:cubicBezTo>
                          <a:pt x="6617" y="2679"/>
                          <a:pt x="5420" y="3309"/>
                          <a:pt x="3750" y="3309"/>
                        </a:cubicBezTo>
                        <a:cubicBezTo>
                          <a:pt x="2206" y="3309"/>
                          <a:pt x="851" y="2679"/>
                          <a:pt x="851" y="2112"/>
                        </a:cubicBezTo>
                        <a:cubicBezTo>
                          <a:pt x="851" y="1481"/>
                          <a:pt x="2112" y="851"/>
                          <a:pt x="3750" y="851"/>
                        </a:cubicBezTo>
                        <a:close/>
                        <a:moveTo>
                          <a:pt x="6617" y="3403"/>
                        </a:moveTo>
                        <a:lnTo>
                          <a:pt x="6617" y="3781"/>
                        </a:lnTo>
                        <a:cubicBezTo>
                          <a:pt x="5829" y="4222"/>
                          <a:pt x="5199" y="4884"/>
                          <a:pt x="4821" y="5672"/>
                        </a:cubicBezTo>
                        <a:cubicBezTo>
                          <a:pt x="4475" y="5766"/>
                          <a:pt x="4096" y="5766"/>
                          <a:pt x="3750" y="5766"/>
                        </a:cubicBezTo>
                        <a:cubicBezTo>
                          <a:pt x="2206" y="5766"/>
                          <a:pt x="851" y="5136"/>
                          <a:pt x="851" y="4506"/>
                        </a:cubicBezTo>
                        <a:lnTo>
                          <a:pt x="851" y="3403"/>
                        </a:lnTo>
                        <a:cubicBezTo>
                          <a:pt x="1639" y="3939"/>
                          <a:pt x="2742" y="4159"/>
                          <a:pt x="3750" y="4159"/>
                        </a:cubicBezTo>
                        <a:cubicBezTo>
                          <a:pt x="4727" y="4159"/>
                          <a:pt x="5829" y="3939"/>
                          <a:pt x="6617" y="3403"/>
                        </a:cubicBezTo>
                        <a:close/>
                        <a:moveTo>
                          <a:pt x="883" y="5913"/>
                        </a:moveTo>
                        <a:cubicBezTo>
                          <a:pt x="1396" y="6254"/>
                          <a:pt x="2361" y="6617"/>
                          <a:pt x="3750" y="6617"/>
                        </a:cubicBezTo>
                        <a:cubicBezTo>
                          <a:pt x="4033" y="6617"/>
                          <a:pt x="4254" y="6617"/>
                          <a:pt x="4538" y="6585"/>
                        </a:cubicBezTo>
                        <a:lnTo>
                          <a:pt x="4538" y="6585"/>
                        </a:lnTo>
                        <a:cubicBezTo>
                          <a:pt x="4475" y="6869"/>
                          <a:pt x="4475" y="7184"/>
                          <a:pt x="4475" y="7467"/>
                        </a:cubicBezTo>
                        <a:cubicBezTo>
                          <a:pt x="4475" y="7719"/>
                          <a:pt x="4506" y="7971"/>
                          <a:pt x="4538" y="8255"/>
                        </a:cubicBezTo>
                        <a:cubicBezTo>
                          <a:pt x="4317" y="8287"/>
                          <a:pt x="4033" y="8287"/>
                          <a:pt x="3781" y="8287"/>
                        </a:cubicBezTo>
                        <a:cubicBezTo>
                          <a:pt x="2269" y="8287"/>
                          <a:pt x="883" y="7656"/>
                          <a:pt x="883" y="7026"/>
                        </a:cubicBezTo>
                        <a:lnTo>
                          <a:pt x="883" y="5913"/>
                        </a:lnTo>
                        <a:close/>
                        <a:moveTo>
                          <a:pt x="851" y="8350"/>
                        </a:moveTo>
                        <a:cubicBezTo>
                          <a:pt x="1639" y="8917"/>
                          <a:pt x="2773" y="9106"/>
                          <a:pt x="3750" y="9106"/>
                        </a:cubicBezTo>
                        <a:cubicBezTo>
                          <a:pt x="4096" y="9106"/>
                          <a:pt x="4412" y="9074"/>
                          <a:pt x="4727" y="9043"/>
                        </a:cubicBezTo>
                        <a:cubicBezTo>
                          <a:pt x="4979" y="9547"/>
                          <a:pt x="5294" y="10019"/>
                          <a:pt x="5672" y="10397"/>
                        </a:cubicBezTo>
                        <a:cubicBezTo>
                          <a:pt x="5136" y="10649"/>
                          <a:pt x="4475" y="10775"/>
                          <a:pt x="3750" y="10775"/>
                        </a:cubicBezTo>
                        <a:cubicBezTo>
                          <a:pt x="2112" y="10775"/>
                          <a:pt x="851" y="10082"/>
                          <a:pt x="851" y="9547"/>
                        </a:cubicBezTo>
                        <a:lnTo>
                          <a:pt x="851" y="8350"/>
                        </a:lnTo>
                        <a:close/>
                        <a:moveTo>
                          <a:pt x="8570" y="4159"/>
                        </a:moveTo>
                        <a:cubicBezTo>
                          <a:pt x="10366" y="4159"/>
                          <a:pt x="11878" y="5640"/>
                          <a:pt x="11878" y="7467"/>
                        </a:cubicBezTo>
                        <a:cubicBezTo>
                          <a:pt x="11878" y="9263"/>
                          <a:pt x="10366" y="10775"/>
                          <a:pt x="8570" y="10775"/>
                        </a:cubicBezTo>
                        <a:cubicBezTo>
                          <a:pt x="6743" y="10775"/>
                          <a:pt x="5262" y="9263"/>
                          <a:pt x="5262" y="7467"/>
                        </a:cubicBezTo>
                        <a:cubicBezTo>
                          <a:pt x="5262" y="5609"/>
                          <a:pt x="6743" y="4159"/>
                          <a:pt x="8570" y="4159"/>
                        </a:cubicBezTo>
                        <a:close/>
                        <a:moveTo>
                          <a:pt x="3781" y="1"/>
                        </a:moveTo>
                        <a:cubicBezTo>
                          <a:pt x="1797" y="1"/>
                          <a:pt x="64" y="851"/>
                          <a:pt x="64" y="2112"/>
                        </a:cubicBezTo>
                        <a:lnTo>
                          <a:pt x="64" y="9547"/>
                        </a:lnTo>
                        <a:cubicBezTo>
                          <a:pt x="1" y="10082"/>
                          <a:pt x="442" y="10649"/>
                          <a:pt x="1230" y="11027"/>
                        </a:cubicBezTo>
                        <a:cubicBezTo>
                          <a:pt x="1891" y="11405"/>
                          <a:pt x="2805" y="11563"/>
                          <a:pt x="3750" y="11563"/>
                        </a:cubicBezTo>
                        <a:cubicBezTo>
                          <a:pt x="4790" y="11563"/>
                          <a:pt x="5735" y="11311"/>
                          <a:pt x="6428" y="10964"/>
                        </a:cubicBezTo>
                        <a:cubicBezTo>
                          <a:pt x="7058" y="11342"/>
                          <a:pt x="7814" y="11563"/>
                          <a:pt x="8602" y="11563"/>
                        </a:cubicBezTo>
                        <a:cubicBezTo>
                          <a:pt x="10870" y="11563"/>
                          <a:pt x="12729" y="9704"/>
                          <a:pt x="12729" y="7404"/>
                        </a:cubicBezTo>
                        <a:cubicBezTo>
                          <a:pt x="12729" y="5136"/>
                          <a:pt x="10870" y="3277"/>
                          <a:pt x="8602" y="3277"/>
                        </a:cubicBezTo>
                        <a:cubicBezTo>
                          <a:pt x="8192" y="3277"/>
                          <a:pt x="7846" y="3309"/>
                          <a:pt x="7499" y="3435"/>
                        </a:cubicBezTo>
                        <a:lnTo>
                          <a:pt x="7499" y="2049"/>
                        </a:lnTo>
                        <a:cubicBezTo>
                          <a:pt x="7499" y="1481"/>
                          <a:pt x="7058" y="914"/>
                          <a:pt x="6302" y="536"/>
                        </a:cubicBezTo>
                        <a:cubicBezTo>
                          <a:pt x="5640" y="158"/>
                          <a:pt x="4727" y="1"/>
                          <a:pt x="3781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855;p24">
                    <a:extLst>
                      <a:ext uri="{FF2B5EF4-FFF2-40B4-BE49-F238E27FC236}">
                        <a16:creationId xmlns:a16="http://schemas.microsoft.com/office/drawing/2014/main" id="{8F94DC33-55C1-761A-1D8F-34ADA921949D}"/>
                      </a:ext>
                    </a:extLst>
                  </p:cNvPr>
                  <p:cNvSpPr/>
                  <p:nvPr/>
                </p:nvSpPr>
                <p:spPr>
                  <a:xfrm>
                    <a:off x="-62335475" y="2804325"/>
                    <a:ext cx="62250" cy="146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90" h="5861" extrusionOk="0">
                        <a:moveTo>
                          <a:pt x="1261" y="0"/>
                        </a:moveTo>
                        <a:cubicBezTo>
                          <a:pt x="1009" y="0"/>
                          <a:pt x="820" y="189"/>
                          <a:pt x="820" y="410"/>
                        </a:cubicBezTo>
                        <a:lnTo>
                          <a:pt x="820" y="694"/>
                        </a:lnTo>
                        <a:cubicBezTo>
                          <a:pt x="348" y="851"/>
                          <a:pt x="1" y="1324"/>
                          <a:pt x="1" y="1891"/>
                        </a:cubicBezTo>
                        <a:cubicBezTo>
                          <a:pt x="1" y="2552"/>
                          <a:pt x="537" y="2930"/>
                          <a:pt x="978" y="3245"/>
                        </a:cubicBezTo>
                        <a:cubicBezTo>
                          <a:pt x="1293" y="3497"/>
                          <a:pt x="1639" y="3718"/>
                          <a:pt x="1639" y="3970"/>
                        </a:cubicBezTo>
                        <a:cubicBezTo>
                          <a:pt x="1671" y="4254"/>
                          <a:pt x="1482" y="4411"/>
                          <a:pt x="1261" y="4411"/>
                        </a:cubicBezTo>
                        <a:cubicBezTo>
                          <a:pt x="1009" y="4411"/>
                          <a:pt x="820" y="4191"/>
                          <a:pt x="820" y="3970"/>
                        </a:cubicBezTo>
                        <a:cubicBezTo>
                          <a:pt x="820" y="3718"/>
                          <a:pt x="631" y="3529"/>
                          <a:pt x="411" y="3529"/>
                        </a:cubicBezTo>
                        <a:cubicBezTo>
                          <a:pt x="190" y="3529"/>
                          <a:pt x="1" y="3718"/>
                          <a:pt x="1" y="3970"/>
                        </a:cubicBezTo>
                        <a:cubicBezTo>
                          <a:pt x="1" y="4506"/>
                          <a:pt x="348" y="4947"/>
                          <a:pt x="820" y="5136"/>
                        </a:cubicBezTo>
                        <a:lnTo>
                          <a:pt x="820" y="5419"/>
                        </a:lnTo>
                        <a:cubicBezTo>
                          <a:pt x="820" y="5671"/>
                          <a:pt x="1009" y="5860"/>
                          <a:pt x="1261" y="5860"/>
                        </a:cubicBezTo>
                        <a:cubicBezTo>
                          <a:pt x="1482" y="5860"/>
                          <a:pt x="1639" y="5671"/>
                          <a:pt x="1639" y="5419"/>
                        </a:cubicBezTo>
                        <a:lnTo>
                          <a:pt x="1639" y="5136"/>
                        </a:lnTo>
                        <a:cubicBezTo>
                          <a:pt x="2112" y="4978"/>
                          <a:pt x="2458" y="4506"/>
                          <a:pt x="2458" y="3970"/>
                        </a:cubicBezTo>
                        <a:cubicBezTo>
                          <a:pt x="2458" y="3308"/>
                          <a:pt x="1923" y="2899"/>
                          <a:pt x="1482" y="2584"/>
                        </a:cubicBezTo>
                        <a:cubicBezTo>
                          <a:pt x="1167" y="2363"/>
                          <a:pt x="820" y="2111"/>
                          <a:pt x="820" y="1891"/>
                        </a:cubicBezTo>
                        <a:cubicBezTo>
                          <a:pt x="820" y="1639"/>
                          <a:pt x="1009" y="1450"/>
                          <a:pt x="1261" y="1450"/>
                        </a:cubicBezTo>
                        <a:cubicBezTo>
                          <a:pt x="1482" y="1450"/>
                          <a:pt x="1639" y="1639"/>
                          <a:pt x="1639" y="1891"/>
                        </a:cubicBezTo>
                        <a:cubicBezTo>
                          <a:pt x="1639" y="2111"/>
                          <a:pt x="1860" y="2300"/>
                          <a:pt x="2049" y="2300"/>
                        </a:cubicBezTo>
                        <a:cubicBezTo>
                          <a:pt x="2269" y="2300"/>
                          <a:pt x="2490" y="2111"/>
                          <a:pt x="2490" y="1891"/>
                        </a:cubicBezTo>
                        <a:cubicBezTo>
                          <a:pt x="2490" y="1324"/>
                          <a:pt x="2112" y="883"/>
                          <a:pt x="1639" y="694"/>
                        </a:cubicBezTo>
                        <a:lnTo>
                          <a:pt x="1639" y="410"/>
                        </a:lnTo>
                        <a:cubicBezTo>
                          <a:pt x="1639" y="189"/>
                          <a:pt x="1450" y="0"/>
                          <a:pt x="1261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64F6C084-33B9-3B49-1954-5F1DBA37258A}"/>
                    </a:ext>
                  </a:extLst>
                </p:cNvPr>
                <p:cNvSpPr/>
                <p:nvPr/>
              </p:nvSpPr>
              <p:spPr>
                <a:xfrm>
                  <a:off x="6402885" y="4267414"/>
                  <a:ext cx="787012" cy="787012"/>
                </a:xfrm>
                <a:prstGeom prst="ellipse">
                  <a:avLst/>
                </a:prstGeom>
                <a:noFill/>
                <a:ln>
                  <a:solidFill>
                    <a:schemeClr val="accent2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endParaRPr lang="en-US"/>
                </a:p>
              </p:txBody>
            </p:sp>
          </p:grp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02DA2815-7D57-C575-FDAE-0FD6551CF475}"/>
                  </a:ext>
                </a:extLst>
              </p:cNvPr>
              <p:cNvSpPr/>
              <p:nvPr/>
            </p:nvSpPr>
            <p:spPr>
              <a:xfrm>
                <a:off x="5029534" y="5023360"/>
                <a:ext cx="529818" cy="52981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  <p:grpSp>
            <p:nvGrpSpPr>
              <p:cNvPr id="80" name="Google Shape;867;p24">
                <a:extLst>
                  <a:ext uri="{FF2B5EF4-FFF2-40B4-BE49-F238E27FC236}">
                    <a16:creationId xmlns:a16="http://schemas.microsoft.com/office/drawing/2014/main" id="{540F153B-004D-3ECE-F52D-BACB92F5879A}"/>
                  </a:ext>
                </a:extLst>
              </p:cNvPr>
              <p:cNvGrpSpPr/>
              <p:nvPr/>
            </p:nvGrpSpPr>
            <p:grpSpPr>
              <a:xfrm>
                <a:off x="5144424" y="5145552"/>
                <a:ext cx="300038" cy="285434"/>
                <a:chOff x="-59889100" y="1945025"/>
                <a:chExt cx="317425" cy="301975"/>
              </a:xfrm>
            </p:grpSpPr>
            <p:sp>
              <p:nvSpPr>
                <p:cNvPr id="81" name="Google Shape;868;p24">
                  <a:extLst>
                    <a:ext uri="{FF2B5EF4-FFF2-40B4-BE49-F238E27FC236}">
                      <a16:creationId xmlns:a16="http://schemas.microsoft.com/office/drawing/2014/main" id="{3A851056-1732-A19E-4AAB-2F8E0FC59C1A}"/>
                    </a:ext>
                  </a:extLst>
                </p:cNvPr>
                <p:cNvSpPr/>
                <p:nvPr/>
              </p:nvSpPr>
              <p:spPr>
                <a:xfrm>
                  <a:off x="-59845000" y="2074200"/>
                  <a:ext cx="63025" cy="6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1" h="2458" extrusionOk="0">
                      <a:moveTo>
                        <a:pt x="1702" y="788"/>
                      </a:moveTo>
                      <a:lnTo>
                        <a:pt x="1702" y="1639"/>
                      </a:lnTo>
                      <a:lnTo>
                        <a:pt x="883" y="1639"/>
                      </a:lnTo>
                      <a:lnTo>
                        <a:pt x="883" y="788"/>
                      </a:lnTo>
                      <a:close/>
                      <a:moveTo>
                        <a:pt x="442" y="0"/>
                      </a:moveTo>
                      <a:cubicBezTo>
                        <a:pt x="190" y="0"/>
                        <a:pt x="1" y="190"/>
                        <a:pt x="1" y="410"/>
                      </a:cubicBezTo>
                      <a:lnTo>
                        <a:pt x="1" y="2048"/>
                      </a:lnTo>
                      <a:cubicBezTo>
                        <a:pt x="1" y="2300"/>
                        <a:pt x="190" y="2458"/>
                        <a:pt x="442" y="2458"/>
                      </a:cubicBezTo>
                      <a:lnTo>
                        <a:pt x="2080" y="2458"/>
                      </a:lnTo>
                      <a:cubicBezTo>
                        <a:pt x="2332" y="2458"/>
                        <a:pt x="2521" y="2237"/>
                        <a:pt x="2521" y="2048"/>
                      </a:cubicBezTo>
                      <a:lnTo>
                        <a:pt x="2521" y="410"/>
                      </a:lnTo>
                      <a:cubicBezTo>
                        <a:pt x="2521" y="158"/>
                        <a:pt x="2332" y="0"/>
                        <a:pt x="208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69;p24">
                  <a:extLst>
                    <a:ext uri="{FF2B5EF4-FFF2-40B4-BE49-F238E27FC236}">
                      <a16:creationId xmlns:a16="http://schemas.microsoft.com/office/drawing/2014/main" id="{50535F37-5DD5-75F4-8C28-0AA11E878020}"/>
                    </a:ext>
                  </a:extLst>
                </p:cNvPr>
                <p:cNvSpPr/>
                <p:nvPr/>
              </p:nvSpPr>
              <p:spPr>
                <a:xfrm>
                  <a:off x="-59761500" y="1990700"/>
                  <a:ext cx="61450" cy="14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8" h="5798" extrusionOk="0">
                      <a:moveTo>
                        <a:pt x="1670" y="820"/>
                      </a:moveTo>
                      <a:lnTo>
                        <a:pt x="1670" y="4979"/>
                      </a:lnTo>
                      <a:lnTo>
                        <a:pt x="851" y="4979"/>
                      </a:lnTo>
                      <a:lnTo>
                        <a:pt x="851" y="820"/>
                      </a:lnTo>
                      <a:close/>
                      <a:moveTo>
                        <a:pt x="410" y="1"/>
                      </a:moveTo>
                      <a:cubicBezTo>
                        <a:pt x="158" y="1"/>
                        <a:pt x="0" y="190"/>
                        <a:pt x="0" y="411"/>
                      </a:cubicBezTo>
                      <a:lnTo>
                        <a:pt x="0" y="5357"/>
                      </a:lnTo>
                      <a:cubicBezTo>
                        <a:pt x="0" y="5577"/>
                        <a:pt x="158" y="5798"/>
                        <a:pt x="410" y="5798"/>
                      </a:cubicBezTo>
                      <a:lnTo>
                        <a:pt x="2048" y="5798"/>
                      </a:lnTo>
                      <a:cubicBezTo>
                        <a:pt x="2300" y="5798"/>
                        <a:pt x="2458" y="5577"/>
                        <a:pt x="2458" y="5388"/>
                      </a:cubicBezTo>
                      <a:lnTo>
                        <a:pt x="2458" y="411"/>
                      </a:lnTo>
                      <a:cubicBezTo>
                        <a:pt x="2458" y="158"/>
                        <a:pt x="2269" y="1"/>
                        <a:pt x="204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70;p24">
                  <a:extLst>
                    <a:ext uri="{FF2B5EF4-FFF2-40B4-BE49-F238E27FC236}">
                      <a16:creationId xmlns:a16="http://schemas.microsoft.com/office/drawing/2014/main" id="{90CDE865-FA50-76DE-201D-D94A1F30A19E}"/>
                    </a:ext>
                  </a:extLst>
                </p:cNvPr>
                <p:cNvSpPr/>
                <p:nvPr/>
              </p:nvSpPr>
              <p:spPr>
                <a:xfrm>
                  <a:off x="-59678800" y="2053725"/>
                  <a:ext cx="61450" cy="8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8" h="3277" extrusionOk="0">
                      <a:moveTo>
                        <a:pt x="1670" y="788"/>
                      </a:moveTo>
                      <a:lnTo>
                        <a:pt x="1670" y="2458"/>
                      </a:lnTo>
                      <a:lnTo>
                        <a:pt x="851" y="2458"/>
                      </a:lnTo>
                      <a:lnTo>
                        <a:pt x="851" y="788"/>
                      </a:lnTo>
                      <a:close/>
                      <a:moveTo>
                        <a:pt x="410" y="0"/>
                      </a:moveTo>
                      <a:cubicBezTo>
                        <a:pt x="158" y="0"/>
                        <a:pt x="0" y="189"/>
                        <a:pt x="0" y="410"/>
                      </a:cubicBezTo>
                      <a:lnTo>
                        <a:pt x="0" y="2867"/>
                      </a:lnTo>
                      <a:cubicBezTo>
                        <a:pt x="0" y="3056"/>
                        <a:pt x="158" y="3277"/>
                        <a:pt x="410" y="3277"/>
                      </a:cubicBezTo>
                      <a:lnTo>
                        <a:pt x="2048" y="3277"/>
                      </a:lnTo>
                      <a:cubicBezTo>
                        <a:pt x="2300" y="3277"/>
                        <a:pt x="2458" y="3056"/>
                        <a:pt x="2458" y="2867"/>
                      </a:cubicBezTo>
                      <a:lnTo>
                        <a:pt x="2458" y="410"/>
                      </a:lnTo>
                      <a:cubicBezTo>
                        <a:pt x="2458" y="158"/>
                        <a:pt x="2269" y="0"/>
                        <a:pt x="204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71;p24">
                  <a:extLst>
                    <a:ext uri="{FF2B5EF4-FFF2-40B4-BE49-F238E27FC236}">
                      <a16:creationId xmlns:a16="http://schemas.microsoft.com/office/drawing/2014/main" id="{2910F836-EE21-073E-52ED-315CB399EED0}"/>
                    </a:ext>
                  </a:extLst>
                </p:cNvPr>
                <p:cNvSpPr/>
                <p:nvPr/>
              </p:nvSpPr>
              <p:spPr>
                <a:xfrm>
                  <a:off x="-59889100" y="1945025"/>
                  <a:ext cx="317425" cy="30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7" h="12079" extrusionOk="0">
                      <a:moveTo>
                        <a:pt x="6333" y="851"/>
                      </a:moveTo>
                      <a:cubicBezTo>
                        <a:pt x="9357" y="851"/>
                        <a:pt x="11846" y="2931"/>
                        <a:pt x="11846" y="5546"/>
                      </a:cubicBezTo>
                      <a:cubicBezTo>
                        <a:pt x="11846" y="8129"/>
                        <a:pt x="9357" y="10208"/>
                        <a:pt x="6333" y="10208"/>
                      </a:cubicBezTo>
                      <a:cubicBezTo>
                        <a:pt x="5482" y="10208"/>
                        <a:pt x="4600" y="10019"/>
                        <a:pt x="3812" y="9704"/>
                      </a:cubicBezTo>
                      <a:cubicBezTo>
                        <a:pt x="3757" y="9682"/>
                        <a:pt x="3697" y="9671"/>
                        <a:pt x="3637" y="9671"/>
                      </a:cubicBezTo>
                      <a:cubicBezTo>
                        <a:pt x="3529" y="9671"/>
                        <a:pt x="3421" y="9706"/>
                        <a:pt x="3340" y="9767"/>
                      </a:cubicBezTo>
                      <a:lnTo>
                        <a:pt x="2489" y="10649"/>
                      </a:lnTo>
                      <a:lnTo>
                        <a:pt x="2489" y="9074"/>
                      </a:lnTo>
                      <a:cubicBezTo>
                        <a:pt x="2489" y="8948"/>
                        <a:pt x="2426" y="8822"/>
                        <a:pt x="2363" y="8759"/>
                      </a:cubicBezTo>
                      <a:cubicBezTo>
                        <a:pt x="1387" y="7877"/>
                        <a:pt x="819" y="6743"/>
                        <a:pt x="819" y="5514"/>
                      </a:cubicBezTo>
                      <a:cubicBezTo>
                        <a:pt x="819" y="2962"/>
                        <a:pt x="3308" y="851"/>
                        <a:pt x="6333" y="851"/>
                      </a:cubicBezTo>
                      <a:close/>
                      <a:moveTo>
                        <a:pt x="6333" y="1"/>
                      </a:moveTo>
                      <a:cubicBezTo>
                        <a:pt x="2836" y="1"/>
                        <a:pt x="0" y="2490"/>
                        <a:pt x="0" y="5514"/>
                      </a:cubicBezTo>
                      <a:cubicBezTo>
                        <a:pt x="0" y="6963"/>
                        <a:pt x="599" y="8255"/>
                        <a:pt x="1639" y="9263"/>
                      </a:cubicBezTo>
                      <a:lnTo>
                        <a:pt x="1639" y="11689"/>
                      </a:lnTo>
                      <a:cubicBezTo>
                        <a:pt x="1639" y="11918"/>
                        <a:pt x="1832" y="12079"/>
                        <a:pt x="2045" y="12079"/>
                      </a:cubicBezTo>
                      <a:cubicBezTo>
                        <a:pt x="2153" y="12079"/>
                        <a:pt x="2267" y="12037"/>
                        <a:pt x="2363" y="11941"/>
                      </a:cubicBezTo>
                      <a:lnTo>
                        <a:pt x="3749" y="10555"/>
                      </a:lnTo>
                      <a:cubicBezTo>
                        <a:pt x="4569" y="10901"/>
                        <a:pt x="5419" y="11027"/>
                        <a:pt x="6333" y="11027"/>
                      </a:cubicBezTo>
                      <a:cubicBezTo>
                        <a:pt x="9830" y="11027"/>
                        <a:pt x="12697" y="8570"/>
                        <a:pt x="12697" y="5514"/>
                      </a:cubicBezTo>
                      <a:cubicBezTo>
                        <a:pt x="12697" y="2490"/>
                        <a:pt x="9861" y="1"/>
                        <a:pt x="633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0154BC5B-2B47-3513-B4FB-F3096AEDA90B}"/>
                  </a:ext>
                </a:extLst>
              </p:cNvPr>
              <p:cNvSpPr/>
              <p:nvPr/>
            </p:nvSpPr>
            <p:spPr>
              <a:xfrm>
                <a:off x="4916161" y="4894763"/>
                <a:ext cx="787012" cy="787012"/>
              </a:xfrm>
              <a:prstGeom prst="ellipse">
                <a:avLst/>
              </a:prstGeom>
              <a:noFill/>
              <a:ln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en-US"/>
              </a:p>
            </p:txBody>
          </p: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F101C14D-D8DB-1371-6A4F-5ACED7D81DC3}"/>
                </a:ext>
              </a:extLst>
            </p:cNvPr>
            <p:cNvSpPr txBox="1"/>
            <p:nvPr/>
          </p:nvSpPr>
          <p:spPr>
            <a:xfrm>
              <a:off x="4821501" y="1620168"/>
              <a:ext cx="1477498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000" b="1" dirty="0">
                  <a:latin typeface="Lora" pitchFamily="2" charset="0"/>
                </a:rPr>
                <a:t>Pros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BBA3F6-8093-4F22-1302-387CEB9A4AE1}"/>
                </a:ext>
              </a:extLst>
            </p:cNvPr>
            <p:cNvSpPr txBox="1"/>
            <p:nvPr/>
          </p:nvSpPr>
          <p:spPr>
            <a:xfrm>
              <a:off x="1146869" y="3176680"/>
              <a:ext cx="3725992" cy="330577"/>
            </a:xfrm>
            <a:prstGeom prst="snip2Diag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IN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Georgia" panose="02040502050405020303" pitchFamily="18" charset="0"/>
                </a:rPr>
                <a:t>Provides benefits or advantages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42AC546-AA4B-01DA-860B-C4DA6EDECA51}"/>
                </a:ext>
              </a:extLst>
            </p:cNvPr>
            <p:cNvSpPr txBox="1"/>
            <p:nvPr/>
          </p:nvSpPr>
          <p:spPr>
            <a:xfrm>
              <a:off x="1146869" y="4139400"/>
              <a:ext cx="3725992" cy="330577"/>
            </a:xfrm>
            <a:prstGeom prst="snip2Diag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Georgia" panose="02040502050405020303" pitchFamily="18" charset="0"/>
                </a:rPr>
                <a:t>Can lead to positive outcomes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E8CB4AC-B50D-C540-E099-A184C4B5BFD7}"/>
                </a:ext>
              </a:extLst>
            </p:cNvPr>
            <p:cNvSpPr txBox="1"/>
            <p:nvPr/>
          </p:nvSpPr>
          <p:spPr>
            <a:xfrm>
              <a:off x="1166118" y="5108825"/>
              <a:ext cx="3725992" cy="330577"/>
            </a:xfrm>
            <a:prstGeom prst="snip2Diag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Georgia" panose="02040502050405020303" pitchFamily="18" charset="0"/>
                </a:rPr>
                <a:t>Can increase efficiency or productivity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69A5E7-9FFD-37B1-E13A-E63966EFB34C}"/>
                </a:ext>
              </a:extLst>
            </p:cNvPr>
            <p:cNvSpPr txBox="1"/>
            <p:nvPr/>
          </p:nvSpPr>
          <p:spPr>
            <a:xfrm>
              <a:off x="7335590" y="3176680"/>
              <a:ext cx="3725992" cy="330577"/>
            </a:xfrm>
            <a:prstGeom prst="snip2Diag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Georgia" panose="02040502050405020303" pitchFamily="18" charset="0"/>
                </a:rPr>
                <a:t>May have drawbacks or negative consequences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F8D443-9B79-1A5D-0E29-C449DB22F948}"/>
                </a:ext>
              </a:extLst>
            </p:cNvPr>
            <p:cNvSpPr txBox="1"/>
            <p:nvPr/>
          </p:nvSpPr>
          <p:spPr>
            <a:xfrm>
              <a:off x="7338902" y="4155160"/>
              <a:ext cx="3725992" cy="330577"/>
            </a:xfrm>
            <a:prstGeom prst="snip2Diag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Georgia" panose="02040502050405020303" pitchFamily="18" charset="0"/>
                </a:rPr>
                <a:t>Can lead to unintended consequences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832EACD-864D-A8D4-2874-0D1FFD239A06}"/>
                </a:ext>
              </a:extLst>
            </p:cNvPr>
            <p:cNvSpPr txBox="1"/>
            <p:nvPr/>
          </p:nvSpPr>
          <p:spPr>
            <a:xfrm>
              <a:off x="7338902" y="5087261"/>
              <a:ext cx="3725992" cy="330577"/>
            </a:xfrm>
            <a:prstGeom prst="snip2Diag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0" i="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Georgia" panose="02040502050405020303" pitchFamily="18" charset="0"/>
                </a:rPr>
                <a:t>Can be costly or time-consuming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45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1FCD471-23EE-5941-5866-FAFF15377738}"/>
              </a:ext>
            </a:extLst>
          </p:cNvPr>
          <p:cNvGrpSpPr/>
          <p:nvPr/>
        </p:nvGrpSpPr>
        <p:grpSpPr>
          <a:xfrm>
            <a:off x="2197104" y="1237607"/>
            <a:ext cx="7797796" cy="5414248"/>
            <a:chOff x="1942121" y="1212965"/>
            <a:chExt cx="8307761" cy="5768332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7F2AB582-6827-1201-05D4-06C1A2CEF6CB}"/>
                </a:ext>
              </a:extLst>
            </p:cNvPr>
            <p:cNvSpPr/>
            <p:nvPr/>
          </p:nvSpPr>
          <p:spPr bwMode="auto">
            <a:xfrm flipH="1">
              <a:off x="2708996" y="2335341"/>
              <a:ext cx="3273866" cy="928425"/>
            </a:xfrm>
            <a:custGeom>
              <a:avLst/>
              <a:gdLst>
                <a:gd name="connsiteX0" fmla="*/ 3082178 w 3146121"/>
                <a:gd name="connsiteY0" fmla="*/ 0 h 995396"/>
                <a:gd name="connsiteX1" fmla="*/ 2596897 w 3146121"/>
                <a:gd name="connsiteY1" fmla="*/ 0 h 995396"/>
                <a:gd name="connsiteX2" fmla="*/ 813871 w 3146121"/>
                <a:gd name="connsiteY2" fmla="*/ 0 h 995396"/>
                <a:gd name="connsiteX3" fmla="*/ 328590 w 3146121"/>
                <a:gd name="connsiteY3" fmla="*/ 0 h 995396"/>
                <a:gd name="connsiteX4" fmla="*/ 0 w 3146121"/>
                <a:gd name="connsiteY4" fmla="*/ 497697 h 995396"/>
                <a:gd name="connsiteX5" fmla="*/ 328590 w 3146121"/>
                <a:gd name="connsiteY5" fmla="*/ 995394 h 995396"/>
                <a:gd name="connsiteX6" fmla="*/ 813871 w 3146121"/>
                <a:gd name="connsiteY6" fmla="*/ 995394 h 995396"/>
                <a:gd name="connsiteX7" fmla="*/ 2444684 w 3146121"/>
                <a:gd name="connsiteY7" fmla="*/ 995394 h 995396"/>
                <a:gd name="connsiteX8" fmla="*/ 2444684 w 3146121"/>
                <a:gd name="connsiteY8" fmla="*/ 995396 h 995396"/>
                <a:gd name="connsiteX9" fmla="*/ 2592831 w 3146121"/>
                <a:gd name="connsiteY9" fmla="*/ 995396 h 995396"/>
                <a:gd name="connsiteX10" fmla="*/ 2592832 w 3146121"/>
                <a:gd name="connsiteY10" fmla="*/ 995394 h 995396"/>
                <a:gd name="connsiteX11" fmla="*/ 2596897 w 3146121"/>
                <a:gd name="connsiteY11" fmla="*/ 995394 h 995396"/>
                <a:gd name="connsiteX12" fmla="*/ 2929965 w 3146121"/>
                <a:gd name="connsiteY12" fmla="*/ 995394 h 995396"/>
                <a:gd name="connsiteX13" fmla="*/ 2929965 w 3146121"/>
                <a:gd name="connsiteY13" fmla="*/ 995396 h 995396"/>
                <a:gd name="connsiteX14" fmla="*/ 3078112 w 3146121"/>
                <a:gd name="connsiteY14" fmla="*/ 995396 h 995396"/>
                <a:gd name="connsiteX15" fmla="*/ 3078113 w 3146121"/>
                <a:gd name="connsiteY15" fmla="*/ 995394 h 995396"/>
                <a:gd name="connsiteX16" fmla="*/ 3082178 w 3146121"/>
                <a:gd name="connsiteY16" fmla="*/ 995394 h 995396"/>
                <a:gd name="connsiteX17" fmla="*/ 3082178 w 3146121"/>
                <a:gd name="connsiteY17" fmla="*/ 982897 h 995396"/>
                <a:gd name="connsiteX18" fmla="*/ 3095944 w 3146121"/>
                <a:gd name="connsiteY18" fmla="*/ 940583 h 995396"/>
                <a:gd name="connsiteX19" fmla="*/ 3146121 w 3146121"/>
                <a:gd name="connsiteY19" fmla="*/ 489264 h 995396"/>
                <a:gd name="connsiteX20" fmla="*/ 3095944 w 3146121"/>
                <a:gd name="connsiteY20" fmla="*/ 37944 h 995396"/>
                <a:gd name="connsiteX21" fmla="*/ 3084447 w 3146121"/>
                <a:gd name="connsiteY21" fmla="*/ 2603 h 995396"/>
                <a:gd name="connsiteX22" fmla="*/ 3082178 w 3146121"/>
                <a:gd name="connsiteY22" fmla="*/ 2603 h 995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46121" h="995396">
                  <a:moveTo>
                    <a:pt x="3082178" y="0"/>
                  </a:moveTo>
                  <a:lnTo>
                    <a:pt x="2596897" y="0"/>
                  </a:lnTo>
                  <a:lnTo>
                    <a:pt x="813871" y="0"/>
                  </a:lnTo>
                  <a:lnTo>
                    <a:pt x="328590" y="0"/>
                  </a:lnTo>
                  <a:cubicBezTo>
                    <a:pt x="147115" y="0"/>
                    <a:pt x="0" y="222827"/>
                    <a:pt x="0" y="497697"/>
                  </a:cubicBezTo>
                  <a:cubicBezTo>
                    <a:pt x="0" y="772567"/>
                    <a:pt x="147115" y="995394"/>
                    <a:pt x="328590" y="995394"/>
                  </a:cubicBezTo>
                  <a:lnTo>
                    <a:pt x="813871" y="995394"/>
                  </a:lnTo>
                  <a:lnTo>
                    <a:pt x="2444684" y="995394"/>
                  </a:lnTo>
                  <a:lnTo>
                    <a:pt x="2444684" y="995396"/>
                  </a:lnTo>
                  <a:lnTo>
                    <a:pt x="2592831" y="995396"/>
                  </a:lnTo>
                  <a:lnTo>
                    <a:pt x="2592832" y="995394"/>
                  </a:lnTo>
                  <a:lnTo>
                    <a:pt x="2596897" y="995394"/>
                  </a:lnTo>
                  <a:lnTo>
                    <a:pt x="2929965" y="995394"/>
                  </a:lnTo>
                  <a:lnTo>
                    <a:pt x="2929965" y="995396"/>
                  </a:lnTo>
                  <a:lnTo>
                    <a:pt x="3078112" y="995396"/>
                  </a:lnTo>
                  <a:lnTo>
                    <a:pt x="3078113" y="995394"/>
                  </a:lnTo>
                  <a:lnTo>
                    <a:pt x="3082178" y="995394"/>
                  </a:lnTo>
                  <a:lnTo>
                    <a:pt x="3082178" y="982897"/>
                  </a:lnTo>
                  <a:lnTo>
                    <a:pt x="3095944" y="940583"/>
                  </a:lnTo>
                  <a:cubicBezTo>
                    <a:pt x="3126946" y="825081"/>
                    <a:pt x="3146121" y="665515"/>
                    <a:pt x="3146121" y="489264"/>
                  </a:cubicBezTo>
                  <a:cubicBezTo>
                    <a:pt x="3146121" y="313013"/>
                    <a:pt x="3126946" y="153447"/>
                    <a:pt x="3095944" y="37944"/>
                  </a:cubicBezTo>
                  <a:lnTo>
                    <a:pt x="3084447" y="2603"/>
                  </a:lnTo>
                  <a:lnTo>
                    <a:pt x="3082178" y="26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7975560-3334-A78F-48E1-BB4718263A28}"/>
                </a:ext>
              </a:extLst>
            </p:cNvPr>
            <p:cNvSpPr/>
            <p:nvPr/>
          </p:nvSpPr>
          <p:spPr>
            <a:xfrm>
              <a:off x="2278628" y="2697825"/>
              <a:ext cx="416001" cy="308097"/>
            </a:xfrm>
            <a:custGeom>
              <a:avLst/>
              <a:gdLst>
                <a:gd name="connsiteX0" fmla="*/ 255175 w 677395"/>
                <a:gd name="connsiteY0" fmla="*/ 0 h 501689"/>
                <a:gd name="connsiteX1" fmla="*/ 490290 w 677395"/>
                <a:gd name="connsiteY1" fmla="*/ 109179 h 501689"/>
                <a:gd name="connsiteX2" fmla="*/ 495263 w 677395"/>
                <a:gd name="connsiteY2" fmla="*/ 120401 h 501689"/>
                <a:gd name="connsiteX3" fmla="*/ 514636 w 677395"/>
                <a:gd name="connsiteY3" fmla="*/ 92107 h 501689"/>
                <a:gd name="connsiteX4" fmla="*/ 676656 w 677395"/>
                <a:gd name="connsiteY4" fmla="*/ 235839 h 501689"/>
                <a:gd name="connsiteX5" fmla="*/ 643318 w 677395"/>
                <a:gd name="connsiteY5" fmla="*/ 299943 h 501689"/>
                <a:gd name="connsiteX6" fmla="*/ 595187 w 677395"/>
                <a:gd name="connsiteY6" fmla="*/ 291751 h 501689"/>
                <a:gd name="connsiteX7" fmla="*/ 532619 w 677395"/>
                <a:gd name="connsiteY7" fmla="*/ 254037 h 501689"/>
                <a:gd name="connsiteX8" fmla="*/ 628650 w 677395"/>
                <a:gd name="connsiteY8" fmla="*/ 390240 h 501689"/>
                <a:gd name="connsiteX9" fmla="*/ 581501 w 677395"/>
                <a:gd name="connsiteY9" fmla="*/ 445008 h 501689"/>
                <a:gd name="connsiteX10" fmla="*/ 536460 w 677395"/>
                <a:gd name="connsiteY10" fmla="*/ 425999 h 501689"/>
                <a:gd name="connsiteX11" fmla="*/ 500150 w 677395"/>
                <a:gd name="connsiteY11" fmla="*/ 390537 h 501689"/>
                <a:gd name="connsiteX12" fmla="*/ 539496 w 677395"/>
                <a:gd name="connsiteY12" fmla="*/ 446342 h 501689"/>
                <a:gd name="connsiteX13" fmla="*/ 492347 w 677395"/>
                <a:gd name="connsiteY13" fmla="*/ 501110 h 501689"/>
                <a:gd name="connsiteX14" fmla="*/ 333218 w 677395"/>
                <a:gd name="connsiteY14" fmla="*/ 355367 h 501689"/>
                <a:gd name="connsiteX15" fmla="*/ 328644 w 677395"/>
                <a:gd name="connsiteY15" fmla="*/ 349149 h 501689"/>
                <a:gd name="connsiteX16" fmla="*/ 306613 w 677395"/>
                <a:gd name="connsiteY16" fmla="*/ 353938 h 501689"/>
                <a:gd name="connsiteX17" fmla="*/ 255175 w 677395"/>
                <a:gd name="connsiteY17" fmla="*/ 357569 h 501689"/>
                <a:gd name="connsiteX18" fmla="*/ 0 w 677395"/>
                <a:gd name="connsiteY18" fmla="*/ 178784 h 501689"/>
                <a:gd name="connsiteX19" fmla="*/ 255175 w 677395"/>
                <a:gd name="connsiteY19" fmla="*/ 0 h 501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77395" h="501689">
                  <a:moveTo>
                    <a:pt x="255175" y="0"/>
                  </a:moveTo>
                  <a:cubicBezTo>
                    <a:pt x="360831" y="0"/>
                    <a:pt x="451539" y="45006"/>
                    <a:pt x="490290" y="109179"/>
                  </a:cubicBezTo>
                  <a:lnTo>
                    <a:pt x="495263" y="120401"/>
                  </a:lnTo>
                  <a:lnTo>
                    <a:pt x="514636" y="92107"/>
                  </a:lnTo>
                  <a:lnTo>
                    <a:pt x="676656" y="235839"/>
                  </a:lnTo>
                  <a:cubicBezTo>
                    <a:pt x="676656" y="235839"/>
                    <a:pt x="685324" y="278225"/>
                    <a:pt x="643318" y="299943"/>
                  </a:cubicBezTo>
                  <a:cubicBezTo>
                    <a:pt x="632841" y="305372"/>
                    <a:pt x="615422" y="301146"/>
                    <a:pt x="595187" y="291751"/>
                  </a:cubicBezTo>
                  <a:lnTo>
                    <a:pt x="532619" y="254037"/>
                  </a:lnTo>
                  <a:lnTo>
                    <a:pt x="628650" y="390240"/>
                  </a:lnTo>
                  <a:cubicBezTo>
                    <a:pt x="628650" y="390240"/>
                    <a:pt x="627316" y="433578"/>
                    <a:pt x="581501" y="445008"/>
                  </a:cubicBezTo>
                  <a:cubicBezTo>
                    <a:pt x="570024" y="447890"/>
                    <a:pt x="554016" y="439782"/>
                    <a:pt x="536460" y="425999"/>
                  </a:cubicBezTo>
                  <a:lnTo>
                    <a:pt x="500150" y="390537"/>
                  </a:lnTo>
                  <a:lnTo>
                    <a:pt x="539496" y="446342"/>
                  </a:lnTo>
                  <a:cubicBezTo>
                    <a:pt x="539496" y="446342"/>
                    <a:pt x="538162" y="489680"/>
                    <a:pt x="492347" y="501110"/>
                  </a:cubicBezTo>
                  <a:cubicBezTo>
                    <a:pt x="452176" y="511195"/>
                    <a:pt x="356507" y="386658"/>
                    <a:pt x="333218" y="355367"/>
                  </a:cubicBezTo>
                  <a:lnTo>
                    <a:pt x="328644" y="349149"/>
                  </a:lnTo>
                  <a:lnTo>
                    <a:pt x="306613" y="353938"/>
                  </a:lnTo>
                  <a:cubicBezTo>
                    <a:pt x="289999" y="356319"/>
                    <a:pt x="272796" y="357569"/>
                    <a:pt x="255175" y="357569"/>
                  </a:cubicBezTo>
                  <a:cubicBezTo>
                    <a:pt x="114205" y="357569"/>
                    <a:pt x="0" y="277559"/>
                    <a:pt x="0" y="178784"/>
                  </a:cubicBezTo>
                  <a:cubicBezTo>
                    <a:pt x="0" y="80010"/>
                    <a:pt x="114300" y="0"/>
                    <a:pt x="255175" y="0"/>
                  </a:cubicBezTo>
                  <a:close/>
                </a:path>
              </a:pathLst>
            </a:custGeom>
            <a:solidFill>
              <a:srgbClr val="CFA58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792BAE2-FE2B-D576-BC81-3E2AA6C52F94}"/>
                </a:ext>
              </a:extLst>
            </p:cNvPr>
            <p:cNvSpPr/>
            <p:nvPr/>
          </p:nvSpPr>
          <p:spPr>
            <a:xfrm>
              <a:off x="2041782" y="2609647"/>
              <a:ext cx="659272" cy="687399"/>
            </a:xfrm>
            <a:custGeom>
              <a:avLst/>
              <a:gdLst>
                <a:gd name="connsiteX0" fmla="*/ 0 w 1073524"/>
                <a:gd name="connsiteY0" fmla="*/ 836053 h 1119326"/>
                <a:gd name="connsiteX1" fmla="*/ 212217 w 1073524"/>
                <a:gd name="connsiteY1" fmla="*/ 143585 h 1119326"/>
                <a:gd name="connsiteX2" fmla="*/ 670751 w 1073524"/>
                <a:gd name="connsiteY2" fmla="*/ 139 h 1119326"/>
                <a:gd name="connsiteX3" fmla="*/ 1073182 w 1073524"/>
                <a:gd name="connsiteY3" fmla="*/ 168255 h 1119326"/>
                <a:gd name="connsiteX4" fmla="*/ 933926 w 1073524"/>
                <a:gd name="connsiteY4" fmla="*/ 239597 h 1119326"/>
                <a:gd name="connsiteX5" fmla="*/ 709803 w 1073524"/>
                <a:gd name="connsiteY5" fmla="*/ 180161 h 1119326"/>
                <a:gd name="connsiteX6" fmla="*/ 463582 w 1073524"/>
                <a:gd name="connsiteY6" fmla="*/ 282079 h 1119326"/>
                <a:gd name="connsiteX7" fmla="*/ 523018 w 1073524"/>
                <a:gd name="connsiteY7" fmla="*/ 501154 h 1119326"/>
                <a:gd name="connsiteX8" fmla="*/ 407575 w 1073524"/>
                <a:gd name="connsiteY8" fmla="*/ 1015409 h 1119326"/>
                <a:gd name="connsiteX9" fmla="*/ 261557 w 1073524"/>
                <a:gd name="connsiteY9" fmla="*/ 1119327 h 1119326"/>
                <a:gd name="connsiteX10" fmla="*/ 95 w 1073524"/>
                <a:gd name="connsiteY10" fmla="*/ 836148 h 111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3524" h="1119326">
                  <a:moveTo>
                    <a:pt x="0" y="836053"/>
                  </a:moveTo>
                  <a:cubicBezTo>
                    <a:pt x="0" y="836053"/>
                    <a:pt x="195263" y="157968"/>
                    <a:pt x="212217" y="143585"/>
                  </a:cubicBezTo>
                  <a:cubicBezTo>
                    <a:pt x="229267" y="129203"/>
                    <a:pt x="614648" y="-4909"/>
                    <a:pt x="670751" y="139"/>
                  </a:cubicBezTo>
                  <a:cubicBezTo>
                    <a:pt x="726758" y="5282"/>
                    <a:pt x="1068134" y="132632"/>
                    <a:pt x="1073182" y="168255"/>
                  </a:cubicBezTo>
                  <a:cubicBezTo>
                    <a:pt x="1078230" y="203879"/>
                    <a:pt x="1027366" y="270173"/>
                    <a:pt x="933926" y="239597"/>
                  </a:cubicBezTo>
                  <a:cubicBezTo>
                    <a:pt x="840486" y="209022"/>
                    <a:pt x="709803" y="180161"/>
                    <a:pt x="709803" y="180161"/>
                  </a:cubicBezTo>
                  <a:lnTo>
                    <a:pt x="463582" y="282079"/>
                  </a:lnTo>
                  <a:cubicBezTo>
                    <a:pt x="463582" y="282079"/>
                    <a:pt x="468630" y="417905"/>
                    <a:pt x="523018" y="501154"/>
                  </a:cubicBezTo>
                  <a:cubicBezTo>
                    <a:pt x="577406" y="584402"/>
                    <a:pt x="419481" y="1003217"/>
                    <a:pt x="407575" y="1015409"/>
                  </a:cubicBezTo>
                  <a:cubicBezTo>
                    <a:pt x="395669" y="1027601"/>
                    <a:pt x="261557" y="1119327"/>
                    <a:pt x="261557" y="1119327"/>
                  </a:cubicBezTo>
                  <a:lnTo>
                    <a:pt x="95" y="836148"/>
                  </a:lnTo>
                  <a:close/>
                </a:path>
              </a:pathLst>
            </a:custGeom>
            <a:solidFill>
              <a:srgbClr val="E3B5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C6C3713-B6CF-0782-7225-4E34B5B47785}"/>
                </a:ext>
              </a:extLst>
            </p:cNvPr>
            <p:cNvSpPr/>
            <p:nvPr/>
          </p:nvSpPr>
          <p:spPr bwMode="auto">
            <a:xfrm>
              <a:off x="2343425" y="2401569"/>
              <a:ext cx="3509997" cy="795968"/>
            </a:xfrm>
            <a:custGeom>
              <a:avLst/>
              <a:gdLst>
                <a:gd name="connsiteX0" fmla="*/ 403316 w 3509997"/>
                <a:gd name="connsiteY0" fmla="*/ 0 h 772558"/>
                <a:gd name="connsiteX1" fmla="*/ 647362 w 3509997"/>
                <a:gd name="connsiteY1" fmla="*/ 0 h 772558"/>
                <a:gd name="connsiteX2" fmla="*/ 3187467 w 3509997"/>
                <a:gd name="connsiteY2" fmla="*/ 0 h 772558"/>
                <a:gd name="connsiteX3" fmla="*/ 3431513 w 3509997"/>
                <a:gd name="connsiteY3" fmla="*/ 0 h 772558"/>
                <a:gd name="connsiteX4" fmla="*/ 3431513 w 3509997"/>
                <a:gd name="connsiteY4" fmla="*/ 2021 h 772558"/>
                <a:gd name="connsiteX5" fmla="*/ 3434298 w 3509997"/>
                <a:gd name="connsiteY5" fmla="*/ 2021 h 772558"/>
                <a:gd name="connsiteX6" fmla="*/ 3448409 w 3509997"/>
                <a:gd name="connsiteY6" fmla="*/ 29450 h 772558"/>
                <a:gd name="connsiteX7" fmla="*/ 3509997 w 3509997"/>
                <a:gd name="connsiteY7" fmla="*/ 379733 h 772558"/>
                <a:gd name="connsiteX8" fmla="*/ 3448409 w 3509997"/>
                <a:gd name="connsiteY8" fmla="*/ 730016 h 772558"/>
                <a:gd name="connsiteX9" fmla="*/ 3431513 w 3509997"/>
                <a:gd name="connsiteY9" fmla="*/ 762857 h 772558"/>
                <a:gd name="connsiteX10" fmla="*/ 3431513 w 3509997"/>
                <a:gd name="connsiteY10" fmla="*/ 772556 h 772558"/>
                <a:gd name="connsiteX11" fmla="*/ 3426523 w 3509997"/>
                <a:gd name="connsiteY11" fmla="*/ 772556 h 772558"/>
                <a:gd name="connsiteX12" fmla="*/ 3426522 w 3509997"/>
                <a:gd name="connsiteY12" fmla="*/ 772558 h 772558"/>
                <a:gd name="connsiteX13" fmla="*/ 3244685 w 3509997"/>
                <a:gd name="connsiteY13" fmla="*/ 772558 h 772558"/>
                <a:gd name="connsiteX14" fmla="*/ 3244685 w 3509997"/>
                <a:gd name="connsiteY14" fmla="*/ 772556 h 772558"/>
                <a:gd name="connsiteX15" fmla="*/ 3187467 w 3509997"/>
                <a:gd name="connsiteY15" fmla="*/ 772556 h 772558"/>
                <a:gd name="connsiteX16" fmla="*/ 3182477 w 3509997"/>
                <a:gd name="connsiteY16" fmla="*/ 772556 h 772558"/>
                <a:gd name="connsiteX17" fmla="*/ 3182476 w 3509997"/>
                <a:gd name="connsiteY17" fmla="*/ 772558 h 772558"/>
                <a:gd name="connsiteX18" fmla="*/ 3000639 w 3509997"/>
                <a:gd name="connsiteY18" fmla="*/ 772558 h 772558"/>
                <a:gd name="connsiteX19" fmla="*/ 3000639 w 3509997"/>
                <a:gd name="connsiteY19" fmla="*/ 772556 h 772558"/>
                <a:gd name="connsiteX20" fmla="*/ 647362 w 3509997"/>
                <a:gd name="connsiteY20" fmla="*/ 772556 h 772558"/>
                <a:gd name="connsiteX21" fmla="*/ 403316 w 3509997"/>
                <a:gd name="connsiteY21" fmla="*/ 772556 h 772558"/>
                <a:gd name="connsiteX22" fmla="*/ 0 w 3509997"/>
                <a:gd name="connsiteY22" fmla="*/ 386278 h 772558"/>
                <a:gd name="connsiteX23" fmla="*/ 403316 w 3509997"/>
                <a:gd name="connsiteY23" fmla="*/ 0 h 772558"/>
                <a:gd name="connsiteX0" fmla="*/ 403316 w 3509997"/>
                <a:gd name="connsiteY0" fmla="*/ 0 h 772558"/>
                <a:gd name="connsiteX1" fmla="*/ 3187467 w 3509997"/>
                <a:gd name="connsiteY1" fmla="*/ 0 h 772558"/>
                <a:gd name="connsiteX2" fmla="*/ 3431513 w 3509997"/>
                <a:gd name="connsiteY2" fmla="*/ 0 h 772558"/>
                <a:gd name="connsiteX3" fmla="*/ 3431513 w 3509997"/>
                <a:gd name="connsiteY3" fmla="*/ 2021 h 772558"/>
                <a:gd name="connsiteX4" fmla="*/ 3434298 w 3509997"/>
                <a:gd name="connsiteY4" fmla="*/ 2021 h 772558"/>
                <a:gd name="connsiteX5" fmla="*/ 3448409 w 3509997"/>
                <a:gd name="connsiteY5" fmla="*/ 29450 h 772558"/>
                <a:gd name="connsiteX6" fmla="*/ 3509997 w 3509997"/>
                <a:gd name="connsiteY6" fmla="*/ 379733 h 772558"/>
                <a:gd name="connsiteX7" fmla="*/ 3448409 w 3509997"/>
                <a:gd name="connsiteY7" fmla="*/ 730016 h 772558"/>
                <a:gd name="connsiteX8" fmla="*/ 3431513 w 3509997"/>
                <a:gd name="connsiteY8" fmla="*/ 762857 h 772558"/>
                <a:gd name="connsiteX9" fmla="*/ 3431513 w 3509997"/>
                <a:gd name="connsiteY9" fmla="*/ 772556 h 772558"/>
                <a:gd name="connsiteX10" fmla="*/ 3426523 w 3509997"/>
                <a:gd name="connsiteY10" fmla="*/ 772556 h 772558"/>
                <a:gd name="connsiteX11" fmla="*/ 3426522 w 3509997"/>
                <a:gd name="connsiteY11" fmla="*/ 772558 h 772558"/>
                <a:gd name="connsiteX12" fmla="*/ 3244685 w 3509997"/>
                <a:gd name="connsiteY12" fmla="*/ 772558 h 772558"/>
                <a:gd name="connsiteX13" fmla="*/ 3244685 w 3509997"/>
                <a:gd name="connsiteY13" fmla="*/ 772556 h 772558"/>
                <a:gd name="connsiteX14" fmla="*/ 3187467 w 3509997"/>
                <a:gd name="connsiteY14" fmla="*/ 772556 h 772558"/>
                <a:gd name="connsiteX15" fmla="*/ 3182477 w 3509997"/>
                <a:gd name="connsiteY15" fmla="*/ 772556 h 772558"/>
                <a:gd name="connsiteX16" fmla="*/ 3182476 w 3509997"/>
                <a:gd name="connsiteY16" fmla="*/ 772558 h 772558"/>
                <a:gd name="connsiteX17" fmla="*/ 3000639 w 3509997"/>
                <a:gd name="connsiteY17" fmla="*/ 772558 h 772558"/>
                <a:gd name="connsiteX18" fmla="*/ 3000639 w 3509997"/>
                <a:gd name="connsiteY18" fmla="*/ 772556 h 772558"/>
                <a:gd name="connsiteX19" fmla="*/ 647362 w 3509997"/>
                <a:gd name="connsiteY19" fmla="*/ 772556 h 772558"/>
                <a:gd name="connsiteX20" fmla="*/ 403316 w 3509997"/>
                <a:gd name="connsiteY20" fmla="*/ 772556 h 772558"/>
                <a:gd name="connsiteX21" fmla="*/ 0 w 3509997"/>
                <a:gd name="connsiteY21" fmla="*/ 386278 h 772558"/>
                <a:gd name="connsiteX22" fmla="*/ 403316 w 3509997"/>
                <a:gd name="connsiteY22" fmla="*/ 0 h 772558"/>
                <a:gd name="connsiteX0" fmla="*/ 403316 w 3509997"/>
                <a:gd name="connsiteY0" fmla="*/ 0 h 772558"/>
                <a:gd name="connsiteX1" fmla="*/ 3187467 w 3509997"/>
                <a:gd name="connsiteY1" fmla="*/ 0 h 772558"/>
                <a:gd name="connsiteX2" fmla="*/ 3431513 w 3509997"/>
                <a:gd name="connsiteY2" fmla="*/ 0 h 772558"/>
                <a:gd name="connsiteX3" fmla="*/ 3431513 w 3509997"/>
                <a:gd name="connsiteY3" fmla="*/ 2021 h 772558"/>
                <a:gd name="connsiteX4" fmla="*/ 3434298 w 3509997"/>
                <a:gd name="connsiteY4" fmla="*/ 2021 h 772558"/>
                <a:gd name="connsiteX5" fmla="*/ 3448409 w 3509997"/>
                <a:gd name="connsiteY5" fmla="*/ 29450 h 772558"/>
                <a:gd name="connsiteX6" fmla="*/ 3509997 w 3509997"/>
                <a:gd name="connsiteY6" fmla="*/ 379733 h 772558"/>
                <a:gd name="connsiteX7" fmla="*/ 3448409 w 3509997"/>
                <a:gd name="connsiteY7" fmla="*/ 730016 h 772558"/>
                <a:gd name="connsiteX8" fmla="*/ 3431513 w 3509997"/>
                <a:gd name="connsiteY8" fmla="*/ 762857 h 772558"/>
                <a:gd name="connsiteX9" fmla="*/ 3431513 w 3509997"/>
                <a:gd name="connsiteY9" fmla="*/ 772556 h 772558"/>
                <a:gd name="connsiteX10" fmla="*/ 3426523 w 3509997"/>
                <a:gd name="connsiteY10" fmla="*/ 772556 h 772558"/>
                <a:gd name="connsiteX11" fmla="*/ 3426522 w 3509997"/>
                <a:gd name="connsiteY11" fmla="*/ 772558 h 772558"/>
                <a:gd name="connsiteX12" fmla="*/ 3244685 w 3509997"/>
                <a:gd name="connsiteY12" fmla="*/ 772558 h 772558"/>
                <a:gd name="connsiteX13" fmla="*/ 3244685 w 3509997"/>
                <a:gd name="connsiteY13" fmla="*/ 772556 h 772558"/>
                <a:gd name="connsiteX14" fmla="*/ 3187467 w 3509997"/>
                <a:gd name="connsiteY14" fmla="*/ 772556 h 772558"/>
                <a:gd name="connsiteX15" fmla="*/ 3182477 w 3509997"/>
                <a:gd name="connsiteY15" fmla="*/ 772556 h 772558"/>
                <a:gd name="connsiteX16" fmla="*/ 3182476 w 3509997"/>
                <a:gd name="connsiteY16" fmla="*/ 772558 h 772558"/>
                <a:gd name="connsiteX17" fmla="*/ 3000639 w 3509997"/>
                <a:gd name="connsiteY17" fmla="*/ 772558 h 772558"/>
                <a:gd name="connsiteX18" fmla="*/ 3000639 w 3509997"/>
                <a:gd name="connsiteY18" fmla="*/ 772556 h 772558"/>
                <a:gd name="connsiteX19" fmla="*/ 403316 w 3509997"/>
                <a:gd name="connsiteY19" fmla="*/ 772556 h 772558"/>
                <a:gd name="connsiteX20" fmla="*/ 0 w 3509997"/>
                <a:gd name="connsiteY20" fmla="*/ 386278 h 772558"/>
                <a:gd name="connsiteX21" fmla="*/ 403316 w 3509997"/>
                <a:gd name="connsiteY21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187467 w 3509997"/>
                <a:gd name="connsiteY13" fmla="*/ 772556 h 772558"/>
                <a:gd name="connsiteX14" fmla="*/ 3182477 w 3509997"/>
                <a:gd name="connsiteY14" fmla="*/ 772556 h 772558"/>
                <a:gd name="connsiteX15" fmla="*/ 3182476 w 3509997"/>
                <a:gd name="connsiteY15" fmla="*/ 772558 h 772558"/>
                <a:gd name="connsiteX16" fmla="*/ 3000639 w 3509997"/>
                <a:gd name="connsiteY16" fmla="*/ 772558 h 772558"/>
                <a:gd name="connsiteX17" fmla="*/ 3000639 w 3509997"/>
                <a:gd name="connsiteY17" fmla="*/ 772556 h 772558"/>
                <a:gd name="connsiteX18" fmla="*/ 403316 w 3509997"/>
                <a:gd name="connsiteY18" fmla="*/ 772556 h 772558"/>
                <a:gd name="connsiteX19" fmla="*/ 0 w 3509997"/>
                <a:gd name="connsiteY19" fmla="*/ 386278 h 772558"/>
                <a:gd name="connsiteX20" fmla="*/ 403316 w 3509997"/>
                <a:gd name="connsiteY20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187467 w 3509997"/>
                <a:gd name="connsiteY13" fmla="*/ 772556 h 772558"/>
                <a:gd name="connsiteX14" fmla="*/ 3182477 w 3509997"/>
                <a:gd name="connsiteY14" fmla="*/ 772556 h 772558"/>
                <a:gd name="connsiteX15" fmla="*/ 3182476 w 3509997"/>
                <a:gd name="connsiteY15" fmla="*/ 772558 h 772558"/>
                <a:gd name="connsiteX16" fmla="*/ 3000639 w 3509997"/>
                <a:gd name="connsiteY16" fmla="*/ 772558 h 772558"/>
                <a:gd name="connsiteX17" fmla="*/ 403316 w 3509997"/>
                <a:gd name="connsiteY17" fmla="*/ 772556 h 772558"/>
                <a:gd name="connsiteX18" fmla="*/ 0 w 3509997"/>
                <a:gd name="connsiteY18" fmla="*/ 386278 h 772558"/>
                <a:gd name="connsiteX19" fmla="*/ 403316 w 3509997"/>
                <a:gd name="connsiteY19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187467 w 3509997"/>
                <a:gd name="connsiteY13" fmla="*/ 772556 h 772558"/>
                <a:gd name="connsiteX14" fmla="*/ 3182477 w 3509997"/>
                <a:gd name="connsiteY14" fmla="*/ 772556 h 772558"/>
                <a:gd name="connsiteX15" fmla="*/ 3000639 w 3509997"/>
                <a:gd name="connsiteY15" fmla="*/ 772558 h 772558"/>
                <a:gd name="connsiteX16" fmla="*/ 403316 w 3509997"/>
                <a:gd name="connsiteY16" fmla="*/ 772556 h 772558"/>
                <a:gd name="connsiteX17" fmla="*/ 0 w 3509997"/>
                <a:gd name="connsiteY17" fmla="*/ 386278 h 772558"/>
                <a:gd name="connsiteX18" fmla="*/ 403316 w 3509997"/>
                <a:gd name="connsiteY18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182477 w 3509997"/>
                <a:gd name="connsiteY13" fmla="*/ 772556 h 772558"/>
                <a:gd name="connsiteX14" fmla="*/ 3000639 w 3509997"/>
                <a:gd name="connsiteY14" fmla="*/ 772558 h 772558"/>
                <a:gd name="connsiteX15" fmla="*/ 403316 w 3509997"/>
                <a:gd name="connsiteY15" fmla="*/ 772556 h 772558"/>
                <a:gd name="connsiteX16" fmla="*/ 0 w 3509997"/>
                <a:gd name="connsiteY16" fmla="*/ 386278 h 772558"/>
                <a:gd name="connsiteX17" fmla="*/ 403316 w 3509997"/>
                <a:gd name="connsiteY17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000639 w 3509997"/>
                <a:gd name="connsiteY13" fmla="*/ 772558 h 772558"/>
                <a:gd name="connsiteX14" fmla="*/ 403316 w 3509997"/>
                <a:gd name="connsiteY14" fmla="*/ 772556 h 772558"/>
                <a:gd name="connsiteX15" fmla="*/ 0 w 3509997"/>
                <a:gd name="connsiteY15" fmla="*/ 386278 h 772558"/>
                <a:gd name="connsiteX16" fmla="*/ 403316 w 3509997"/>
                <a:gd name="connsiteY16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000639 w 3509997"/>
                <a:gd name="connsiteY12" fmla="*/ 772558 h 772558"/>
                <a:gd name="connsiteX13" fmla="*/ 403316 w 3509997"/>
                <a:gd name="connsiteY13" fmla="*/ 772556 h 772558"/>
                <a:gd name="connsiteX14" fmla="*/ 0 w 3509997"/>
                <a:gd name="connsiteY14" fmla="*/ 386278 h 772558"/>
                <a:gd name="connsiteX15" fmla="*/ 403316 w 3509997"/>
                <a:gd name="connsiteY15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000639 w 3509997"/>
                <a:gd name="connsiteY11" fmla="*/ 772558 h 772558"/>
                <a:gd name="connsiteX12" fmla="*/ 403316 w 3509997"/>
                <a:gd name="connsiteY12" fmla="*/ 772556 h 772558"/>
                <a:gd name="connsiteX13" fmla="*/ 0 w 3509997"/>
                <a:gd name="connsiteY13" fmla="*/ 386278 h 772558"/>
                <a:gd name="connsiteX14" fmla="*/ 403316 w 3509997"/>
                <a:gd name="connsiteY14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403316 w 3509997"/>
                <a:gd name="connsiteY11" fmla="*/ 772556 h 772558"/>
                <a:gd name="connsiteX12" fmla="*/ 0 w 3509997"/>
                <a:gd name="connsiteY12" fmla="*/ 386278 h 772558"/>
                <a:gd name="connsiteX13" fmla="*/ 403316 w 3509997"/>
                <a:gd name="connsiteY13" fmla="*/ 0 h 77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09997" h="772558">
                  <a:moveTo>
                    <a:pt x="403316" y="0"/>
                  </a:moveTo>
                  <a:lnTo>
                    <a:pt x="3431513" y="0"/>
                  </a:lnTo>
                  <a:lnTo>
                    <a:pt x="3431513" y="2021"/>
                  </a:lnTo>
                  <a:lnTo>
                    <a:pt x="3434298" y="2021"/>
                  </a:lnTo>
                  <a:lnTo>
                    <a:pt x="3448409" y="29450"/>
                  </a:lnTo>
                  <a:cubicBezTo>
                    <a:pt x="3486461" y="119095"/>
                    <a:pt x="3509997" y="242939"/>
                    <a:pt x="3509997" y="379733"/>
                  </a:cubicBezTo>
                  <a:cubicBezTo>
                    <a:pt x="3509997" y="516527"/>
                    <a:pt x="3486461" y="640371"/>
                    <a:pt x="3448409" y="730016"/>
                  </a:cubicBezTo>
                  <a:lnTo>
                    <a:pt x="3431513" y="762857"/>
                  </a:lnTo>
                  <a:lnTo>
                    <a:pt x="3431513" y="772556"/>
                  </a:lnTo>
                  <a:lnTo>
                    <a:pt x="3426523" y="772556"/>
                  </a:lnTo>
                  <a:cubicBezTo>
                    <a:pt x="3426523" y="772557"/>
                    <a:pt x="3426522" y="772557"/>
                    <a:pt x="3426522" y="772558"/>
                  </a:cubicBezTo>
                  <a:lnTo>
                    <a:pt x="403316" y="772556"/>
                  </a:lnTo>
                  <a:cubicBezTo>
                    <a:pt x="180571" y="772556"/>
                    <a:pt x="0" y="599613"/>
                    <a:pt x="0" y="386278"/>
                  </a:cubicBezTo>
                  <a:cubicBezTo>
                    <a:pt x="0" y="172943"/>
                    <a:pt x="180571" y="0"/>
                    <a:pt x="403316" y="0"/>
                  </a:cubicBez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bg1">
                  <a:lumMod val="8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D9AD71-BA7E-7107-7BD1-09FE5DFB59EB}"/>
                </a:ext>
              </a:extLst>
            </p:cNvPr>
            <p:cNvGrpSpPr/>
            <p:nvPr/>
          </p:nvGrpSpPr>
          <p:grpSpPr>
            <a:xfrm>
              <a:off x="2119638" y="2697798"/>
              <a:ext cx="553874" cy="599131"/>
              <a:chOff x="817562" y="1474894"/>
              <a:chExt cx="901900" cy="975595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0962D4C-772F-AD55-14BA-775006F19210}"/>
                  </a:ext>
                </a:extLst>
              </p:cNvPr>
              <p:cNvSpPr/>
              <p:nvPr/>
            </p:nvSpPr>
            <p:spPr>
              <a:xfrm>
                <a:off x="817562" y="1474894"/>
                <a:ext cx="901900" cy="975595"/>
              </a:xfrm>
              <a:custGeom>
                <a:avLst/>
                <a:gdLst>
                  <a:gd name="connsiteX0" fmla="*/ 843703 w 901900"/>
                  <a:gd name="connsiteY0" fmla="*/ 586 h 975595"/>
                  <a:gd name="connsiteX1" fmla="*/ 870014 w 901900"/>
                  <a:gd name="connsiteY1" fmla="*/ 11093 h 975595"/>
                  <a:gd name="connsiteX2" fmla="*/ 837724 w 901900"/>
                  <a:gd name="connsiteY2" fmla="*/ 204641 h 975595"/>
                  <a:gd name="connsiteX3" fmla="*/ 583026 w 901900"/>
                  <a:gd name="connsiteY3" fmla="*/ 433813 h 975595"/>
                  <a:gd name="connsiteX4" fmla="*/ 500277 w 901900"/>
                  <a:gd name="connsiteY4" fmla="*/ 605811 h 975595"/>
                  <a:gd name="connsiteX5" fmla="*/ 471523 w 901900"/>
                  <a:gd name="connsiteY5" fmla="*/ 646942 h 975595"/>
                  <a:gd name="connsiteX6" fmla="*/ 469773 w 901900"/>
                  <a:gd name="connsiteY6" fmla="*/ 651173 h 975595"/>
                  <a:gd name="connsiteX7" fmla="*/ 125921 w 901900"/>
                  <a:gd name="connsiteY7" fmla="*/ 975595 h 975595"/>
                  <a:gd name="connsiteX8" fmla="*/ 0 w 901900"/>
                  <a:gd name="connsiteY8" fmla="*/ 832529 h 975595"/>
                  <a:gd name="connsiteX9" fmla="*/ 134112 w 901900"/>
                  <a:gd name="connsiteY9" fmla="*/ 604215 h 975595"/>
                  <a:gd name="connsiteX10" fmla="*/ 134968 w 901900"/>
                  <a:gd name="connsiteY10" fmla="*/ 604215 h 975595"/>
                  <a:gd name="connsiteX11" fmla="*/ 135839 w 901900"/>
                  <a:gd name="connsiteY11" fmla="*/ 595321 h 975595"/>
                  <a:gd name="connsiteX12" fmla="*/ 346996 w 901900"/>
                  <a:gd name="connsiteY12" fmla="*/ 260744 h 975595"/>
                  <a:gd name="connsiteX13" fmla="*/ 666274 w 901900"/>
                  <a:gd name="connsiteY13" fmla="*/ 84150 h 975595"/>
                  <a:gd name="connsiteX14" fmla="*/ 843703 w 901900"/>
                  <a:gd name="connsiteY14" fmla="*/ 586 h 975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01900" h="975595">
                    <a:moveTo>
                      <a:pt x="843703" y="586"/>
                    </a:moveTo>
                    <a:cubicBezTo>
                      <a:pt x="853454" y="1838"/>
                      <a:pt x="862370" y="5152"/>
                      <a:pt x="870014" y="11093"/>
                    </a:cubicBezTo>
                    <a:cubicBezTo>
                      <a:pt x="931165" y="58623"/>
                      <a:pt x="895446" y="153778"/>
                      <a:pt x="837724" y="204641"/>
                    </a:cubicBezTo>
                    <a:cubicBezTo>
                      <a:pt x="780003" y="255600"/>
                      <a:pt x="589789" y="426860"/>
                      <a:pt x="583026" y="433813"/>
                    </a:cubicBezTo>
                    <a:cubicBezTo>
                      <a:pt x="579645" y="437242"/>
                      <a:pt x="553760" y="519014"/>
                      <a:pt x="500277" y="605811"/>
                    </a:cubicBezTo>
                    <a:lnTo>
                      <a:pt x="471523" y="646942"/>
                    </a:lnTo>
                    <a:lnTo>
                      <a:pt x="469773" y="651173"/>
                    </a:lnTo>
                    <a:cubicBezTo>
                      <a:pt x="356616" y="868438"/>
                      <a:pt x="125921" y="975595"/>
                      <a:pt x="125921" y="975595"/>
                    </a:cubicBezTo>
                    <a:lnTo>
                      <a:pt x="0" y="832529"/>
                    </a:lnTo>
                    <a:lnTo>
                      <a:pt x="134112" y="604215"/>
                    </a:lnTo>
                    <a:lnTo>
                      <a:pt x="134968" y="604215"/>
                    </a:lnTo>
                    <a:lnTo>
                      <a:pt x="135839" y="595321"/>
                    </a:lnTo>
                    <a:cubicBezTo>
                      <a:pt x="161949" y="467079"/>
                      <a:pt x="242602" y="318513"/>
                      <a:pt x="346996" y="260744"/>
                    </a:cubicBezTo>
                    <a:lnTo>
                      <a:pt x="666274" y="84150"/>
                    </a:lnTo>
                    <a:cubicBezTo>
                      <a:pt x="666274" y="84150"/>
                      <a:pt x="775445" y="-8174"/>
                      <a:pt x="843703" y="586"/>
                    </a:cubicBezTo>
                    <a:close/>
                  </a:path>
                </a:pathLst>
              </a:custGeom>
              <a:solidFill>
                <a:srgbClr val="EBBB9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EA6189B-9665-1A63-17DB-9358F80434AE}"/>
                  </a:ext>
                </a:extLst>
              </p:cNvPr>
              <p:cNvSpPr/>
              <p:nvPr/>
            </p:nvSpPr>
            <p:spPr>
              <a:xfrm>
                <a:off x="1529175" y="1493600"/>
                <a:ext cx="164746" cy="146987"/>
              </a:xfrm>
              <a:custGeom>
                <a:avLst/>
                <a:gdLst>
                  <a:gd name="connsiteX0" fmla="*/ 4193 w 164746"/>
                  <a:gd name="connsiteY0" fmla="*/ 59063 h 146987"/>
                  <a:gd name="connsiteX1" fmla="*/ 12765 w 164746"/>
                  <a:gd name="connsiteY1" fmla="*/ 97734 h 146987"/>
                  <a:gd name="connsiteX2" fmla="*/ 70201 w 164746"/>
                  <a:gd name="connsiteY2" fmla="*/ 146978 h 146987"/>
                  <a:gd name="connsiteX3" fmla="*/ 161260 w 164746"/>
                  <a:gd name="connsiteY3" fmla="*/ 32678 h 146987"/>
                  <a:gd name="connsiteX4" fmla="*/ 62009 w 164746"/>
                  <a:gd name="connsiteY4" fmla="*/ 16772 h 146987"/>
                  <a:gd name="connsiteX5" fmla="*/ 4193 w 164746"/>
                  <a:gd name="connsiteY5" fmla="*/ 59063 h 146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46" h="146987">
                    <a:moveTo>
                      <a:pt x="4193" y="59063"/>
                    </a:moveTo>
                    <a:cubicBezTo>
                      <a:pt x="-4285" y="73445"/>
                      <a:pt x="859" y="85066"/>
                      <a:pt x="12765" y="97734"/>
                    </a:cubicBezTo>
                    <a:cubicBezTo>
                      <a:pt x="24671" y="110402"/>
                      <a:pt x="60104" y="146121"/>
                      <a:pt x="70201" y="146978"/>
                    </a:cubicBezTo>
                    <a:cubicBezTo>
                      <a:pt x="80297" y="147740"/>
                      <a:pt x="184977" y="101639"/>
                      <a:pt x="161260" y="32678"/>
                    </a:cubicBezTo>
                    <a:cubicBezTo>
                      <a:pt x="141638" y="-24281"/>
                      <a:pt x="76297" y="8866"/>
                      <a:pt x="62009" y="16772"/>
                    </a:cubicBezTo>
                    <a:cubicBezTo>
                      <a:pt x="58295" y="18867"/>
                      <a:pt x="8765" y="51443"/>
                      <a:pt x="4193" y="59063"/>
                    </a:cubicBezTo>
                    <a:close/>
                  </a:path>
                </a:pathLst>
              </a:custGeom>
              <a:solidFill>
                <a:srgbClr val="FAC7A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528DC12-2AD2-2A24-4BDE-7D822F7A9FB3}"/>
                </a:ext>
              </a:extLst>
            </p:cNvPr>
            <p:cNvSpPr/>
            <p:nvPr/>
          </p:nvSpPr>
          <p:spPr>
            <a:xfrm rot="19133400">
              <a:off x="1963309" y="3073566"/>
              <a:ext cx="213214" cy="351144"/>
            </a:xfrm>
            <a:custGeom>
              <a:avLst/>
              <a:gdLst>
                <a:gd name="connsiteX0" fmla="*/ 0 w 347186"/>
                <a:gd name="connsiteY0" fmla="*/ 0 h 571785"/>
                <a:gd name="connsiteX1" fmla="*/ 347186 w 347186"/>
                <a:gd name="connsiteY1" fmla="*/ 0 h 571785"/>
                <a:gd name="connsiteX2" fmla="*/ 347186 w 347186"/>
                <a:gd name="connsiteY2" fmla="*/ 571786 h 571785"/>
                <a:gd name="connsiteX3" fmla="*/ 0 w 347186"/>
                <a:gd name="connsiteY3" fmla="*/ 571786 h 57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186" h="571785">
                  <a:moveTo>
                    <a:pt x="0" y="0"/>
                  </a:moveTo>
                  <a:lnTo>
                    <a:pt x="347186" y="0"/>
                  </a:lnTo>
                  <a:lnTo>
                    <a:pt x="347186" y="571786"/>
                  </a:lnTo>
                  <a:lnTo>
                    <a:pt x="0" y="57178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 useBgFill="1"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578F2CE0-A8BB-4B44-F6A7-70364DCF9430}"/>
                </a:ext>
              </a:extLst>
            </p:cNvPr>
            <p:cNvSpPr/>
            <p:nvPr/>
          </p:nvSpPr>
          <p:spPr bwMode="auto">
            <a:xfrm rot="13679421">
              <a:off x="1676032" y="3283673"/>
              <a:ext cx="596586" cy="64408"/>
            </a:xfrm>
            <a:prstGeom prst="triangle">
              <a:avLst/>
            </a:prstGeom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E6AFC3D-BCFC-0A62-2233-22AD820E2521}"/>
                </a:ext>
              </a:extLst>
            </p:cNvPr>
            <p:cNvSpPr/>
            <p:nvPr/>
          </p:nvSpPr>
          <p:spPr bwMode="auto">
            <a:xfrm>
              <a:off x="6209141" y="2335341"/>
              <a:ext cx="3273866" cy="928425"/>
            </a:xfrm>
            <a:custGeom>
              <a:avLst/>
              <a:gdLst>
                <a:gd name="connsiteX0" fmla="*/ 3082178 w 3146121"/>
                <a:gd name="connsiteY0" fmla="*/ 0 h 995396"/>
                <a:gd name="connsiteX1" fmla="*/ 2596897 w 3146121"/>
                <a:gd name="connsiteY1" fmla="*/ 0 h 995396"/>
                <a:gd name="connsiteX2" fmla="*/ 813871 w 3146121"/>
                <a:gd name="connsiteY2" fmla="*/ 0 h 995396"/>
                <a:gd name="connsiteX3" fmla="*/ 328590 w 3146121"/>
                <a:gd name="connsiteY3" fmla="*/ 0 h 995396"/>
                <a:gd name="connsiteX4" fmla="*/ 0 w 3146121"/>
                <a:gd name="connsiteY4" fmla="*/ 497697 h 995396"/>
                <a:gd name="connsiteX5" fmla="*/ 328590 w 3146121"/>
                <a:gd name="connsiteY5" fmla="*/ 995394 h 995396"/>
                <a:gd name="connsiteX6" fmla="*/ 813871 w 3146121"/>
                <a:gd name="connsiteY6" fmla="*/ 995394 h 995396"/>
                <a:gd name="connsiteX7" fmla="*/ 2444684 w 3146121"/>
                <a:gd name="connsiteY7" fmla="*/ 995394 h 995396"/>
                <a:gd name="connsiteX8" fmla="*/ 2444684 w 3146121"/>
                <a:gd name="connsiteY8" fmla="*/ 995396 h 995396"/>
                <a:gd name="connsiteX9" fmla="*/ 2592831 w 3146121"/>
                <a:gd name="connsiteY9" fmla="*/ 995396 h 995396"/>
                <a:gd name="connsiteX10" fmla="*/ 2592832 w 3146121"/>
                <a:gd name="connsiteY10" fmla="*/ 995394 h 995396"/>
                <a:gd name="connsiteX11" fmla="*/ 2596897 w 3146121"/>
                <a:gd name="connsiteY11" fmla="*/ 995394 h 995396"/>
                <a:gd name="connsiteX12" fmla="*/ 2929965 w 3146121"/>
                <a:gd name="connsiteY12" fmla="*/ 995394 h 995396"/>
                <a:gd name="connsiteX13" fmla="*/ 2929965 w 3146121"/>
                <a:gd name="connsiteY13" fmla="*/ 995396 h 995396"/>
                <a:gd name="connsiteX14" fmla="*/ 3078112 w 3146121"/>
                <a:gd name="connsiteY14" fmla="*/ 995396 h 995396"/>
                <a:gd name="connsiteX15" fmla="*/ 3078113 w 3146121"/>
                <a:gd name="connsiteY15" fmla="*/ 995394 h 995396"/>
                <a:gd name="connsiteX16" fmla="*/ 3082178 w 3146121"/>
                <a:gd name="connsiteY16" fmla="*/ 995394 h 995396"/>
                <a:gd name="connsiteX17" fmla="*/ 3082178 w 3146121"/>
                <a:gd name="connsiteY17" fmla="*/ 982897 h 995396"/>
                <a:gd name="connsiteX18" fmla="*/ 3095944 w 3146121"/>
                <a:gd name="connsiteY18" fmla="*/ 940583 h 995396"/>
                <a:gd name="connsiteX19" fmla="*/ 3146121 w 3146121"/>
                <a:gd name="connsiteY19" fmla="*/ 489264 h 995396"/>
                <a:gd name="connsiteX20" fmla="*/ 3095944 w 3146121"/>
                <a:gd name="connsiteY20" fmla="*/ 37944 h 995396"/>
                <a:gd name="connsiteX21" fmla="*/ 3084447 w 3146121"/>
                <a:gd name="connsiteY21" fmla="*/ 2603 h 995396"/>
                <a:gd name="connsiteX22" fmla="*/ 3082178 w 3146121"/>
                <a:gd name="connsiteY22" fmla="*/ 2603 h 995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46121" h="995396">
                  <a:moveTo>
                    <a:pt x="3082178" y="0"/>
                  </a:moveTo>
                  <a:lnTo>
                    <a:pt x="2596897" y="0"/>
                  </a:lnTo>
                  <a:lnTo>
                    <a:pt x="813871" y="0"/>
                  </a:lnTo>
                  <a:lnTo>
                    <a:pt x="328590" y="0"/>
                  </a:lnTo>
                  <a:cubicBezTo>
                    <a:pt x="147115" y="0"/>
                    <a:pt x="0" y="222827"/>
                    <a:pt x="0" y="497697"/>
                  </a:cubicBezTo>
                  <a:cubicBezTo>
                    <a:pt x="0" y="772567"/>
                    <a:pt x="147115" y="995394"/>
                    <a:pt x="328590" y="995394"/>
                  </a:cubicBezTo>
                  <a:lnTo>
                    <a:pt x="813871" y="995394"/>
                  </a:lnTo>
                  <a:lnTo>
                    <a:pt x="2444684" y="995394"/>
                  </a:lnTo>
                  <a:lnTo>
                    <a:pt x="2444684" y="995396"/>
                  </a:lnTo>
                  <a:lnTo>
                    <a:pt x="2592831" y="995396"/>
                  </a:lnTo>
                  <a:lnTo>
                    <a:pt x="2592832" y="995394"/>
                  </a:lnTo>
                  <a:lnTo>
                    <a:pt x="2596897" y="995394"/>
                  </a:lnTo>
                  <a:lnTo>
                    <a:pt x="2929965" y="995394"/>
                  </a:lnTo>
                  <a:lnTo>
                    <a:pt x="2929965" y="995396"/>
                  </a:lnTo>
                  <a:lnTo>
                    <a:pt x="3078112" y="995396"/>
                  </a:lnTo>
                  <a:lnTo>
                    <a:pt x="3078113" y="995394"/>
                  </a:lnTo>
                  <a:lnTo>
                    <a:pt x="3082178" y="995394"/>
                  </a:lnTo>
                  <a:lnTo>
                    <a:pt x="3082178" y="982897"/>
                  </a:lnTo>
                  <a:lnTo>
                    <a:pt x="3095944" y="940583"/>
                  </a:lnTo>
                  <a:cubicBezTo>
                    <a:pt x="3126946" y="825081"/>
                    <a:pt x="3146121" y="665515"/>
                    <a:pt x="3146121" y="489264"/>
                  </a:cubicBezTo>
                  <a:cubicBezTo>
                    <a:pt x="3146121" y="313013"/>
                    <a:pt x="3126946" y="153447"/>
                    <a:pt x="3095944" y="37944"/>
                  </a:cubicBezTo>
                  <a:lnTo>
                    <a:pt x="3084447" y="2603"/>
                  </a:lnTo>
                  <a:lnTo>
                    <a:pt x="3082178" y="26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B10416B-1276-A66E-CB25-5CDB604EFEC5}"/>
                </a:ext>
              </a:extLst>
            </p:cNvPr>
            <p:cNvSpPr/>
            <p:nvPr/>
          </p:nvSpPr>
          <p:spPr>
            <a:xfrm flipH="1">
              <a:off x="9497374" y="2697825"/>
              <a:ext cx="416001" cy="308097"/>
            </a:xfrm>
            <a:custGeom>
              <a:avLst/>
              <a:gdLst>
                <a:gd name="connsiteX0" fmla="*/ 255175 w 677395"/>
                <a:gd name="connsiteY0" fmla="*/ 0 h 501689"/>
                <a:gd name="connsiteX1" fmla="*/ 490290 w 677395"/>
                <a:gd name="connsiteY1" fmla="*/ 109179 h 501689"/>
                <a:gd name="connsiteX2" fmla="*/ 495263 w 677395"/>
                <a:gd name="connsiteY2" fmla="*/ 120401 h 501689"/>
                <a:gd name="connsiteX3" fmla="*/ 514636 w 677395"/>
                <a:gd name="connsiteY3" fmla="*/ 92107 h 501689"/>
                <a:gd name="connsiteX4" fmla="*/ 676656 w 677395"/>
                <a:gd name="connsiteY4" fmla="*/ 235839 h 501689"/>
                <a:gd name="connsiteX5" fmla="*/ 643318 w 677395"/>
                <a:gd name="connsiteY5" fmla="*/ 299943 h 501689"/>
                <a:gd name="connsiteX6" fmla="*/ 595187 w 677395"/>
                <a:gd name="connsiteY6" fmla="*/ 291751 h 501689"/>
                <a:gd name="connsiteX7" fmla="*/ 532619 w 677395"/>
                <a:gd name="connsiteY7" fmla="*/ 254037 h 501689"/>
                <a:gd name="connsiteX8" fmla="*/ 628650 w 677395"/>
                <a:gd name="connsiteY8" fmla="*/ 390240 h 501689"/>
                <a:gd name="connsiteX9" fmla="*/ 581501 w 677395"/>
                <a:gd name="connsiteY9" fmla="*/ 445008 h 501689"/>
                <a:gd name="connsiteX10" fmla="*/ 536460 w 677395"/>
                <a:gd name="connsiteY10" fmla="*/ 425999 h 501689"/>
                <a:gd name="connsiteX11" fmla="*/ 500150 w 677395"/>
                <a:gd name="connsiteY11" fmla="*/ 390537 h 501689"/>
                <a:gd name="connsiteX12" fmla="*/ 539496 w 677395"/>
                <a:gd name="connsiteY12" fmla="*/ 446342 h 501689"/>
                <a:gd name="connsiteX13" fmla="*/ 492347 w 677395"/>
                <a:gd name="connsiteY13" fmla="*/ 501110 h 501689"/>
                <a:gd name="connsiteX14" fmla="*/ 333218 w 677395"/>
                <a:gd name="connsiteY14" fmla="*/ 355367 h 501689"/>
                <a:gd name="connsiteX15" fmla="*/ 328644 w 677395"/>
                <a:gd name="connsiteY15" fmla="*/ 349149 h 501689"/>
                <a:gd name="connsiteX16" fmla="*/ 306613 w 677395"/>
                <a:gd name="connsiteY16" fmla="*/ 353938 h 501689"/>
                <a:gd name="connsiteX17" fmla="*/ 255175 w 677395"/>
                <a:gd name="connsiteY17" fmla="*/ 357569 h 501689"/>
                <a:gd name="connsiteX18" fmla="*/ 0 w 677395"/>
                <a:gd name="connsiteY18" fmla="*/ 178784 h 501689"/>
                <a:gd name="connsiteX19" fmla="*/ 255175 w 677395"/>
                <a:gd name="connsiteY19" fmla="*/ 0 h 501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77395" h="501689">
                  <a:moveTo>
                    <a:pt x="255175" y="0"/>
                  </a:moveTo>
                  <a:cubicBezTo>
                    <a:pt x="360831" y="0"/>
                    <a:pt x="451539" y="45006"/>
                    <a:pt x="490290" y="109179"/>
                  </a:cubicBezTo>
                  <a:lnTo>
                    <a:pt x="495263" y="120401"/>
                  </a:lnTo>
                  <a:lnTo>
                    <a:pt x="514636" y="92107"/>
                  </a:lnTo>
                  <a:lnTo>
                    <a:pt x="676656" y="235839"/>
                  </a:lnTo>
                  <a:cubicBezTo>
                    <a:pt x="676656" y="235839"/>
                    <a:pt x="685324" y="278225"/>
                    <a:pt x="643318" y="299943"/>
                  </a:cubicBezTo>
                  <a:cubicBezTo>
                    <a:pt x="632841" y="305372"/>
                    <a:pt x="615422" y="301146"/>
                    <a:pt x="595187" y="291751"/>
                  </a:cubicBezTo>
                  <a:lnTo>
                    <a:pt x="532619" y="254037"/>
                  </a:lnTo>
                  <a:lnTo>
                    <a:pt x="628650" y="390240"/>
                  </a:lnTo>
                  <a:cubicBezTo>
                    <a:pt x="628650" y="390240"/>
                    <a:pt x="627316" y="433578"/>
                    <a:pt x="581501" y="445008"/>
                  </a:cubicBezTo>
                  <a:cubicBezTo>
                    <a:pt x="570024" y="447890"/>
                    <a:pt x="554016" y="439782"/>
                    <a:pt x="536460" y="425999"/>
                  </a:cubicBezTo>
                  <a:lnTo>
                    <a:pt x="500150" y="390537"/>
                  </a:lnTo>
                  <a:lnTo>
                    <a:pt x="539496" y="446342"/>
                  </a:lnTo>
                  <a:cubicBezTo>
                    <a:pt x="539496" y="446342"/>
                    <a:pt x="538162" y="489680"/>
                    <a:pt x="492347" y="501110"/>
                  </a:cubicBezTo>
                  <a:cubicBezTo>
                    <a:pt x="452176" y="511195"/>
                    <a:pt x="356507" y="386658"/>
                    <a:pt x="333218" y="355367"/>
                  </a:cubicBezTo>
                  <a:lnTo>
                    <a:pt x="328644" y="349149"/>
                  </a:lnTo>
                  <a:lnTo>
                    <a:pt x="306613" y="353938"/>
                  </a:lnTo>
                  <a:cubicBezTo>
                    <a:pt x="289999" y="356319"/>
                    <a:pt x="272796" y="357569"/>
                    <a:pt x="255175" y="357569"/>
                  </a:cubicBezTo>
                  <a:cubicBezTo>
                    <a:pt x="114205" y="357569"/>
                    <a:pt x="0" y="277559"/>
                    <a:pt x="0" y="178784"/>
                  </a:cubicBezTo>
                  <a:cubicBezTo>
                    <a:pt x="0" y="80010"/>
                    <a:pt x="114300" y="0"/>
                    <a:pt x="255175" y="0"/>
                  </a:cubicBezTo>
                  <a:close/>
                </a:path>
              </a:pathLst>
            </a:custGeom>
            <a:solidFill>
              <a:srgbClr val="CFA58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E422CAB-F3BF-B7E5-358D-CCF470BF0E01}"/>
                </a:ext>
              </a:extLst>
            </p:cNvPr>
            <p:cNvSpPr/>
            <p:nvPr/>
          </p:nvSpPr>
          <p:spPr>
            <a:xfrm flipH="1">
              <a:off x="9490949" y="2609647"/>
              <a:ext cx="659272" cy="687399"/>
            </a:xfrm>
            <a:custGeom>
              <a:avLst/>
              <a:gdLst>
                <a:gd name="connsiteX0" fmla="*/ 0 w 1073524"/>
                <a:gd name="connsiteY0" fmla="*/ 836053 h 1119326"/>
                <a:gd name="connsiteX1" fmla="*/ 212217 w 1073524"/>
                <a:gd name="connsiteY1" fmla="*/ 143585 h 1119326"/>
                <a:gd name="connsiteX2" fmla="*/ 670751 w 1073524"/>
                <a:gd name="connsiteY2" fmla="*/ 139 h 1119326"/>
                <a:gd name="connsiteX3" fmla="*/ 1073182 w 1073524"/>
                <a:gd name="connsiteY3" fmla="*/ 168255 h 1119326"/>
                <a:gd name="connsiteX4" fmla="*/ 933926 w 1073524"/>
                <a:gd name="connsiteY4" fmla="*/ 239597 h 1119326"/>
                <a:gd name="connsiteX5" fmla="*/ 709803 w 1073524"/>
                <a:gd name="connsiteY5" fmla="*/ 180161 h 1119326"/>
                <a:gd name="connsiteX6" fmla="*/ 463582 w 1073524"/>
                <a:gd name="connsiteY6" fmla="*/ 282079 h 1119326"/>
                <a:gd name="connsiteX7" fmla="*/ 523018 w 1073524"/>
                <a:gd name="connsiteY7" fmla="*/ 501154 h 1119326"/>
                <a:gd name="connsiteX8" fmla="*/ 407575 w 1073524"/>
                <a:gd name="connsiteY8" fmla="*/ 1015409 h 1119326"/>
                <a:gd name="connsiteX9" fmla="*/ 261557 w 1073524"/>
                <a:gd name="connsiteY9" fmla="*/ 1119327 h 1119326"/>
                <a:gd name="connsiteX10" fmla="*/ 95 w 1073524"/>
                <a:gd name="connsiteY10" fmla="*/ 836148 h 111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3524" h="1119326">
                  <a:moveTo>
                    <a:pt x="0" y="836053"/>
                  </a:moveTo>
                  <a:cubicBezTo>
                    <a:pt x="0" y="836053"/>
                    <a:pt x="195263" y="157968"/>
                    <a:pt x="212217" y="143585"/>
                  </a:cubicBezTo>
                  <a:cubicBezTo>
                    <a:pt x="229267" y="129203"/>
                    <a:pt x="614648" y="-4909"/>
                    <a:pt x="670751" y="139"/>
                  </a:cubicBezTo>
                  <a:cubicBezTo>
                    <a:pt x="726758" y="5282"/>
                    <a:pt x="1068134" y="132632"/>
                    <a:pt x="1073182" y="168255"/>
                  </a:cubicBezTo>
                  <a:cubicBezTo>
                    <a:pt x="1078230" y="203879"/>
                    <a:pt x="1027366" y="270173"/>
                    <a:pt x="933926" y="239597"/>
                  </a:cubicBezTo>
                  <a:cubicBezTo>
                    <a:pt x="840486" y="209022"/>
                    <a:pt x="709803" y="180161"/>
                    <a:pt x="709803" y="180161"/>
                  </a:cubicBezTo>
                  <a:lnTo>
                    <a:pt x="463582" y="282079"/>
                  </a:lnTo>
                  <a:cubicBezTo>
                    <a:pt x="463582" y="282079"/>
                    <a:pt x="468630" y="417905"/>
                    <a:pt x="523018" y="501154"/>
                  </a:cubicBezTo>
                  <a:cubicBezTo>
                    <a:pt x="577406" y="584402"/>
                    <a:pt x="419481" y="1003217"/>
                    <a:pt x="407575" y="1015409"/>
                  </a:cubicBezTo>
                  <a:cubicBezTo>
                    <a:pt x="395669" y="1027601"/>
                    <a:pt x="261557" y="1119327"/>
                    <a:pt x="261557" y="1119327"/>
                  </a:cubicBezTo>
                  <a:lnTo>
                    <a:pt x="95" y="836148"/>
                  </a:lnTo>
                  <a:close/>
                </a:path>
              </a:pathLst>
            </a:custGeom>
            <a:solidFill>
              <a:srgbClr val="E3B5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A4637AA-06B0-1D70-4C77-1D5B22E87366}"/>
                </a:ext>
              </a:extLst>
            </p:cNvPr>
            <p:cNvSpPr/>
            <p:nvPr/>
          </p:nvSpPr>
          <p:spPr bwMode="auto">
            <a:xfrm flipH="1">
              <a:off x="6338581" y="2401569"/>
              <a:ext cx="3509997" cy="795968"/>
            </a:xfrm>
            <a:custGeom>
              <a:avLst/>
              <a:gdLst>
                <a:gd name="connsiteX0" fmla="*/ 403316 w 3509997"/>
                <a:gd name="connsiteY0" fmla="*/ 0 h 772558"/>
                <a:gd name="connsiteX1" fmla="*/ 647362 w 3509997"/>
                <a:gd name="connsiteY1" fmla="*/ 0 h 772558"/>
                <a:gd name="connsiteX2" fmla="*/ 3187467 w 3509997"/>
                <a:gd name="connsiteY2" fmla="*/ 0 h 772558"/>
                <a:gd name="connsiteX3" fmla="*/ 3431513 w 3509997"/>
                <a:gd name="connsiteY3" fmla="*/ 0 h 772558"/>
                <a:gd name="connsiteX4" fmla="*/ 3431513 w 3509997"/>
                <a:gd name="connsiteY4" fmla="*/ 2021 h 772558"/>
                <a:gd name="connsiteX5" fmla="*/ 3434298 w 3509997"/>
                <a:gd name="connsiteY5" fmla="*/ 2021 h 772558"/>
                <a:gd name="connsiteX6" fmla="*/ 3448409 w 3509997"/>
                <a:gd name="connsiteY6" fmla="*/ 29450 h 772558"/>
                <a:gd name="connsiteX7" fmla="*/ 3509997 w 3509997"/>
                <a:gd name="connsiteY7" fmla="*/ 379733 h 772558"/>
                <a:gd name="connsiteX8" fmla="*/ 3448409 w 3509997"/>
                <a:gd name="connsiteY8" fmla="*/ 730016 h 772558"/>
                <a:gd name="connsiteX9" fmla="*/ 3431513 w 3509997"/>
                <a:gd name="connsiteY9" fmla="*/ 762857 h 772558"/>
                <a:gd name="connsiteX10" fmla="*/ 3431513 w 3509997"/>
                <a:gd name="connsiteY10" fmla="*/ 772556 h 772558"/>
                <a:gd name="connsiteX11" fmla="*/ 3426523 w 3509997"/>
                <a:gd name="connsiteY11" fmla="*/ 772556 h 772558"/>
                <a:gd name="connsiteX12" fmla="*/ 3426522 w 3509997"/>
                <a:gd name="connsiteY12" fmla="*/ 772558 h 772558"/>
                <a:gd name="connsiteX13" fmla="*/ 3244685 w 3509997"/>
                <a:gd name="connsiteY13" fmla="*/ 772558 h 772558"/>
                <a:gd name="connsiteX14" fmla="*/ 3244685 w 3509997"/>
                <a:gd name="connsiteY14" fmla="*/ 772556 h 772558"/>
                <a:gd name="connsiteX15" fmla="*/ 3187467 w 3509997"/>
                <a:gd name="connsiteY15" fmla="*/ 772556 h 772558"/>
                <a:gd name="connsiteX16" fmla="*/ 3182477 w 3509997"/>
                <a:gd name="connsiteY16" fmla="*/ 772556 h 772558"/>
                <a:gd name="connsiteX17" fmla="*/ 3182476 w 3509997"/>
                <a:gd name="connsiteY17" fmla="*/ 772558 h 772558"/>
                <a:gd name="connsiteX18" fmla="*/ 3000639 w 3509997"/>
                <a:gd name="connsiteY18" fmla="*/ 772558 h 772558"/>
                <a:gd name="connsiteX19" fmla="*/ 3000639 w 3509997"/>
                <a:gd name="connsiteY19" fmla="*/ 772556 h 772558"/>
                <a:gd name="connsiteX20" fmla="*/ 647362 w 3509997"/>
                <a:gd name="connsiteY20" fmla="*/ 772556 h 772558"/>
                <a:gd name="connsiteX21" fmla="*/ 403316 w 3509997"/>
                <a:gd name="connsiteY21" fmla="*/ 772556 h 772558"/>
                <a:gd name="connsiteX22" fmla="*/ 0 w 3509997"/>
                <a:gd name="connsiteY22" fmla="*/ 386278 h 772558"/>
                <a:gd name="connsiteX23" fmla="*/ 403316 w 3509997"/>
                <a:gd name="connsiteY23" fmla="*/ 0 h 772558"/>
                <a:gd name="connsiteX0" fmla="*/ 403316 w 3509997"/>
                <a:gd name="connsiteY0" fmla="*/ 0 h 772558"/>
                <a:gd name="connsiteX1" fmla="*/ 3187467 w 3509997"/>
                <a:gd name="connsiteY1" fmla="*/ 0 h 772558"/>
                <a:gd name="connsiteX2" fmla="*/ 3431513 w 3509997"/>
                <a:gd name="connsiteY2" fmla="*/ 0 h 772558"/>
                <a:gd name="connsiteX3" fmla="*/ 3431513 w 3509997"/>
                <a:gd name="connsiteY3" fmla="*/ 2021 h 772558"/>
                <a:gd name="connsiteX4" fmla="*/ 3434298 w 3509997"/>
                <a:gd name="connsiteY4" fmla="*/ 2021 h 772558"/>
                <a:gd name="connsiteX5" fmla="*/ 3448409 w 3509997"/>
                <a:gd name="connsiteY5" fmla="*/ 29450 h 772558"/>
                <a:gd name="connsiteX6" fmla="*/ 3509997 w 3509997"/>
                <a:gd name="connsiteY6" fmla="*/ 379733 h 772558"/>
                <a:gd name="connsiteX7" fmla="*/ 3448409 w 3509997"/>
                <a:gd name="connsiteY7" fmla="*/ 730016 h 772558"/>
                <a:gd name="connsiteX8" fmla="*/ 3431513 w 3509997"/>
                <a:gd name="connsiteY8" fmla="*/ 762857 h 772558"/>
                <a:gd name="connsiteX9" fmla="*/ 3431513 w 3509997"/>
                <a:gd name="connsiteY9" fmla="*/ 772556 h 772558"/>
                <a:gd name="connsiteX10" fmla="*/ 3426523 w 3509997"/>
                <a:gd name="connsiteY10" fmla="*/ 772556 h 772558"/>
                <a:gd name="connsiteX11" fmla="*/ 3426522 w 3509997"/>
                <a:gd name="connsiteY11" fmla="*/ 772558 h 772558"/>
                <a:gd name="connsiteX12" fmla="*/ 3244685 w 3509997"/>
                <a:gd name="connsiteY12" fmla="*/ 772558 h 772558"/>
                <a:gd name="connsiteX13" fmla="*/ 3244685 w 3509997"/>
                <a:gd name="connsiteY13" fmla="*/ 772556 h 772558"/>
                <a:gd name="connsiteX14" fmla="*/ 3187467 w 3509997"/>
                <a:gd name="connsiteY14" fmla="*/ 772556 h 772558"/>
                <a:gd name="connsiteX15" fmla="*/ 3182477 w 3509997"/>
                <a:gd name="connsiteY15" fmla="*/ 772556 h 772558"/>
                <a:gd name="connsiteX16" fmla="*/ 3182476 w 3509997"/>
                <a:gd name="connsiteY16" fmla="*/ 772558 h 772558"/>
                <a:gd name="connsiteX17" fmla="*/ 3000639 w 3509997"/>
                <a:gd name="connsiteY17" fmla="*/ 772558 h 772558"/>
                <a:gd name="connsiteX18" fmla="*/ 3000639 w 3509997"/>
                <a:gd name="connsiteY18" fmla="*/ 772556 h 772558"/>
                <a:gd name="connsiteX19" fmla="*/ 647362 w 3509997"/>
                <a:gd name="connsiteY19" fmla="*/ 772556 h 772558"/>
                <a:gd name="connsiteX20" fmla="*/ 403316 w 3509997"/>
                <a:gd name="connsiteY20" fmla="*/ 772556 h 772558"/>
                <a:gd name="connsiteX21" fmla="*/ 0 w 3509997"/>
                <a:gd name="connsiteY21" fmla="*/ 386278 h 772558"/>
                <a:gd name="connsiteX22" fmla="*/ 403316 w 3509997"/>
                <a:gd name="connsiteY22" fmla="*/ 0 h 772558"/>
                <a:gd name="connsiteX0" fmla="*/ 403316 w 3509997"/>
                <a:gd name="connsiteY0" fmla="*/ 0 h 772558"/>
                <a:gd name="connsiteX1" fmla="*/ 3187467 w 3509997"/>
                <a:gd name="connsiteY1" fmla="*/ 0 h 772558"/>
                <a:gd name="connsiteX2" fmla="*/ 3431513 w 3509997"/>
                <a:gd name="connsiteY2" fmla="*/ 0 h 772558"/>
                <a:gd name="connsiteX3" fmla="*/ 3431513 w 3509997"/>
                <a:gd name="connsiteY3" fmla="*/ 2021 h 772558"/>
                <a:gd name="connsiteX4" fmla="*/ 3434298 w 3509997"/>
                <a:gd name="connsiteY4" fmla="*/ 2021 h 772558"/>
                <a:gd name="connsiteX5" fmla="*/ 3448409 w 3509997"/>
                <a:gd name="connsiteY5" fmla="*/ 29450 h 772558"/>
                <a:gd name="connsiteX6" fmla="*/ 3509997 w 3509997"/>
                <a:gd name="connsiteY6" fmla="*/ 379733 h 772558"/>
                <a:gd name="connsiteX7" fmla="*/ 3448409 w 3509997"/>
                <a:gd name="connsiteY7" fmla="*/ 730016 h 772558"/>
                <a:gd name="connsiteX8" fmla="*/ 3431513 w 3509997"/>
                <a:gd name="connsiteY8" fmla="*/ 762857 h 772558"/>
                <a:gd name="connsiteX9" fmla="*/ 3431513 w 3509997"/>
                <a:gd name="connsiteY9" fmla="*/ 772556 h 772558"/>
                <a:gd name="connsiteX10" fmla="*/ 3426523 w 3509997"/>
                <a:gd name="connsiteY10" fmla="*/ 772556 h 772558"/>
                <a:gd name="connsiteX11" fmla="*/ 3426522 w 3509997"/>
                <a:gd name="connsiteY11" fmla="*/ 772558 h 772558"/>
                <a:gd name="connsiteX12" fmla="*/ 3244685 w 3509997"/>
                <a:gd name="connsiteY12" fmla="*/ 772558 h 772558"/>
                <a:gd name="connsiteX13" fmla="*/ 3244685 w 3509997"/>
                <a:gd name="connsiteY13" fmla="*/ 772556 h 772558"/>
                <a:gd name="connsiteX14" fmla="*/ 3187467 w 3509997"/>
                <a:gd name="connsiteY14" fmla="*/ 772556 h 772558"/>
                <a:gd name="connsiteX15" fmla="*/ 3182477 w 3509997"/>
                <a:gd name="connsiteY15" fmla="*/ 772556 h 772558"/>
                <a:gd name="connsiteX16" fmla="*/ 3182476 w 3509997"/>
                <a:gd name="connsiteY16" fmla="*/ 772558 h 772558"/>
                <a:gd name="connsiteX17" fmla="*/ 3000639 w 3509997"/>
                <a:gd name="connsiteY17" fmla="*/ 772558 h 772558"/>
                <a:gd name="connsiteX18" fmla="*/ 3000639 w 3509997"/>
                <a:gd name="connsiteY18" fmla="*/ 772556 h 772558"/>
                <a:gd name="connsiteX19" fmla="*/ 403316 w 3509997"/>
                <a:gd name="connsiteY19" fmla="*/ 772556 h 772558"/>
                <a:gd name="connsiteX20" fmla="*/ 0 w 3509997"/>
                <a:gd name="connsiteY20" fmla="*/ 386278 h 772558"/>
                <a:gd name="connsiteX21" fmla="*/ 403316 w 3509997"/>
                <a:gd name="connsiteY21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187467 w 3509997"/>
                <a:gd name="connsiteY13" fmla="*/ 772556 h 772558"/>
                <a:gd name="connsiteX14" fmla="*/ 3182477 w 3509997"/>
                <a:gd name="connsiteY14" fmla="*/ 772556 h 772558"/>
                <a:gd name="connsiteX15" fmla="*/ 3182476 w 3509997"/>
                <a:gd name="connsiteY15" fmla="*/ 772558 h 772558"/>
                <a:gd name="connsiteX16" fmla="*/ 3000639 w 3509997"/>
                <a:gd name="connsiteY16" fmla="*/ 772558 h 772558"/>
                <a:gd name="connsiteX17" fmla="*/ 3000639 w 3509997"/>
                <a:gd name="connsiteY17" fmla="*/ 772556 h 772558"/>
                <a:gd name="connsiteX18" fmla="*/ 403316 w 3509997"/>
                <a:gd name="connsiteY18" fmla="*/ 772556 h 772558"/>
                <a:gd name="connsiteX19" fmla="*/ 0 w 3509997"/>
                <a:gd name="connsiteY19" fmla="*/ 386278 h 772558"/>
                <a:gd name="connsiteX20" fmla="*/ 403316 w 3509997"/>
                <a:gd name="connsiteY20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187467 w 3509997"/>
                <a:gd name="connsiteY13" fmla="*/ 772556 h 772558"/>
                <a:gd name="connsiteX14" fmla="*/ 3182477 w 3509997"/>
                <a:gd name="connsiteY14" fmla="*/ 772556 h 772558"/>
                <a:gd name="connsiteX15" fmla="*/ 3182476 w 3509997"/>
                <a:gd name="connsiteY15" fmla="*/ 772558 h 772558"/>
                <a:gd name="connsiteX16" fmla="*/ 3000639 w 3509997"/>
                <a:gd name="connsiteY16" fmla="*/ 772558 h 772558"/>
                <a:gd name="connsiteX17" fmla="*/ 403316 w 3509997"/>
                <a:gd name="connsiteY17" fmla="*/ 772556 h 772558"/>
                <a:gd name="connsiteX18" fmla="*/ 0 w 3509997"/>
                <a:gd name="connsiteY18" fmla="*/ 386278 h 772558"/>
                <a:gd name="connsiteX19" fmla="*/ 403316 w 3509997"/>
                <a:gd name="connsiteY19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187467 w 3509997"/>
                <a:gd name="connsiteY13" fmla="*/ 772556 h 772558"/>
                <a:gd name="connsiteX14" fmla="*/ 3182477 w 3509997"/>
                <a:gd name="connsiteY14" fmla="*/ 772556 h 772558"/>
                <a:gd name="connsiteX15" fmla="*/ 3000639 w 3509997"/>
                <a:gd name="connsiteY15" fmla="*/ 772558 h 772558"/>
                <a:gd name="connsiteX16" fmla="*/ 403316 w 3509997"/>
                <a:gd name="connsiteY16" fmla="*/ 772556 h 772558"/>
                <a:gd name="connsiteX17" fmla="*/ 0 w 3509997"/>
                <a:gd name="connsiteY17" fmla="*/ 386278 h 772558"/>
                <a:gd name="connsiteX18" fmla="*/ 403316 w 3509997"/>
                <a:gd name="connsiteY18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182477 w 3509997"/>
                <a:gd name="connsiteY13" fmla="*/ 772556 h 772558"/>
                <a:gd name="connsiteX14" fmla="*/ 3000639 w 3509997"/>
                <a:gd name="connsiteY14" fmla="*/ 772558 h 772558"/>
                <a:gd name="connsiteX15" fmla="*/ 403316 w 3509997"/>
                <a:gd name="connsiteY15" fmla="*/ 772556 h 772558"/>
                <a:gd name="connsiteX16" fmla="*/ 0 w 3509997"/>
                <a:gd name="connsiteY16" fmla="*/ 386278 h 772558"/>
                <a:gd name="connsiteX17" fmla="*/ 403316 w 3509997"/>
                <a:gd name="connsiteY17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000639 w 3509997"/>
                <a:gd name="connsiteY13" fmla="*/ 772558 h 772558"/>
                <a:gd name="connsiteX14" fmla="*/ 403316 w 3509997"/>
                <a:gd name="connsiteY14" fmla="*/ 772556 h 772558"/>
                <a:gd name="connsiteX15" fmla="*/ 0 w 3509997"/>
                <a:gd name="connsiteY15" fmla="*/ 386278 h 772558"/>
                <a:gd name="connsiteX16" fmla="*/ 403316 w 3509997"/>
                <a:gd name="connsiteY16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000639 w 3509997"/>
                <a:gd name="connsiteY12" fmla="*/ 772558 h 772558"/>
                <a:gd name="connsiteX13" fmla="*/ 403316 w 3509997"/>
                <a:gd name="connsiteY13" fmla="*/ 772556 h 772558"/>
                <a:gd name="connsiteX14" fmla="*/ 0 w 3509997"/>
                <a:gd name="connsiteY14" fmla="*/ 386278 h 772558"/>
                <a:gd name="connsiteX15" fmla="*/ 403316 w 3509997"/>
                <a:gd name="connsiteY15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000639 w 3509997"/>
                <a:gd name="connsiteY11" fmla="*/ 772558 h 772558"/>
                <a:gd name="connsiteX12" fmla="*/ 403316 w 3509997"/>
                <a:gd name="connsiteY12" fmla="*/ 772556 h 772558"/>
                <a:gd name="connsiteX13" fmla="*/ 0 w 3509997"/>
                <a:gd name="connsiteY13" fmla="*/ 386278 h 772558"/>
                <a:gd name="connsiteX14" fmla="*/ 403316 w 3509997"/>
                <a:gd name="connsiteY14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403316 w 3509997"/>
                <a:gd name="connsiteY11" fmla="*/ 772556 h 772558"/>
                <a:gd name="connsiteX12" fmla="*/ 0 w 3509997"/>
                <a:gd name="connsiteY12" fmla="*/ 386278 h 772558"/>
                <a:gd name="connsiteX13" fmla="*/ 403316 w 3509997"/>
                <a:gd name="connsiteY13" fmla="*/ 0 h 77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09997" h="772558">
                  <a:moveTo>
                    <a:pt x="403316" y="0"/>
                  </a:moveTo>
                  <a:lnTo>
                    <a:pt x="3431513" y="0"/>
                  </a:lnTo>
                  <a:lnTo>
                    <a:pt x="3431513" y="2021"/>
                  </a:lnTo>
                  <a:lnTo>
                    <a:pt x="3434298" y="2021"/>
                  </a:lnTo>
                  <a:lnTo>
                    <a:pt x="3448409" y="29450"/>
                  </a:lnTo>
                  <a:cubicBezTo>
                    <a:pt x="3486461" y="119095"/>
                    <a:pt x="3509997" y="242939"/>
                    <a:pt x="3509997" y="379733"/>
                  </a:cubicBezTo>
                  <a:cubicBezTo>
                    <a:pt x="3509997" y="516527"/>
                    <a:pt x="3486461" y="640371"/>
                    <a:pt x="3448409" y="730016"/>
                  </a:cubicBezTo>
                  <a:lnTo>
                    <a:pt x="3431513" y="762857"/>
                  </a:lnTo>
                  <a:lnTo>
                    <a:pt x="3431513" y="772556"/>
                  </a:lnTo>
                  <a:lnTo>
                    <a:pt x="3426523" y="772556"/>
                  </a:lnTo>
                  <a:cubicBezTo>
                    <a:pt x="3426523" y="772557"/>
                    <a:pt x="3426522" y="772557"/>
                    <a:pt x="3426522" y="772558"/>
                  </a:cubicBezTo>
                  <a:lnTo>
                    <a:pt x="403316" y="772556"/>
                  </a:lnTo>
                  <a:cubicBezTo>
                    <a:pt x="180571" y="772556"/>
                    <a:pt x="0" y="599613"/>
                    <a:pt x="0" y="386278"/>
                  </a:cubicBezTo>
                  <a:cubicBezTo>
                    <a:pt x="0" y="172943"/>
                    <a:pt x="180571" y="0"/>
                    <a:pt x="403316" y="0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2392322-E8EE-CB5B-8A30-3C10ED15AE20}"/>
                </a:ext>
              </a:extLst>
            </p:cNvPr>
            <p:cNvGrpSpPr/>
            <p:nvPr/>
          </p:nvGrpSpPr>
          <p:grpSpPr>
            <a:xfrm flipH="1">
              <a:off x="9518491" y="2697798"/>
              <a:ext cx="553874" cy="599131"/>
              <a:chOff x="817562" y="1474894"/>
              <a:chExt cx="901900" cy="975595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08F2D37-4359-665E-F15D-90F65910BD1D}"/>
                  </a:ext>
                </a:extLst>
              </p:cNvPr>
              <p:cNvSpPr/>
              <p:nvPr/>
            </p:nvSpPr>
            <p:spPr>
              <a:xfrm>
                <a:off x="817562" y="1474894"/>
                <a:ext cx="901900" cy="975595"/>
              </a:xfrm>
              <a:custGeom>
                <a:avLst/>
                <a:gdLst>
                  <a:gd name="connsiteX0" fmla="*/ 843703 w 901900"/>
                  <a:gd name="connsiteY0" fmla="*/ 586 h 975595"/>
                  <a:gd name="connsiteX1" fmla="*/ 870014 w 901900"/>
                  <a:gd name="connsiteY1" fmla="*/ 11093 h 975595"/>
                  <a:gd name="connsiteX2" fmla="*/ 837724 w 901900"/>
                  <a:gd name="connsiteY2" fmla="*/ 204641 h 975595"/>
                  <a:gd name="connsiteX3" fmla="*/ 583026 w 901900"/>
                  <a:gd name="connsiteY3" fmla="*/ 433813 h 975595"/>
                  <a:gd name="connsiteX4" fmla="*/ 500277 w 901900"/>
                  <a:gd name="connsiteY4" fmla="*/ 605811 h 975595"/>
                  <a:gd name="connsiteX5" fmla="*/ 471523 w 901900"/>
                  <a:gd name="connsiteY5" fmla="*/ 646942 h 975595"/>
                  <a:gd name="connsiteX6" fmla="*/ 469773 w 901900"/>
                  <a:gd name="connsiteY6" fmla="*/ 651173 h 975595"/>
                  <a:gd name="connsiteX7" fmla="*/ 125921 w 901900"/>
                  <a:gd name="connsiteY7" fmla="*/ 975595 h 975595"/>
                  <a:gd name="connsiteX8" fmla="*/ 0 w 901900"/>
                  <a:gd name="connsiteY8" fmla="*/ 832529 h 975595"/>
                  <a:gd name="connsiteX9" fmla="*/ 134112 w 901900"/>
                  <a:gd name="connsiteY9" fmla="*/ 604215 h 975595"/>
                  <a:gd name="connsiteX10" fmla="*/ 134968 w 901900"/>
                  <a:gd name="connsiteY10" fmla="*/ 604215 h 975595"/>
                  <a:gd name="connsiteX11" fmla="*/ 135839 w 901900"/>
                  <a:gd name="connsiteY11" fmla="*/ 595321 h 975595"/>
                  <a:gd name="connsiteX12" fmla="*/ 346996 w 901900"/>
                  <a:gd name="connsiteY12" fmla="*/ 260744 h 975595"/>
                  <a:gd name="connsiteX13" fmla="*/ 666274 w 901900"/>
                  <a:gd name="connsiteY13" fmla="*/ 84150 h 975595"/>
                  <a:gd name="connsiteX14" fmla="*/ 843703 w 901900"/>
                  <a:gd name="connsiteY14" fmla="*/ 586 h 975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01900" h="975595">
                    <a:moveTo>
                      <a:pt x="843703" y="586"/>
                    </a:moveTo>
                    <a:cubicBezTo>
                      <a:pt x="853454" y="1838"/>
                      <a:pt x="862370" y="5152"/>
                      <a:pt x="870014" y="11093"/>
                    </a:cubicBezTo>
                    <a:cubicBezTo>
                      <a:pt x="931165" y="58623"/>
                      <a:pt x="895446" y="153778"/>
                      <a:pt x="837724" y="204641"/>
                    </a:cubicBezTo>
                    <a:cubicBezTo>
                      <a:pt x="780003" y="255600"/>
                      <a:pt x="589789" y="426860"/>
                      <a:pt x="583026" y="433813"/>
                    </a:cubicBezTo>
                    <a:cubicBezTo>
                      <a:pt x="579645" y="437242"/>
                      <a:pt x="553760" y="519014"/>
                      <a:pt x="500277" y="605811"/>
                    </a:cubicBezTo>
                    <a:lnTo>
                      <a:pt x="471523" y="646942"/>
                    </a:lnTo>
                    <a:lnTo>
                      <a:pt x="469773" y="651173"/>
                    </a:lnTo>
                    <a:cubicBezTo>
                      <a:pt x="356616" y="868438"/>
                      <a:pt x="125921" y="975595"/>
                      <a:pt x="125921" y="975595"/>
                    </a:cubicBezTo>
                    <a:lnTo>
                      <a:pt x="0" y="832529"/>
                    </a:lnTo>
                    <a:lnTo>
                      <a:pt x="134112" y="604215"/>
                    </a:lnTo>
                    <a:lnTo>
                      <a:pt x="134968" y="604215"/>
                    </a:lnTo>
                    <a:lnTo>
                      <a:pt x="135839" y="595321"/>
                    </a:lnTo>
                    <a:cubicBezTo>
                      <a:pt x="161949" y="467079"/>
                      <a:pt x="242602" y="318513"/>
                      <a:pt x="346996" y="260744"/>
                    </a:cubicBezTo>
                    <a:lnTo>
                      <a:pt x="666274" y="84150"/>
                    </a:lnTo>
                    <a:cubicBezTo>
                      <a:pt x="666274" y="84150"/>
                      <a:pt x="775445" y="-8174"/>
                      <a:pt x="843703" y="586"/>
                    </a:cubicBezTo>
                    <a:close/>
                  </a:path>
                </a:pathLst>
              </a:custGeom>
              <a:solidFill>
                <a:srgbClr val="EBBB9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F603DA4-C955-2C6F-0F0B-F9B840B7F3CD}"/>
                  </a:ext>
                </a:extLst>
              </p:cNvPr>
              <p:cNvSpPr/>
              <p:nvPr/>
            </p:nvSpPr>
            <p:spPr>
              <a:xfrm>
                <a:off x="1529175" y="1493600"/>
                <a:ext cx="164746" cy="146987"/>
              </a:xfrm>
              <a:custGeom>
                <a:avLst/>
                <a:gdLst>
                  <a:gd name="connsiteX0" fmla="*/ 4193 w 164746"/>
                  <a:gd name="connsiteY0" fmla="*/ 59063 h 146987"/>
                  <a:gd name="connsiteX1" fmla="*/ 12765 w 164746"/>
                  <a:gd name="connsiteY1" fmla="*/ 97734 h 146987"/>
                  <a:gd name="connsiteX2" fmla="*/ 70201 w 164746"/>
                  <a:gd name="connsiteY2" fmla="*/ 146978 h 146987"/>
                  <a:gd name="connsiteX3" fmla="*/ 161260 w 164746"/>
                  <a:gd name="connsiteY3" fmla="*/ 32678 h 146987"/>
                  <a:gd name="connsiteX4" fmla="*/ 62009 w 164746"/>
                  <a:gd name="connsiteY4" fmla="*/ 16772 h 146987"/>
                  <a:gd name="connsiteX5" fmla="*/ 4193 w 164746"/>
                  <a:gd name="connsiteY5" fmla="*/ 59063 h 146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46" h="146987">
                    <a:moveTo>
                      <a:pt x="4193" y="59063"/>
                    </a:moveTo>
                    <a:cubicBezTo>
                      <a:pt x="-4285" y="73445"/>
                      <a:pt x="859" y="85066"/>
                      <a:pt x="12765" y="97734"/>
                    </a:cubicBezTo>
                    <a:cubicBezTo>
                      <a:pt x="24671" y="110402"/>
                      <a:pt x="60104" y="146121"/>
                      <a:pt x="70201" y="146978"/>
                    </a:cubicBezTo>
                    <a:cubicBezTo>
                      <a:pt x="80297" y="147740"/>
                      <a:pt x="184977" y="101639"/>
                      <a:pt x="161260" y="32678"/>
                    </a:cubicBezTo>
                    <a:cubicBezTo>
                      <a:pt x="141638" y="-24281"/>
                      <a:pt x="76297" y="8866"/>
                      <a:pt x="62009" y="16772"/>
                    </a:cubicBezTo>
                    <a:cubicBezTo>
                      <a:pt x="58295" y="18867"/>
                      <a:pt x="8765" y="51443"/>
                      <a:pt x="4193" y="59063"/>
                    </a:cubicBezTo>
                    <a:close/>
                  </a:path>
                </a:pathLst>
              </a:custGeom>
              <a:solidFill>
                <a:srgbClr val="FAC7A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32EA67E-3569-974B-CF54-A85EF92FFF59}"/>
                </a:ext>
              </a:extLst>
            </p:cNvPr>
            <p:cNvSpPr/>
            <p:nvPr/>
          </p:nvSpPr>
          <p:spPr>
            <a:xfrm rot="2466600" flipH="1">
              <a:off x="10015480" y="3073566"/>
              <a:ext cx="213214" cy="351144"/>
            </a:xfrm>
            <a:custGeom>
              <a:avLst/>
              <a:gdLst>
                <a:gd name="connsiteX0" fmla="*/ 0 w 347186"/>
                <a:gd name="connsiteY0" fmla="*/ 0 h 571785"/>
                <a:gd name="connsiteX1" fmla="*/ 347186 w 347186"/>
                <a:gd name="connsiteY1" fmla="*/ 0 h 571785"/>
                <a:gd name="connsiteX2" fmla="*/ 347186 w 347186"/>
                <a:gd name="connsiteY2" fmla="*/ 571786 h 571785"/>
                <a:gd name="connsiteX3" fmla="*/ 0 w 347186"/>
                <a:gd name="connsiteY3" fmla="*/ 571786 h 57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186" h="571785">
                  <a:moveTo>
                    <a:pt x="0" y="0"/>
                  </a:moveTo>
                  <a:lnTo>
                    <a:pt x="347186" y="0"/>
                  </a:lnTo>
                  <a:lnTo>
                    <a:pt x="347186" y="571786"/>
                  </a:lnTo>
                  <a:lnTo>
                    <a:pt x="0" y="57178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 useBgFill="1"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553960A-CF38-BE92-9B21-362DFBA542FD}"/>
                </a:ext>
              </a:extLst>
            </p:cNvPr>
            <p:cNvSpPr/>
            <p:nvPr/>
          </p:nvSpPr>
          <p:spPr bwMode="auto">
            <a:xfrm rot="7920579" flipH="1">
              <a:off x="9919385" y="3283673"/>
              <a:ext cx="596586" cy="64408"/>
            </a:xfrm>
            <a:prstGeom prst="triangle">
              <a:avLst/>
            </a:prstGeom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0285CA2-4F0B-CC03-E5B2-E76F5BD9B3FE}"/>
                </a:ext>
              </a:extLst>
            </p:cNvPr>
            <p:cNvSpPr/>
            <p:nvPr/>
          </p:nvSpPr>
          <p:spPr bwMode="auto">
            <a:xfrm flipH="1">
              <a:off x="2708996" y="3457717"/>
              <a:ext cx="3273866" cy="928425"/>
            </a:xfrm>
            <a:custGeom>
              <a:avLst/>
              <a:gdLst>
                <a:gd name="connsiteX0" fmla="*/ 3082178 w 3146121"/>
                <a:gd name="connsiteY0" fmla="*/ 0 h 995396"/>
                <a:gd name="connsiteX1" fmla="*/ 2596897 w 3146121"/>
                <a:gd name="connsiteY1" fmla="*/ 0 h 995396"/>
                <a:gd name="connsiteX2" fmla="*/ 813871 w 3146121"/>
                <a:gd name="connsiteY2" fmla="*/ 0 h 995396"/>
                <a:gd name="connsiteX3" fmla="*/ 328590 w 3146121"/>
                <a:gd name="connsiteY3" fmla="*/ 0 h 995396"/>
                <a:gd name="connsiteX4" fmla="*/ 0 w 3146121"/>
                <a:gd name="connsiteY4" fmla="*/ 497697 h 995396"/>
                <a:gd name="connsiteX5" fmla="*/ 328590 w 3146121"/>
                <a:gd name="connsiteY5" fmla="*/ 995394 h 995396"/>
                <a:gd name="connsiteX6" fmla="*/ 813871 w 3146121"/>
                <a:gd name="connsiteY6" fmla="*/ 995394 h 995396"/>
                <a:gd name="connsiteX7" fmla="*/ 2444684 w 3146121"/>
                <a:gd name="connsiteY7" fmla="*/ 995394 h 995396"/>
                <a:gd name="connsiteX8" fmla="*/ 2444684 w 3146121"/>
                <a:gd name="connsiteY8" fmla="*/ 995396 h 995396"/>
                <a:gd name="connsiteX9" fmla="*/ 2592831 w 3146121"/>
                <a:gd name="connsiteY9" fmla="*/ 995396 h 995396"/>
                <a:gd name="connsiteX10" fmla="*/ 2592832 w 3146121"/>
                <a:gd name="connsiteY10" fmla="*/ 995394 h 995396"/>
                <a:gd name="connsiteX11" fmla="*/ 2596897 w 3146121"/>
                <a:gd name="connsiteY11" fmla="*/ 995394 h 995396"/>
                <a:gd name="connsiteX12" fmla="*/ 2929965 w 3146121"/>
                <a:gd name="connsiteY12" fmla="*/ 995394 h 995396"/>
                <a:gd name="connsiteX13" fmla="*/ 2929965 w 3146121"/>
                <a:gd name="connsiteY13" fmla="*/ 995396 h 995396"/>
                <a:gd name="connsiteX14" fmla="*/ 3078112 w 3146121"/>
                <a:gd name="connsiteY14" fmla="*/ 995396 h 995396"/>
                <a:gd name="connsiteX15" fmla="*/ 3078113 w 3146121"/>
                <a:gd name="connsiteY15" fmla="*/ 995394 h 995396"/>
                <a:gd name="connsiteX16" fmla="*/ 3082178 w 3146121"/>
                <a:gd name="connsiteY16" fmla="*/ 995394 h 995396"/>
                <a:gd name="connsiteX17" fmla="*/ 3082178 w 3146121"/>
                <a:gd name="connsiteY17" fmla="*/ 982897 h 995396"/>
                <a:gd name="connsiteX18" fmla="*/ 3095944 w 3146121"/>
                <a:gd name="connsiteY18" fmla="*/ 940583 h 995396"/>
                <a:gd name="connsiteX19" fmla="*/ 3146121 w 3146121"/>
                <a:gd name="connsiteY19" fmla="*/ 489264 h 995396"/>
                <a:gd name="connsiteX20" fmla="*/ 3095944 w 3146121"/>
                <a:gd name="connsiteY20" fmla="*/ 37944 h 995396"/>
                <a:gd name="connsiteX21" fmla="*/ 3084447 w 3146121"/>
                <a:gd name="connsiteY21" fmla="*/ 2603 h 995396"/>
                <a:gd name="connsiteX22" fmla="*/ 3082178 w 3146121"/>
                <a:gd name="connsiteY22" fmla="*/ 2603 h 995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46121" h="995396">
                  <a:moveTo>
                    <a:pt x="3082178" y="0"/>
                  </a:moveTo>
                  <a:lnTo>
                    <a:pt x="2596897" y="0"/>
                  </a:lnTo>
                  <a:lnTo>
                    <a:pt x="813871" y="0"/>
                  </a:lnTo>
                  <a:lnTo>
                    <a:pt x="328590" y="0"/>
                  </a:lnTo>
                  <a:cubicBezTo>
                    <a:pt x="147115" y="0"/>
                    <a:pt x="0" y="222827"/>
                    <a:pt x="0" y="497697"/>
                  </a:cubicBezTo>
                  <a:cubicBezTo>
                    <a:pt x="0" y="772567"/>
                    <a:pt x="147115" y="995394"/>
                    <a:pt x="328590" y="995394"/>
                  </a:cubicBezTo>
                  <a:lnTo>
                    <a:pt x="813871" y="995394"/>
                  </a:lnTo>
                  <a:lnTo>
                    <a:pt x="2444684" y="995394"/>
                  </a:lnTo>
                  <a:lnTo>
                    <a:pt x="2444684" y="995396"/>
                  </a:lnTo>
                  <a:lnTo>
                    <a:pt x="2592831" y="995396"/>
                  </a:lnTo>
                  <a:lnTo>
                    <a:pt x="2592832" y="995394"/>
                  </a:lnTo>
                  <a:lnTo>
                    <a:pt x="2596897" y="995394"/>
                  </a:lnTo>
                  <a:lnTo>
                    <a:pt x="2929965" y="995394"/>
                  </a:lnTo>
                  <a:lnTo>
                    <a:pt x="2929965" y="995396"/>
                  </a:lnTo>
                  <a:lnTo>
                    <a:pt x="3078112" y="995396"/>
                  </a:lnTo>
                  <a:lnTo>
                    <a:pt x="3078113" y="995394"/>
                  </a:lnTo>
                  <a:lnTo>
                    <a:pt x="3082178" y="995394"/>
                  </a:lnTo>
                  <a:lnTo>
                    <a:pt x="3082178" y="982897"/>
                  </a:lnTo>
                  <a:lnTo>
                    <a:pt x="3095944" y="940583"/>
                  </a:lnTo>
                  <a:cubicBezTo>
                    <a:pt x="3126946" y="825081"/>
                    <a:pt x="3146121" y="665515"/>
                    <a:pt x="3146121" y="489264"/>
                  </a:cubicBezTo>
                  <a:cubicBezTo>
                    <a:pt x="3146121" y="313013"/>
                    <a:pt x="3126946" y="153447"/>
                    <a:pt x="3095944" y="37944"/>
                  </a:cubicBezTo>
                  <a:lnTo>
                    <a:pt x="3084447" y="2603"/>
                  </a:lnTo>
                  <a:lnTo>
                    <a:pt x="3082178" y="26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AF85CC5-EEC0-9FA3-7E89-8C91B64217DA}"/>
                </a:ext>
              </a:extLst>
            </p:cNvPr>
            <p:cNvSpPr/>
            <p:nvPr/>
          </p:nvSpPr>
          <p:spPr>
            <a:xfrm>
              <a:off x="2278628" y="3820201"/>
              <a:ext cx="416001" cy="308097"/>
            </a:xfrm>
            <a:custGeom>
              <a:avLst/>
              <a:gdLst>
                <a:gd name="connsiteX0" fmla="*/ 255175 w 677395"/>
                <a:gd name="connsiteY0" fmla="*/ 0 h 501689"/>
                <a:gd name="connsiteX1" fmla="*/ 490290 w 677395"/>
                <a:gd name="connsiteY1" fmla="*/ 109179 h 501689"/>
                <a:gd name="connsiteX2" fmla="*/ 495263 w 677395"/>
                <a:gd name="connsiteY2" fmla="*/ 120401 h 501689"/>
                <a:gd name="connsiteX3" fmla="*/ 514636 w 677395"/>
                <a:gd name="connsiteY3" fmla="*/ 92107 h 501689"/>
                <a:gd name="connsiteX4" fmla="*/ 676656 w 677395"/>
                <a:gd name="connsiteY4" fmla="*/ 235839 h 501689"/>
                <a:gd name="connsiteX5" fmla="*/ 643318 w 677395"/>
                <a:gd name="connsiteY5" fmla="*/ 299943 h 501689"/>
                <a:gd name="connsiteX6" fmla="*/ 595187 w 677395"/>
                <a:gd name="connsiteY6" fmla="*/ 291751 h 501689"/>
                <a:gd name="connsiteX7" fmla="*/ 532619 w 677395"/>
                <a:gd name="connsiteY7" fmla="*/ 254037 h 501689"/>
                <a:gd name="connsiteX8" fmla="*/ 628650 w 677395"/>
                <a:gd name="connsiteY8" fmla="*/ 390240 h 501689"/>
                <a:gd name="connsiteX9" fmla="*/ 581501 w 677395"/>
                <a:gd name="connsiteY9" fmla="*/ 445008 h 501689"/>
                <a:gd name="connsiteX10" fmla="*/ 536460 w 677395"/>
                <a:gd name="connsiteY10" fmla="*/ 425999 h 501689"/>
                <a:gd name="connsiteX11" fmla="*/ 500150 w 677395"/>
                <a:gd name="connsiteY11" fmla="*/ 390537 h 501689"/>
                <a:gd name="connsiteX12" fmla="*/ 539496 w 677395"/>
                <a:gd name="connsiteY12" fmla="*/ 446342 h 501689"/>
                <a:gd name="connsiteX13" fmla="*/ 492347 w 677395"/>
                <a:gd name="connsiteY13" fmla="*/ 501110 h 501689"/>
                <a:gd name="connsiteX14" fmla="*/ 333218 w 677395"/>
                <a:gd name="connsiteY14" fmla="*/ 355367 h 501689"/>
                <a:gd name="connsiteX15" fmla="*/ 328644 w 677395"/>
                <a:gd name="connsiteY15" fmla="*/ 349149 h 501689"/>
                <a:gd name="connsiteX16" fmla="*/ 306613 w 677395"/>
                <a:gd name="connsiteY16" fmla="*/ 353938 h 501689"/>
                <a:gd name="connsiteX17" fmla="*/ 255175 w 677395"/>
                <a:gd name="connsiteY17" fmla="*/ 357569 h 501689"/>
                <a:gd name="connsiteX18" fmla="*/ 0 w 677395"/>
                <a:gd name="connsiteY18" fmla="*/ 178784 h 501689"/>
                <a:gd name="connsiteX19" fmla="*/ 255175 w 677395"/>
                <a:gd name="connsiteY19" fmla="*/ 0 h 501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77395" h="501689">
                  <a:moveTo>
                    <a:pt x="255175" y="0"/>
                  </a:moveTo>
                  <a:cubicBezTo>
                    <a:pt x="360831" y="0"/>
                    <a:pt x="451539" y="45006"/>
                    <a:pt x="490290" y="109179"/>
                  </a:cubicBezTo>
                  <a:lnTo>
                    <a:pt x="495263" y="120401"/>
                  </a:lnTo>
                  <a:lnTo>
                    <a:pt x="514636" y="92107"/>
                  </a:lnTo>
                  <a:lnTo>
                    <a:pt x="676656" y="235839"/>
                  </a:lnTo>
                  <a:cubicBezTo>
                    <a:pt x="676656" y="235839"/>
                    <a:pt x="685324" y="278225"/>
                    <a:pt x="643318" y="299943"/>
                  </a:cubicBezTo>
                  <a:cubicBezTo>
                    <a:pt x="632841" y="305372"/>
                    <a:pt x="615422" y="301146"/>
                    <a:pt x="595187" y="291751"/>
                  </a:cubicBezTo>
                  <a:lnTo>
                    <a:pt x="532619" y="254037"/>
                  </a:lnTo>
                  <a:lnTo>
                    <a:pt x="628650" y="390240"/>
                  </a:lnTo>
                  <a:cubicBezTo>
                    <a:pt x="628650" y="390240"/>
                    <a:pt x="627316" y="433578"/>
                    <a:pt x="581501" y="445008"/>
                  </a:cubicBezTo>
                  <a:cubicBezTo>
                    <a:pt x="570024" y="447890"/>
                    <a:pt x="554016" y="439782"/>
                    <a:pt x="536460" y="425999"/>
                  </a:cubicBezTo>
                  <a:lnTo>
                    <a:pt x="500150" y="390537"/>
                  </a:lnTo>
                  <a:lnTo>
                    <a:pt x="539496" y="446342"/>
                  </a:lnTo>
                  <a:cubicBezTo>
                    <a:pt x="539496" y="446342"/>
                    <a:pt x="538162" y="489680"/>
                    <a:pt x="492347" y="501110"/>
                  </a:cubicBezTo>
                  <a:cubicBezTo>
                    <a:pt x="452176" y="511195"/>
                    <a:pt x="356507" y="386658"/>
                    <a:pt x="333218" y="355367"/>
                  </a:cubicBezTo>
                  <a:lnTo>
                    <a:pt x="328644" y="349149"/>
                  </a:lnTo>
                  <a:lnTo>
                    <a:pt x="306613" y="353938"/>
                  </a:lnTo>
                  <a:cubicBezTo>
                    <a:pt x="289999" y="356319"/>
                    <a:pt x="272796" y="357569"/>
                    <a:pt x="255175" y="357569"/>
                  </a:cubicBezTo>
                  <a:cubicBezTo>
                    <a:pt x="114205" y="357569"/>
                    <a:pt x="0" y="277559"/>
                    <a:pt x="0" y="178784"/>
                  </a:cubicBezTo>
                  <a:cubicBezTo>
                    <a:pt x="0" y="80010"/>
                    <a:pt x="114300" y="0"/>
                    <a:pt x="255175" y="0"/>
                  </a:cubicBezTo>
                  <a:close/>
                </a:path>
              </a:pathLst>
            </a:custGeom>
            <a:solidFill>
              <a:srgbClr val="CFA58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99E4E88-9ABA-631F-F92B-ABF9F36F69DF}"/>
                </a:ext>
              </a:extLst>
            </p:cNvPr>
            <p:cNvSpPr/>
            <p:nvPr/>
          </p:nvSpPr>
          <p:spPr>
            <a:xfrm>
              <a:off x="2041782" y="3732023"/>
              <a:ext cx="659272" cy="687399"/>
            </a:xfrm>
            <a:custGeom>
              <a:avLst/>
              <a:gdLst>
                <a:gd name="connsiteX0" fmla="*/ 0 w 1073524"/>
                <a:gd name="connsiteY0" fmla="*/ 836053 h 1119326"/>
                <a:gd name="connsiteX1" fmla="*/ 212217 w 1073524"/>
                <a:gd name="connsiteY1" fmla="*/ 143585 h 1119326"/>
                <a:gd name="connsiteX2" fmla="*/ 670751 w 1073524"/>
                <a:gd name="connsiteY2" fmla="*/ 139 h 1119326"/>
                <a:gd name="connsiteX3" fmla="*/ 1073182 w 1073524"/>
                <a:gd name="connsiteY3" fmla="*/ 168255 h 1119326"/>
                <a:gd name="connsiteX4" fmla="*/ 933926 w 1073524"/>
                <a:gd name="connsiteY4" fmla="*/ 239597 h 1119326"/>
                <a:gd name="connsiteX5" fmla="*/ 709803 w 1073524"/>
                <a:gd name="connsiteY5" fmla="*/ 180161 h 1119326"/>
                <a:gd name="connsiteX6" fmla="*/ 463582 w 1073524"/>
                <a:gd name="connsiteY6" fmla="*/ 282079 h 1119326"/>
                <a:gd name="connsiteX7" fmla="*/ 523018 w 1073524"/>
                <a:gd name="connsiteY7" fmla="*/ 501154 h 1119326"/>
                <a:gd name="connsiteX8" fmla="*/ 407575 w 1073524"/>
                <a:gd name="connsiteY8" fmla="*/ 1015409 h 1119326"/>
                <a:gd name="connsiteX9" fmla="*/ 261557 w 1073524"/>
                <a:gd name="connsiteY9" fmla="*/ 1119327 h 1119326"/>
                <a:gd name="connsiteX10" fmla="*/ 95 w 1073524"/>
                <a:gd name="connsiteY10" fmla="*/ 836148 h 111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3524" h="1119326">
                  <a:moveTo>
                    <a:pt x="0" y="836053"/>
                  </a:moveTo>
                  <a:cubicBezTo>
                    <a:pt x="0" y="836053"/>
                    <a:pt x="195263" y="157968"/>
                    <a:pt x="212217" y="143585"/>
                  </a:cubicBezTo>
                  <a:cubicBezTo>
                    <a:pt x="229267" y="129203"/>
                    <a:pt x="614648" y="-4909"/>
                    <a:pt x="670751" y="139"/>
                  </a:cubicBezTo>
                  <a:cubicBezTo>
                    <a:pt x="726758" y="5282"/>
                    <a:pt x="1068134" y="132632"/>
                    <a:pt x="1073182" y="168255"/>
                  </a:cubicBezTo>
                  <a:cubicBezTo>
                    <a:pt x="1078230" y="203879"/>
                    <a:pt x="1027366" y="270173"/>
                    <a:pt x="933926" y="239597"/>
                  </a:cubicBezTo>
                  <a:cubicBezTo>
                    <a:pt x="840486" y="209022"/>
                    <a:pt x="709803" y="180161"/>
                    <a:pt x="709803" y="180161"/>
                  </a:cubicBezTo>
                  <a:lnTo>
                    <a:pt x="463582" y="282079"/>
                  </a:lnTo>
                  <a:cubicBezTo>
                    <a:pt x="463582" y="282079"/>
                    <a:pt x="468630" y="417905"/>
                    <a:pt x="523018" y="501154"/>
                  </a:cubicBezTo>
                  <a:cubicBezTo>
                    <a:pt x="577406" y="584402"/>
                    <a:pt x="419481" y="1003217"/>
                    <a:pt x="407575" y="1015409"/>
                  </a:cubicBezTo>
                  <a:cubicBezTo>
                    <a:pt x="395669" y="1027601"/>
                    <a:pt x="261557" y="1119327"/>
                    <a:pt x="261557" y="1119327"/>
                  </a:cubicBezTo>
                  <a:lnTo>
                    <a:pt x="95" y="836148"/>
                  </a:lnTo>
                  <a:close/>
                </a:path>
              </a:pathLst>
            </a:custGeom>
            <a:solidFill>
              <a:srgbClr val="E3B5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DB47C4C-F06A-11CE-35C5-484E9797CE9A}"/>
                </a:ext>
              </a:extLst>
            </p:cNvPr>
            <p:cNvSpPr/>
            <p:nvPr/>
          </p:nvSpPr>
          <p:spPr bwMode="auto">
            <a:xfrm>
              <a:off x="2343425" y="3523945"/>
              <a:ext cx="3509997" cy="795968"/>
            </a:xfrm>
            <a:custGeom>
              <a:avLst/>
              <a:gdLst>
                <a:gd name="connsiteX0" fmla="*/ 403316 w 3509997"/>
                <a:gd name="connsiteY0" fmla="*/ 0 h 772558"/>
                <a:gd name="connsiteX1" fmla="*/ 647362 w 3509997"/>
                <a:gd name="connsiteY1" fmla="*/ 0 h 772558"/>
                <a:gd name="connsiteX2" fmla="*/ 3187467 w 3509997"/>
                <a:gd name="connsiteY2" fmla="*/ 0 h 772558"/>
                <a:gd name="connsiteX3" fmla="*/ 3431513 w 3509997"/>
                <a:gd name="connsiteY3" fmla="*/ 0 h 772558"/>
                <a:gd name="connsiteX4" fmla="*/ 3431513 w 3509997"/>
                <a:gd name="connsiteY4" fmla="*/ 2021 h 772558"/>
                <a:gd name="connsiteX5" fmla="*/ 3434298 w 3509997"/>
                <a:gd name="connsiteY5" fmla="*/ 2021 h 772558"/>
                <a:gd name="connsiteX6" fmla="*/ 3448409 w 3509997"/>
                <a:gd name="connsiteY6" fmla="*/ 29450 h 772558"/>
                <a:gd name="connsiteX7" fmla="*/ 3509997 w 3509997"/>
                <a:gd name="connsiteY7" fmla="*/ 379733 h 772558"/>
                <a:gd name="connsiteX8" fmla="*/ 3448409 w 3509997"/>
                <a:gd name="connsiteY8" fmla="*/ 730016 h 772558"/>
                <a:gd name="connsiteX9" fmla="*/ 3431513 w 3509997"/>
                <a:gd name="connsiteY9" fmla="*/ 762857 h 772558"/>
                <a:gd name="connsiteX10" fmla="*/ 3431513 w 3509997"/>
                <a:gd name="connsiteY10" fmla="*/ 772556 h 772558"/>
                <a:gd name="connsiteX11" fmla="*/ 3426523 w 3509997"/>
                <a:gd name="connsiteY11" fmla="*/ 772556 h 772558"/>
                <a:gd name="connsiteX12" fmla="*/ 3426522 w 3509997"/>
                <a:gd name="connsiteY12" fmla="*/ 772558 h 772558"/>
                <a:gd name="connsiteX13" fmla="*/ 3244685 w 3509997"/>
                <a:gd name="connsiteY13" fmla="*/ 772558 h 772558"/>
                <a:gd name="connsiteX14" fmla="*/ 3244685 w 3509997"/>
                <a:gd name="connsiteY14" fmla="*/ 772556 h 772558"/>
                <a:gd name="connsiteX15" fmla="*/ 3187467 w 3509997"/>
                <a:gd name="connsiteY15" fmla="*/ 772556 h 772558"/>
                <a:gd name="connsiteX16" fmla="*/ 3182477 w 3509997"/>
                <a:gd name="connsiteY16" fmla="*/ 772556 h 772558"/>
                <a:gd name="connsiteX17" fmla="*/ 3182476 w 3509997"/>
                <a:gd name="connsiteY17" fmla="*/ 772558 h 772558"/>
                <a:gd name="connsiteX18" fmla="*/ 3000639 w 3509997"/>
                <a:gd name="connsiteY18" fmla="*/ 772558 h 772558"/>
                <a:gd name="connsiteX19" fmla="*/ 3000639 w 3509997"/>
                <a:gd name="connsiteY19" fmla="*/ 772556 h 772558"/>
                <a:gd name="connsiteX20" fmla="*/ 647362 w 3509997"/>
                <a:gd name="connsiteY20" fmla="*/ 772556 h 772558"/>
                <a:gd name="connsiteX21" fmla="*/ 403316 w 3509997"/>
                <a:gd name="connsiteY21" fmla="*/ 772556 h 772558"/>
                <a:gd name="connsiteX22" fmla="*/ 0 w 3509997"/>
                <a:gd name="connsiteY22" fmla="*/ 386278 h 772558"/>
                <a:gd name="connsiteX23" fmla="*/ 403316 w 3509997"/>
                <a:gd name="connsiteY23" fmla="*/ 0 h 772558"/>
                <a:gd name="connsiteX0" fmla="*/ 403316 w 3509997"/>
                <a:gd name="connsiteY0" fmla="*/ 0 h 772558"/>
                <a:gd name="connsiteX1" fmla="*/ 3187467 w 3509997"/>
                <a:gd name="connsiteY1" fmla="*/ 0 h 772558"/>
                <a:gd name="connsiteX2" fmla="*/ 3431513 w 3509997"/>
                <a:gd name="connsiteY2" fmla="*/ 0 h 772558"/>
                <a:gd name="connsiteX3" fmla="*/ 3431513 w 3509997"/>
                <a:gd name="connsiteY3" fmla="*/ 2021 h 772558"/>
                <a:gd name="connsiteX4" fmla="*/ 3434298 w 3509997"/>
                <a:gd name="connsiteY4" fmla="*/ 2021 h 772558"/>
                <a:gd name="connsiteX5" fmla="*/ 3448409 w 3509997"/>
                <a:gd name="connsiteY5" fmla="*/ 29450 h 772558"/>
                <a:gd name="connsiteX6" fmla="*/ 3509997 w 3509997"/>
                <a:gd name="connsiteY6" fmla="*/ 379733 h 772558"/>
                <a:gd name="connsiteX7" fmla="*/ 3448409 w 3509997"/>
                <a:gd name="connsiteY7" fmla="*/ 730016 h 772558"/>
                <a:gd name="connsiteX8" fmla="*/ 3431513 w 3509997"/>
                <a:gd name="connsiteY8" fmla="*/ 762857 h 772558"/>
                <a:gd name="connsiteX9" fmla="*/ 3431513 w 3509997"/>
                <a:gd name="connsiteY9" fmla="*/ 772556 h 772558"/>
                <a:gd name="connsiteX10" fmla="*/ 3426523 w 3509997"/>
                <a:gd name="connsiteY10" fmla="*/ 772556 h 772558"/>
                <a:gd name="connsiteX11" fmla="*/ 3426522 w 3509997"/>
                <a:gd name="connsiteY11" fmla="*/ 772558 h 772558"/>
                <a:gd name="connsiteX12" fmla="*/ 3244685 w 3509997"/>
                <a:gd name="connsiteY12" fmla="*/ 772558 h 772558"/>
                <a:gd name="connsiteX13" fmla="*/ 3244685 w 3509997"/>
                <a:gd name="connsiteY13" fmla="*/ 772556 h 772558"/>
                <a:gd name="connsiteX14" fmla="*/ 3187467 w 3509997"/>
                <a:gd name="connsiteY14" fmla="*/ 772556 h 772558"/>
                <a:gd name="connsiteX15" fmla="*/ 3182477 w 3509997"/>
                <a:gd name="connsiteY15" fmla="*/ 772556 h 772558"/>
                <a:gd name="connsiteX16" fmla="*/ 3182476 w 3509997"/>
                <a:gd name="connsiteY16" fmla="*/ 772558 h 772558"/>
                <a:gd name="connsiteX17" fmla="*/ 3000639 w 3509997"/>
                <a:gd name="connsiteY17" fmla="*/ 772558 h 772558"/>
                <a:gd name="connsiteX18" fmla="*/ 3000639 w 3509997"/>
                <a:gd name="connsiteY18" fmla="*/ 772556 h 772558"/>
                <a:gd name="connsiteX19" fmla="*/ 647362 w 3509997"/>
                <a:gd name="connsiteY19" fmla="*/ 772556 h 772558"/>
                <a:gd name="connsiteX20" fmla="*/ 403316 w 3509997"/>
                <a:gd name="connsiteY20" fmla="*/ 772556 h 772558"/>
                <a:gd name="connsiteX21" fmla="*/ 0 w 3509997"/>
                <a:gd name="connsiteY21" fmla="*/ 386278 h 772558"/>
                <a:gd name="connsiteX22" fmla="*/ 403316 w 3509997"/>
                <a:gd name="connsiteY22" fmla="*/ 0 h 772558"/>
                <a:gd name="connsiteX0" fmla="*/ 403316 w 3509997"/>
                <a:gd name="connsiteY0" fmla="*/ 0 h 772558"/>
                <a:gd name="connsiteX1" fmla="*/ 3187467 w 3509997"/>
                <a:gd name="connsiteY1" fmla="*/ 0 h 772558"/>
                <a:gd name="connsiteX2" fmla="*/ 3431513 w 3509997"/>
                <a:gd name="connsiteY2" fmla="*/ 0 h 772558"/>
                <a:gd name="connsiteX3" fmla="*/ 3431513 w 3509997"/>
                <a:gd name="connsiteY3" fmla="*/ 2021 h 772558"/>
                <a:gd name="connsiteX4" fmla="*/ 3434298 w 3509997"/>
                <a:gd name="connsiteY4" fmla="*/ 2021 h 772558"/>
                <a:gd name="connsiteX5" fmla="*/ 3448409 w 3509997"/>
                <a:gd name="connsiteY5" fmla="*/ 29450 h 772558"/>
                <a:gd name="connsiteX6" fmla="*/ 3509997 w 3509997"/>
                <a:gd name="connsiteY6" fmla="*/ 379733 h 772558"/>
                <a:gd name="connsiteX7" fmla="*/ 3448409 w 3509997"/>
                <a:gd name="connsiteY7" fmla="*/ 730016 h 772558"/>
                <a:gd name="connsiteX8" fmla="*/ 3431513 w 3509997"/>
                <a:gd name="connsiteY8" fmla="*/ 762857 h 772558"/>
                <a:gd name="connsiteX9" fmla="*/ 3431513 w 3509997"/>
                <a:gd name="connsiteY9" fmla="*/ 772556 h 772558"/>
                <a:gd name="connsiteX10" fmla="*/ 3426523 w 3509997"/>
                <a:gd name="connsiteY10" fmla="*/ 772556 h 772558"/>
                <a:gd name="connsiteX11" fmla="*/ 3426522 w 3509997"/>
                <a:gd name="connsiteY11" fmla="*/ 772558 h 772558"/>
                <a:gd name="connsiteX12" fmla="*/ 3244685 w 3509997"/>
                <a:gd name="connsiteY12" fmla="*/ 772558 h 772558"/>
                <a:gd name="connsiteX13" fmla="*/ 3244685 w 3509997"/>
                <a:gd name="connsiteY13" fmla="*/ 772556 h 772558"/>
                <a:gd name="connsiteX14" fmla="*/ 3187467 w 3509997"/>
                <a:gd name="connsiteY14" fmla="*/ 772556 h 772558"/>
                <a:gd name="connsiteX15" fmla="*/ 3182477 w 3509997"/>
                <a:gd name="connsiteY15" fmla="*/ 772556 h 772558"/>
                <a:gd name="connsiteX16" fmla="*/ 3182476 w 3509997"/>
                <a:gd name="connsiteY16" fmla="*/ 772558 h 772558"/>
                <a:gd name="connsiteX17" fmla="*/ 3000639 w 3509997"/>
                <a:gd name="connsiteY17" fmla="*/ 772558 h 772558"/>
                <a:gd name="connsiteX18" fmla="*/ 3000639 w 3509997"/>
                <a:gd name="connsiteY18" fmla="*/ 772556 h 772558"/>
                <a:gd name="connsiteX19" fmla="*/ 403316 w 3509997"/>
                <a:gd name="connsiteY19" fmla="*/ 772556 h 772558"/>
                <a:gd name="connsiteX20" fmla="*/ 0 w 3509997"/>
                <a:gd name="connsiteY20" fmla="*/ 386278 h 772558"/>
                <a:gd name="connsiteX21" fmla="*/ 403316 w 3509997"/>
                <a:gd name="connsiteY21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187467 w 3509997"/>
                <a:gd name="connsiteY13" fmla="*/ 772556 h 772558"/>
                <a:gd name="connsiteX14" fmla="*/ 3182477 w 3509997"/>
                <a:gd name="connsiteY14" fmla="*/ 772556 h 772558"/>
                <a:gd name="connsiteX15" fmla="*/ 3182476 w 3509997"/>
                <a:gd name="connsiteY15" fmla="*/ 772558 h 772558"/>
                <a:gd name="connsiteX16" fmla="*/ 3000639 w 3509997"/>
                <a:gd name="connsiteY16" fmla="*/ 772558 h 772558"/>
                <a:gd name="connsiteX17" fmla="*/ 3000639 w 3509997"/>
                <a:gd name="connsiteY17" fmla="*/ 772556 h 772558"/>
                <a:gd name="connsiteX18" fmla="*/ 403316 w 3509997"/>
                <a:gd name="connsiteY18" fmla="*/ 772556 h 772558"/>
                <a:gd name="connsiteX19" fmla="*/ 0 w 3509997"/>
                <a:gd name="connsiteY19" fmla="*/ 386278 h 772558"/>
                <a:gd name="connsiteX20" fmla="*/ 403316 w 3509997"/>
                <a:gd name="connsiteY20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187467 w 3509997"/>
                <a:gd name="connsiteY13" fmla="*/ 772556 h 772558"/>
                <a:gd name="connsiteX14" fmla="*/ 3182477 w 3509997"/>
                <a:gd name="connsiteY14" fmla="*/ 772556 h 772558"/>
                <a:gd name="connsiteX15" fmla="*/ 3182476 w 3509997"/>
                <a:gd name="connsiteY15" fmla="*/ 772558 h 772558"/>
                <a:gd name="connsiteX16" fmla="*/ 3000639 w 3509997"/>
                <a:gd name="connsiteY16" fmla="*/ 772558 h 772558"/>
                <a:gd name="connsiteX17" fmla="*/ 403316 w 3509997"/>
                <a:gd name="connsiteY17" fmla="*/ 772556 h 772558"/>
                <a:gd name="connsiteX18" fmla="*/ 0 w 3509997"/>
                <a:gd name="connsiteY18" fmla="*/ 386278 h 772558"/>
                <a:gd name="connsiteX19" fmla="*/ 403316 w 3509997"/>
                <a:gd name="connsiteY19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187467 w 3509997"/>
                <a:gd name="connsiteY13" fmla="*/ 772556 h 772558"/>
                <a:gd name="connsiteX14" fmla="*/ 3182477 w 3509997"/>
                <a:gd name="connsiteY14" fmla="*/ 772556 h 772558"/>
                <a:gd name="connsiteX15" fmla="*/ 3000639 w 3509997"/>
                <a:gd name="connsiteY15" fmla="*/ 772558 h 772558"/>
                <a:gd name="connsiteX16" fmla="*/ 403316 w 3509997"/>
                <a:gd name="connsiteY16" fmla="*/ 772556 h 772558"/>
                <a:gd name="connsiteX17" fmla="*/ 0 w 3509997"/>
                <a:gd name="connsiteY17" fmla="*/ 386278 h 772558"/>
                <a:gd name="connsiteX18" fmla="*/ 403316 w 3509997"/>
                <a:gd name="connsiteY18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182477 w 3509997"/>
                <a:gd name="connsiteY13" fmla="*/ 772556 h 772558"/>
                <a:gd name="connsiteX14" fmla="*/ 3000639 w 3509997"/>
                <a:gd name="connsiteY14" fmla="*/ 772558 h 772558"/>
                <a:gd name="connsiteX15" fmla="*/ 403316 w 3509997"/>
                <a:gd name="connsiteY15" fmla="*/ 772556 h 772558"/>
                <a:gd name="connsiteX16" fmla="*/ 0 w 3509997"/>
                <a:gd name="connsiteY16" fmla="*/ 386278 h 772558"/>
                <a:gd name="connsiteX17" fmla="*/ 403316 w 3509997"/>
                <a:gd name="connsiteY17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000639 w 3509997"/>
                <a:gd name="connsiteY13" fmla="*/ 772558 h 772558"/>
                <a:gd name="connsiteX14" fmla="*/ 403316 w 3509997"/>
                <a:gd name="connsiteY14" fmla="*/ 772556 h 772558"/>
                <a:gd name="connsiteX15" fmla="*/ 0 w 3509997"/>
                <a:gd name="connsiteY15" fmla="*/ 386278 h 772558"/>
                <a:gd name="connsiteX16" fmla="*/ 403316 w 3509997"/>
                <a:gd name="connsiteY16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000639 w 3509997"/>
                <a:gd name="connsiteY12" fmla="*/ 772558 h 772558"/>
                <a:gd name="connsiteX13" fmla="*/ 403316 w 3509997"/>
                <a:gd name="connsiteY13" fmla="*/ 772556 h 772558"/>
                <a:gd name="connsiteX14" fmla="*/ 0 w 3509997"/>
                <a:gd name="connsiteY14" fmla="*/ 386278 h 772558"/>
                <a:gd name="connsiteX15" fmla="*/ 403316 w 3509997"/>
                <a:gd name="connsiteY15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000639 w 3509997"/>
                <a:gd name="connsiteY11" fmla="*/ 772558 h 772558"/>
                <a:gd name="connsiteX12" fmla="*/ 403316 w 3509997"/>
                <a:gd name="connsiteY12" fmla="*/ 772556 h 772558"/>
                <a:gd name="connsiteX13" fmla="*/ 0 w 3509997"/>
                <a:gd name="connsiteY13" fmla="*/ 386278 h 772558"/>
                <a:gd name="connsiteX14" fmla="*/ 403316 w 3509997"/>
                <a:gd name="connsiteY14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403316 w 3509997"/>
                <a:gd name="connsiteY11" fmla="*/ 772556 h 772558"/>
                <a:gd name="connsiteX12" fmla="*/ 0 w 3509997"/>
                <a:gd name="connsiteY12" fmla="*/ 386278 h 772558"/>
                <a:gd name="connsiteX13" fmla="*/ 403316 w 3509997"/>
                <a:gd name="connsiteY13" fmla="*/ 0 h 77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09997" h="772558">
                  <a:moveTo>
                    <a:pt x="403316" y="0"/>
                  </a:moveTo>
                  <a:lnTo>
                    <a:pt x="3431513" y="0"/>
                  </a:lnTo>
                  <a:lnTo>
                    <a:pt x="3431513" y="2021"/>
                  </a:lnTo>
                  <a:lnTo>
                    <a:pt x="3434298" y="2021"/>
                  </a:lnTo>
                  <a:lnTo>
                    <a:pt x="3448409" y="29450"/>
                  </a:lnTo>
                  <a:cubicBezTo>
                    <a:pt x="3486461" y="119095"/>
                    <a:pt x="3509997" y="242939"/>
                    <a:pt x="3509997" y="379733"/>
                  </a:cubicBezTo>
                  <a:cubicBezTo>
                    <a:pt x="3509997" y="516527"/>
                    <a:pt x="3486461" y="640371"/>
                    <a:pt x="3448409" y="730016"/>
                  </a:cubicBezTo>
                  <a:lnTo>
                    <a:pt x="3431513" y="762857"/>
                  </a:lnTo>
                  <a:lnTo>
                    <a:pt x="3431513" y="772556"/>
                  </a:lnTo>
                  <a:lnTo>
                    <a:pt x="3426523" y="772556"/>
                  </a:lnTo>
                  <a:cubicBezTo>
                    <a:pt x="3426523" y="772557"/>
                    <a:pt x="3426522" y="772557"/>
                    <a:pt x="3426522" y="772558"/>
                  </a:cubicBezTo>
                  <a:lnTo>
                    <a:pt x="403316" y="772556"/>
                  </a:lnTo>
                  <a:cubicBezTo>
                    <a:pt x="180571" y="772556"/>
                    <a:pt x="0" y="599613"/>
                    <a:pt x="0" y="386278"/>
                  </a:cubicBezTo>
                  <a:cubicBezTo>
                    <a:pt x="0" y="172943"/>
                    <a:pt x="180571" y="0"/>
                    <a:pt x="403316" y="0"/>
                  </a:cubicBez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bg1">
                  <a:lumMod val="8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2474FDD-6A00-453D-2715-995F2BE79F00}"/>
                </a:ext>
              </a:extLst>
            </p:cNvPr>
            <p:cNvGrpSpPr/>
            <p:nvPr/>
          </p:nvGrpSpPr>
          <p:grpSpPr>
            <a:xfrm>
              <a:off x="2119638" y="3820174"/>
              <a:ext cx="553874" cy="599131"/>
              <a:chOff x="817562" y="1474894"/>
              <a:chExt cx="901900" cy="975595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8AD45E5-9065-6D43-9D5A-A98F147256CA}"/>
                  </a:ext>
                </a:extLst>
              </p:cNvPr>
              <p:cNvSpPr/>
              <p:nvPr/>
            </p:nvSpPr>
            <p:spPr>
              <a:xfrm>
                <a:off x="817562" y="1474894"/>
                <a:ext cx="901900" cy="975595"/>
              </a:xfrm>
              <a:custGeom>
                <a:avLst/>
                <a:gdLst>
                  <a:gd name="connsiteX0" fmla="*/ 843703 w 901900"/>
                  <a:gd name="connsiteY0" fmla="*/ 586 h 975595"/>
                  <a:gd name="connsiteX1" fmla="*/ 870014 w 901900"/>
                  <a:gd name="connsiteY1" fmla="*/ 11093 h 975595"/>
                  <a:gd name="connsiteX2" fmla="*/ 837724 w 901900"/>
                  <a:gd name="connsiteY2" fmla="*/ 204641 h 975595"/>
                  <a:gd name="connsiteX3" fmla="*/ 583026 w 901900"/>
                  <a:gd name="connsiteY3" fmla="*/ 433813 h 975595"/>
                  <a:gd name="connsiteX4" fmla="*/ 500277 w 901900"/>
                  <a:gd name="connsiteY4" fmla="*/ 605811 h 975595"/>
                  <a:gd name="connsiteX5" fmla="*/ 471523 w 901900"/>
                  <a:gd name="connsiteY5" fmla="*/ 646942 h 975595"/>
                  <a:gd name="connsiteX6" fmla="*/ 469773 w 901900"/>
                  <a:gd name="connsiteY6" fmla="*/ 651173 h 975595"/>
                  <a:gd name="connsiteX7" fmla="*/ 125921 w 901900"/>
                  <a:gd name="connsiteY7" fmla="*/ 975595 h 975595"/>
                  <a:gd name="connsiteX8" fmla="*/ 0 w 901900"/>
                  <a:gd name="connsiteY8" fmla="*/ 832529 h 975595"/>
                  <a:gd name="connsiteX9" fmla="*/ 134112 w 901900"/>
                  <a:gd name="connsiteY9" fmla="*/ 604215 h 975595"/>
                  <a:gd name="connsiteX10" fmla="*/ 134968 w 901900"/>
                  <a:gd name="connsiteY10" fmla="*/ 604215 h 975595"/>
                  <a:gd name="connsiteX11" fmla="*/ 135839 w 901900"/>
                  <a:gd name="connsiteY11" fmla="*/ 595321 h 975595"/>
                  <a:gd name="connsiteX12" fmla="*/ 346996 w 901900"/>
                  <a:gd name="connsiteY12" fmla="*/ 260744 h 975595"/>
                  <a:gd name="connsiteX13" fmla="*/ 666274 w 901900"/>
                  <a:gd name="connsiteY13" fmla="*/ 84150 h 975595"/>
                  <a:gd name="connsiteX14" fmla="*/ 843703 w 901900"/>
                  <a:gd name="connsiteY14" fmla="*/ 586 h 975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01900" h="975595">
                    <a:moveTo>
                      <a:pt x="843703" y="586"/>
                    </a:moveTo>
                    <a:cubicBezTo>
                      <a:pt x="853454" y="1838"/>
                      <a:pt x="862370" y="5152"/>
                      <a:pt x="870014" y="11093"/>
                    </a:cubicBezTo>
                    <a:cubicBezTo>
                      <a:pt x="931165" y="58623"/>
                      <a:pt x="895446" y="153778"/>
                      <a:pt x="837724" y="204641"/>
                    </a:cubicBezTo>
                    <a:cubicBezTo>
                      <a:pt x="780003" y="255600"/>
                      <a:pt x="589789" y="426860"/>
                      <a:pt x="583026" y="433813"/>
                    </a:cubicBezTo>
                    <a:cubicBezTo>
                      <a:pt x="579645" y="437242"/>
                      <a:pt x="553760" y="519014"/>
                      <a:pt x="500277" y="605811"/>
                    </a:cubicBezTo>
                    <a:lnTo>
                      <a:pt x="471523" y="646942"/>
                    </a:lnTo>
                    <a:lnTo>
                      <a:pt x="469773" y="651173"/>
                    </a:lnTo>
                    <a:cubicBezTo>
                      <a:pt x="356616" y="868438"/>
                      <a:pt x="125921" y="975595"/>
                      <a:pt x="125921" y="975595"/>
                    </a:cubicBezTo>
                    <a:lnTo>
                      <a:pt x="0" y="832529"/>
                    </a:lnTo>
                    <a:lnTo>
                      <a:pt x="134112" y="604215"/>
                    </a:lnTo>
                    <a:lnTo>
                      <a:pt x="134968" y="604215"/>
                    </a:lnTo>
                    <a:lnTo>
                      <a:pt x="135839" y="595321"/>
                    </a:lnTo>
                    <a:cubicBezTo>
                      <a:pt x="161949" y="467079"/>
                      <a:pt x="242602" y="318513"/>
                      <a:pt x="346996" y="260744"/>
                    </a:cubicBezTo>
                    <a:lnTo>
                      <a:pt x="666274" y="84150"/>
                    </a:lnTo>
                    <a:cubicBezTo>
                      <a:pt x="666274" y="84150"/>
                      <a:pt x="775445" y="-8174"/>
                      <a:pt x="843703" y="586"/>
                    </a:cubicBezTo>
                    <a:close/>
                  </a:path>
                </a:pathLst>
              </a:custGeom>
              <a:solidFill>
                <a:srgbClr val="EBBB9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D1DB1C8E-C005-D8B0-C5EA-1A481391E99A}"/>
                  </a:ext>
                </a:extLst>
              </p:cNvPr>
              <p:cNvSpPr/>
              <p:nvPr/>
            </p:nvSpPr>
            <p:spPr>
              <a:xfrm>
                <a:off x="1529175" y="1493600"/>
                <a:ext cx="164746" cy="146987"/>
              </a:xfrm>
              <a:custGeom>
                <a:avLst/>
                <a:gdLst>
                  <a:gd name="connsiteX0" fmla="*/ 4193 w 164746"/>
                  <a:gd name="connsiteY0" fmla="*/ 59063 h 146987"/>
                  <a:gd name="connsiteX1" fmla="*/ 12765 w 164746"/>
                  <a:gd name="connsiteY1" fmla="*/ 97734 h 146987"/>
                  <a:gd name="connsiteX2" fmla="*/ 70201 w 164746"/>
                  <a:gd name="connsiteY2" fmla="*/ 146978 h 146987"/>
                  <a:gd name="connsiteX3" fmla="*/ 161260 w 164746"/>
                  <a:gd name="connsiteY3" fmla="*/ 32678 h 146987"/>
                  <a:gd name="connsiteX4" fmla="*/ 62009 w 164746"/>
                  <a:gd name="connsiteY4" fmla="*/ 16772 h 146987"/>
                  <a:gd name="connsiteX5" fmla="*/ 4193 w 164746"/>
                  <a:gd name="connsiteY5" fmla="*/ 59063 h 146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46" h="146987">
                    <a:moveTo>
                      <a:pt x="4193" y="59063"/>
                    </a:moveTo>
                    <a:cubicBezTo>
                      <a:pt x="-4285" y="73445"/>
                      <a:pt x="859" y="85066"/>
                      <a:pt x="12765" y="97734"/>
                    </a:cubicBezTo>
                    <a:cubicBezTo>
                      <a:pt x="24671" y="110402"/>
                      <a:pt x="60104" y="146121"/>
                      <a:pt x="70201" y="146978"/>
                    </a:cubicBezTo>
                    <a:cubicBezTo>
                      <a:pt x="80297" y="147740"/>
                      <a:pt x="184977" y="101639"/>
                      <a:pt x="161260" y="32678"/>
                    </a:cubicBezTo>
                    <a:cubicBezTo>
                      <a:pt x="141638" y="-24281"/>
                      <a:pt x="76297" y="8866"/>
                      <a:pt x="62009" y="16772"/>
                    </a:cubicBezTo>
                    <a:cubicBezTo>
                      <a:pt x="58295" y="18867"/>
                      <a:pt x="8765" y="51443"/>
                      <a:pt x="4193" y="59063"/>
                    </a:cubicBezTo>
                    <a:close/>
                  </a:path>
                </a:pathLst>
              </a:custGeom>
              <a:solidFill>
                <a:srgbClr val="FAC7A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793607-8066-C423-A045-C07D1F5053B4}"/>
                </a:ext>
              </a:extLst>
            </p:cNvPr>
            <p:cNvSpPr/>
            <p:nvPr/>
          </p:nvSpPr>
          <p:spPr>
            <a:xfrm rot="19133400">
              <a:off x="1963309" y="4195942"/>
              <a:ext cx="213214" cy="351144"/>
            </a:xfrm>
            <a:custGeom>
              <a:avLst/>
              <a:gdLst>
                <a:gd name="connsiteX0" fmla="*/ 0 w 347186"/>
                <a:gd name="connsiteY0" fmla="*/ 0 h 571785"/>
                <a:gd name="connsiteX1" fmla="*/ 347186 w 347186"/>
                <a:gd name="connsiteY1" fmla="*/ 0 h 571785"/>
                <a:gd name="connsiteX2" fmla="*/ 347186 w 347186"/>
                <a:gd name="connsiteY2" fmla="*/ 571786 h 571785"/>
                <a:gd name="connsiteX3" fmla="*/ 0 w 347186"/>
                <a:gd name="connsiteY3" fmla="*/ 571786 h 57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186" h="571785">
                  <a:moveTo>
                    <a:pt x="0" y="0"/>
                  </a:moveTo>
                  <a:lnTo>
                    <a:pt x="347186" y="0"/>
                  </a:lnTo>
                  <a:lnTo>
                    <a:pt x="347186" y="571786"/>
                  </a:lnTo>
                  <a:lnTo>
                    <a:pt x="0" y="57178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 useBgFill="1"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0FA4962-F905-B48F-85BE-46304791A5C8}"/>
                </a:ext>
              </a:extLst>
            </p:cNvPr>
            <p:cNvSpPr/>
            <p:nvPr/>
          </p:nvSpPr>
          <p:spPr bwMode="auto">
            <a:xfrm rot="13679421">
              <a:off x="1676032" y="4406049"/>
              <a:ext cx="596586" cy="64408"/>
            </a:xfrm>
            <a:prstGeom prst="triangle">
              <a:avLst/>
            </a:prstGeom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F5FBF07-D466-5640-3655-8043AAB7F8E9}"/>
                </a:ext>
              </a:extLst>
            </p:cNvPr>
            <p:cNvSpPr/>
            <p:nvPr/>
          </p:nvSpPr>
          <p:spPr bwMode="auto">
            <a:xfrm>
              <a:off x="6209141" y="3457717"/>
              <a:ext cx="3273866" cy="928425"/>
            </a:xfrm>
            <a:custGeom>
              <a:avLst/>
              <a:gdLst>
                <a:gd name="connsiteX0" fmla="*/ 3082178 w 3146121"/>
                <a:gd name="connsiteY0" fmla="*/ 0 h 995396"/>
                <a:gd name="connsiteX1" fmla="*/ 2596897 w 3146121"/>
                <a:gd name="connsiteY1" fmla="*/ 0 h 995396"/>
                <a:gd name="connsiteX2" fmla="*/ 813871 w 3146121"/>
                <a:gd name="connsiteY2" fmla="*/ 0 h 995396"/>
                <a:gd name="connsiteX3" fmla="*/ 328590 w 3146121"/>
                <a:gd name="connsiteY3" fmla="*/ 0 h 995396"/>
                <a:gd name="connsiteX4" fmla="*/ 0 w 3146121"/>
                <a:gd name="connsiteY4" fmla="*/ 497697 h 995396"/>
                <a:gd name="connsiteX5" fmla="*/ 328590 w 3146121"/>
                <a:gd name="connsiteY5" fmla="*/ 995394 h 995396"/>
                <a:gd name="connsiteX6" fmla="*/ 813871 w 3146121"/>
                <a:gd name="connsiteY6" fmla="*/ 995394 h 995396"/>
                <a:gd name="connsiteX7" fmla="*/ 2444684 w 3146121"/>
                <a:gd name="connsiteY7" fmla="*/ 995394 h 995396"/>
                <a:gd name="connsiteX8" fmla="*/ 2444684 w 3146121"/>
                <a:gd name="connsiteY8" fmla="*/ 995396 h 995396"/>
                <a:gd name="connsiteX9" fmla="*/ 2592831 w 3146121"/>
                <a:gd name="connsiteY9" fmla="*/ 995396 h 995396"/>
                <a:gd name="connsiteX10" fmla="*/ 2592832 w 3146121"/>
                <a:gd name="connsiteY10" fmla="*/ 995394 h 995396"/>
                <a:gd name="connsiteX11" fmla="*/ 2596897 w 3146121"/>
                <a:gd name="connsiteY11" fmla="*/ 995394 h 995396"/>
                <a:gd name="connsiteX12" fmla="*/ 2929965 w 3146121"/>
                <a:gd name="connsiteY12" fmla="*/ 995394 h 995396"/>
                <a:gd name="connsiteX13" fmla="*/ 2929965 w 3146121"/>
                <a:gd name="connsiteY13" fmla="*/ 995396 h 995396"/>
                <a:gd name="connsiteX14" fmla="*/ 3078112 w 3146121"/>
                <a:gd name="connsiteY14" fmla="*/ 995396 h 995396"/>
                <a:gd name="connsiteX15" fmla="*/ 3078113 w 3146121"/>
                <a:gd name="connsiteY15" fmla="*/ 995394 h 995396"/>
                <a:gd name="connsiteX16" fmla="*/ 3082178 w 3146121"/>
                <a:gd name="connsiteY16" fmla="*/ 995394 h 995396"/>
                <a:gd name="connsiteX17" fmla="*/ 3082178 w 3146121"/>
                <a:gd name="connsiteY17" fmla="*/ 982897 h 995396"/>
                <a:gd name="connsiteX18" fmla="*/ 3095944 w 3146121"/>
                <a:gd name="connsiteY18" fmla="*/ 940583 h 995396"/>
                <a:gd name="connsiteX19" fmla="*/ 3146121 w 3146121"/>
                <a:gd name="connsiteY19" fmla="*/ 489264 h 995396"/>
                <a:gd name="connsiteX20" fmla="*/ 3095944 w 3146121"/>
                <a:gd name="connsiteY20" fmla="*/ 37944 h 995396"/>
                <a:gd name="connsiteX21" fmla="*/ 3084447 w 3146121"/>
                <a:gd name="connsiteY21" fmla="*/ 2603 h 995396"/>
                <a:gd name="connsiteX22" fmla="*/ 3082178 w 3146121"/>
                <a:gd name="connsiteY22" fmla="*/ 2603 h 995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46121" h="995396">
                  <a:moveTo>
                    <a:pt x="3082178" y="0"/>
                  </a:moveTo>
                  <a:lnTo>
                    <a:pt x="2596897" y="0"/>
                  </a:lnTo>
                  <a:lnTo>
                    <a:pt x="813871" y="0"/>
                  </a:lnTo>
                  <a:lnTo>
                    <a:pt x="328590" y="0"/>
                  </a:lnTo>
                  <a:cubicBezTo>
                    <a:pt x="147115" y="0"/>
                    <a:pt x="0" y="222827"/>
                    <a:pt x="0" y="497697"/>
                  </a:cubicBezTo>
                  <a:cubicBezTo>
                    <a:pt x="0" y="772567"/>
                    <a:pt x="147115" y="995394"/>
                    <a:pt x="328590" y="995394"/>
                  </a:cubicBezTo>
                  <a:lnTo>
                    <a:pt x="813871" y="995394"/>
                  </a:lnTo>
                  <a:lnTo>
                    <a:pt x="2444684" y="995394"/>
                  </a:lnTo>
                  <a:lnTo>
                    <a:pt x="2444684" y="995396"/>
                  </a:lnTo>
                  <a:lnTo>
                    <a:pt x="2592831" y="995396"/>
                  </a:lnTo>
                  <a:lnTo>
                    <a:pt x="2592832" y="995394"/>
                  </a:lnTo>
                  <a:lnTo>
                    <a:pt x="2596897" y="995394"/>
                  </a:lnTo>
                  <a:lnTo>
                    <a:pt x="2929965" y="995394"/>
                  </a:lnTo>
                  <a:lnTo>
                    <a:pt x="2929965" y="995396"/>
                  </a:lnTo>
                  <a:lnTo>
                    <a:pt x="3078112" y="995396"/>
                  </a:lnTo>
                  <a:lnTo>
                    <a:pt x="3078113" y="995394"/>
                  </a:lnTo>
                  <a:lnTo>
                    <a:pt x="3082178" y="995394"/>
                  </a:lnTo>
                  <a:lnTo>
                    <a:pt x="3082178" y="982897"/>
                  </a:lnTo>
                  <a:lnTo>
                    <a:pt x="3095944" y="940583"/>
                  </a:lnTo>
                  <a:cubicBezTo>
                    <a:pt x="3126946" y="825081"/>
                    <a:pt x="3146121" y="665515"/>
                    <a:pt x="3146121" y="489264"/>
                  </a:cubicBezTo>
                  <a:cubicBezTo>
                    <a:pt x="3146121" y="313013"/>
                    <a:pt x="3126946" y="153447"/>
                    <a:pt x="3095944" y="37944"/>
                  </a:cubicBezTo>
                  <a:lnTo>
                    <a:pt x="3084447" y="2603"/>
                  </a:lnTo>
                  <a:lnTo>
                    <a:pt x="3082178" y="26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6AF994F-6A00-8CCC-42EE-7B3BF187D137}"/>
                </a:ext>
              </a:extLst>
            </p:cNvPr>
            <p:cNvSpPr/>
            <p:nvPr/>
          </p:nvSpPr>
          <p:spPr>
            <a:xfrm flipH="1">
              <a:off x="9497374" y="3820201"/>
              <a:ext cx="416001" cy="308097"/>
            </a:xfrm>
            <a:custGeom>
              <a:avLst/>
              <a:gdLst>
                <a:gd name="connsiteX0" fmla="*/ 255175 w 677395"/>
                <a:gd name="connsiteY0" fmla="*/ 0 h 501689"/>
                <a:gd name="connsiteX1" fmla="*/ 490290 w 677395"/>
                <a:gd name="connsiteY1" fmla="*/ 109179 h 501689"/>
                <a:gd name="connsiteX2" fmla="*/ 495263 w 677395"/>
                <a:gd name="connsiteY2" fmla="*/ 120401 h 501689"/>
                <a:gd name="connsiteX3" fmla="*/ 514636 w 677395"/>
                <a:gd name="connsiteY3" fmla="*/ 92107 h 501689"/>
                <a:gd name="connsiteX4" fmla="*/ 676656 w 677395"/>
                <a:gd name="connsiteY4" fmla="*/ 235839 h 501689"/>
                <a:gd name="connsiteX5" fmla="*/ 643318 w 677395"/>
                <a:gd name="connsiteY5" fmla="*/ 299943 h 501689"/>
                <a:gd name="connsiteX6" fmla="*/ 595187 w 677395"/>
                <a:gd name="connsiteY6" fmla="*/ 291751 h 501689"/>
                <a:gd name="connsiteX7" fmla="*/ 532619 w 677395"/>
                <a:gd name="connsiteY7" fmla="*/ 254037 h 501689"/>
                <a:gd name="connsiteX8" fmla="*/ 628650 w 677395"/>
                <a:gd name="connsiteY8" fmla="*/ 390240 h 501689"/>
                <a:gd name="connsiteX9" fmla="*/ 581501 w 677395"/>
                <a:gd name="connsiteY9" fmla="*/ 445008 h 501689"/>
                <a:gd name="connsiteX10" fmla="*/ 536460 w 677395"/>
                <a:gd name="connsiteY10" fmla="*/ 425999 h 501689"/>
                <a:gd name="connsiteX11" fmla="*/ 500150 w 677395"/>
                <a:gd name="connsiteY11" fmla="*/ 390537 h 501689"/>
                <a:gd name="connsiteX12" fmla="*/ 539496 w 677395"/>
                <a:gd name="connsiteY12" fmla="*/ 446342 h 501689"/>
                <a:gd name="connsiteX13" fmla="*/ 492347 w 677395"/>
                <a:gd name="connsiteY13" fmla="*/ 501110 h 501689"/>
                <a:gd name="connsiteX14" fmla="*/ 333218 w 677395"/>
                <a:gd name="connsiteY14" fmla="*/ 355367 h 501689"/>
                <a:gd name="connsiteX15" fmla="*/ 328644 w 677395"/>
                <a:gd name="connsiteY15" fmla="*/ 349149 h 501689"/>
                <a:gd name="connsiteX16" fmla="*/ 306613 w 677395"/>
                <a:gd name="connsiteY16" fmla="*/ 353938 h 501689"/>
                <a:gd name="connsiteX17" fmla="*/ 255175 w 677395"/>
                <a:gd name="connsiteY17" fmla="*/ 357569 h 501689"/>
                <a:gd name="connsiteX18" fmla="*/ 0 w 677395"/>
                <a:gd name="connsiteY18" fmla="*/ 178784 h 501689"/>
                <a:gd name="connsiteX19" fmla="*/ 255175 w 677395"/>
                <a:gd name="connsiteY19" fmla="*/ 0 h 501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77395" h="501689">
                  <a:moveTo>
                    <a:pt x="255175" y="0"/>
                  </a:moveTo>
                  <a:cubicBezTo>
                    <a:pt x="360831" y="0"/>
                    <a:pt x="451539" y="45006"/>
                    <a:pt x="490290" y="109179"/>
                  </a:cubicBezTo>
                  <a:lnTo>
                    <a:pt x="495263" y="120401"/>
                  </a:lnTo>
                  <a:lnTo>
                    <a:pt x="514636" y="92107"/>
                  </a:lnTo>
                  <a:lnTo>
                    <a:pt x="676656" y="235839"/>
                  </a:lnTo>
                  <a:cubicBezTo>
                    <a:pt x="676656" y="235839"/>
                    <a:pt x="685324" y="278225"/>
                    <a:pt x="643318" y="299943"/>
                  </a:cubicBezTo>
                  <a:cubicBezTo>
                    <a:pt x="632841" y="305372"/>
                    <a:pt x="615422" y="301146"/>
                    <a:pt x="595187" y="291751"/>
                  </a:cubicBezTo>
                  <a:lnTo>
                    <a:pt x="532619" y="254037"/>
                  </a:lnTo>
                  <a:lnTo>
                    <a:pt x="628650" y="390240"/>
                  </a:lnTo>
                  <a:cubicBezTo>
                    <a:pt x="628650" y="390240"/>
                    <a:pt x="627316" y="433578"/>
                    <a:pt x="581501" y="445008"/>
                  </a:cubicBezTo>
                  <a:cubicBezTo>
                    <a:pt x="570024" y="447890"/>
                    <a:pt x="554016" y="439782"/>
                    <a:pt x="536460" y="425999"/>
                  </a:cubicBezTo>
                  <a:lnTo>
                    <a:pt x="500150" y="390537"/>
                  </a:lnTo>
                  <a:lnTo>
                    <a:pt x="539496" y="446342"/>
                  </a:lnTo>
                  <a:cubicBezTo>
                    <a:pt x="539496" y="446342"/>
                    <a:pt x="538162" y="489680"/>
                    <a:pt x="492347" y="501110"/>
                  </a:cubicBezTo>
                  <a:cubicBezTo>
                    <a:pt x="452176" y="511195"/>
                    <a:pt x="356507" y="386658"/>
                    <a:pt x="333218" y="355367"/>
                  </a:cubicBezTo>
                  <a:lnTo>
                    <a:pt x="328644" y="349149"/>
                  </a:lnTo>
                  <a:lnTo>
                    <a:pt x="306613" y="353938"/>
                  </a:lnTo>
                  <a:cubicBezTo>
                    <a:pt x="289999" y="356319"/>
                    <a:pt x="272796" y="357569"/>
                    <a:pt x="255175" y="357569"/>
                  </a:cubicBezTo>
                  <a:cubicBezTo>
                    <a:pt x="114205" y="357569"/>
                    <a:pt x="0" y="277559"/>
                    <a:pt x="0" y="178784"/>
                  </a:cubicBezTo>
                  <a:cubicBezTo>
                    <a:pt x="0" y="80010"/>
                    <a:pt x="114300" y="0"/>
                    <a:pt x="255175" y="0"/>
                  </a:cubicBezTo>
                  <a:close/>
                </a:path>
              </a:pathLst>
            </a:custGeom>
            <a:solidFill>
              <a:srgbClr val="CFA58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AA2800D-18F2-E80D-7073-422AF01F35C2}"/>
                </a:ext>
              </a:extLst>
            </p:cNvPr>
            <p:cNvSpPr/>
            <p:nvPr/>
          </p:nvSpPr>
          <p:spPr>
            <a:xfrm flipH="1">
              <a:off x="9490949" y="3732023"/>
              <a:ext cx="659272" cy="687399"/>
            </a:xfrm>
            <a:custGeom>
              <a:avLst/>
              <a:gdLst>
                <a:gd name="connsiteX0" fmla="*/ 0 w 1073524"/>
                <a:gd name="connsiteY0" fmla="*/ 836053 h 1119326"/>
                <a:gd name="connsiteX1" fmla="*/ 212217 w 1073524"/>
                <a:gd name="connsiteY1" fmla="*/ 143585 h 1119326"/>
                <a:gd name="connsiteX2" fmla="*/ 670751 w 1073524"/>
                <a:gd name="connsiteY2" fmla="*/ 139 h 1119326"/>
                <a:gd name="connsiteX3" fmla="*/ 1073182 w 1073524"/>
                <a:gd name="connsiteY3" fmla="*/ 168255 h 1119326"/>
                <a:gd name="connsiteX4" fmla="*/ 933926 w 1073524"/>
                <a:gd name="connsiteY4" fmla="*/ 239597 h 1119326"/>
                <a:gd name="connsiteX5" fmla="*/ 709803 w 1073524"/>
                <a:gd name="connsiteY5" fmla="*/ 180161 h 1119326"/>
                <a:gd name="connsiteX6" fmla="*/ 463582 w 1073524"/>
                <a:gd name="connsiteY6" fmla="*/ 282079 h 1119326"/>
                <a:gd name="connsiteX7" fmla="*/ 523018 w 1073524"/>
                <a:gd name="connsiteY7" fmla="*/ 501154 h 1119326"/>
                <a:gd name="connsiteX8" fmla="*/ 407575 w 1073524"/>
                <a:gd name="connsiteY8" fmla="*/ 1015409 h 1119326"/>
                <a:gd name="connsiteX9" fmla="*/ 261557 w 1073524"/>
                <a:gd name="connsiteY9" fmla="*/ 1119327 h 1119326"/>
                <a:gd name="connsiteX10" fmla="*/ 95 w 1073524"/>
                <a:gd name="connsiteY10" fmla="*/ 836148 h 111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3524" h="1119326">
                  <a:moveTo>
                    <a:pt x="0" y="836053"/>
                  </a:moveTo>
                  <a:cubicBezTo>
                    <a:pt x="0" y="836053"/>
                    <a:pt x="195263" y="157968"/>
                    <a:pt x="212217" y="143585"/>
                  </a:cubicBezTo>
                  <a:cubicBezTo>
                    <a:pt x="229267" y="129203"/>
                    <a:pt x="614648" y="-4909"/>
                    <a:pt x="670751" y="139"/>
                  </a:cubicBezTo>
                  <a:cubicBezTo>
                    <a:pt x="726758" y="5282"/>
                    <a:pt x="1068134" y="132632"/>
                    <a:pt x="1073182" y="168255"/>
                  </a:cubicBezTo>
                  <a:cubicBezTo>
                    <a:pt x="1078230" y="203879"/>
                    <a:pt x="1027366" y="270173"/>
                    <a:pt x="933926" y="239597"/>
                  </a:cubicBezTo>
                  <a:cubicBezTo>
                    <a:pt x="840486" y="209022"/>
                    <a:pt x="709803" y="180161"/>
                    <a:pt x="709803" y="180161"/>
                  </a:cubicBezTo>
                  <a:lnTo>
                    <a:pt x="463582" y="282079"/>
                  </a:lnTo>
                  <a:cubicBezTo>
                    <a:pt x="463582" y="282079"/>
                    <a:pt x="468630" y="417905"/>
                    <a:pt x="523018" y="501154"/>
                  </a:cubicBezTo>
                  <a:cubicBezTo>
                    <a:pt x="577406" y="584402"/>
                    <a:pt x="419481" y="1003217"/>
                    <a:pt x="407575" y="1015409"/>
                  </a:cubicBezTo>
                  <a:cubicBezTo>
                    <a:pt x="395669" y="1027601"/>
                    <a:pt x="261557" y="1119327"/>
                    <a:pt x="261557" y="1119327"/>
                  </a:cubicBezTo>
                  <a:lnTo>
                    <a:pt x="95" y="836148"/>
                  </a:lnTo>
                  <a:close/>
                </a:path>
              </a:pathLst>
            </a:custGeom>
            <a:solidFill>
              <a:srgbClr val="E3B5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F86C744-4C68-4894-05C0-37FAC5CD8551}"/>
                </a:ext>
              </a:extLst>
            </p:cNvPr>
            <p:cNvSpPr/>
            <p:nvPr/>
          </p:nvSpPr>
          <p:spPr bwMode="auto">
            <a:xfrm flipH="1">
              <a:off x="6338581" y="3523945"/>
              <a:ext cx="3509997" cy="795968"/>
            </a:xfrm>
            <a:custGeom>
              <a:avLst/>
              <a:gdLst>
                <a:gd name="connsiteX0" fmla="*/ 403316 w 3509997"/>
                <a:gd name="connsiteY0" fmla="*/ 0 h 772558"/>
                <a:gd name="connsiteX1" fmla="*/ 647362 w 3509997"/>
                <a:gd name="connsiteY1" fmla="*/ 0 h 772558"/>
                <a:gd name="connsiteX2" fmla="*/ 3187467 w 3509997"/>
                <a:gd name="connsiteY2" fmla="*/ 0 h 772558"/>
                <a:gd name="connsiteX3" fmla="*/ 3431513 w 3509997"/>
                <a:gd name="connsiteY3" fmla="*/ 0 h 772558"/>
                <a:gd name="connsiteX4" fmla="*/ 3431513 w 3509997"/>
                <a:gd name="connsiteY4" fmla="*/ 2021 h 772558"/>
                <a:gd name="connsiteX5" fmla="*/ 3434298 w 3509997"/>
                <a:gd name="connsiteY5" fmla="*/ 2021 h 772558"/>
                <a:gd name="connsiteX6" fmla="*/ 3448409 w 3509997"/>
                <a:gd name="connsiteY6" fmla="*/ 29450 h 772558"/>
                <a:gd name="connsiteX7" fmla="*/ 3509997 w 3509997"/>
                <a:gd name="connsiteY7" fmla="*/ 379733 h 772558"/>
                <a:gd name="connsiteX8" fmla="*/ 3448409 w 3509997"/>
                <a:gd name="connsiteY8" fmla="*/ 730016 h 772558"/>
                <a:gd name="connsiteX9" fmla="*/ 3431513 w 3509997"/>
                <a:gd name="connsiteY9" fmla="*/ 762857 h 772558"/>
                <a:gd name="connsiteX10" fmla="*/ 3431513 w 3509997"/>
                <a:gd name="connsiteY10" fmla="*/ 772556 h 772558"/>
                <a:gd name="connsiteX11" fmla="*/ 3426523 w 3509997"/>
                <a:gd name="connsiteY11" fmla="*/ 772556 h 772558"/>
                <a:gd name="connsiteX12" fmla="*/ 3426522 w 3509997"/>
                <a:gd name="connsiteY12" fmla="*/ 772558 h 772558"/>
                <a:gd name="connsiteX13" fmla="*/ 3244685 w 3509997"/>
                <a:gd name="connsiteY13" fmla="*/ 772558 h 772558"/>
                <a:gd name="connsiteX14" fmla="*/ 3244685 w 3509997"/>
                <a:gd name="connsiteY14" fmla="*/ 772556 h 772558"/>
                <a:gd name="connsiteX15" fmla="*/ 3187467 w 3509997"/>
                <a:gd name="connsiteY15" fmla="*/ 772556 h 772558"/>
                <a:gd name="connsiteX16" fmla="*/ 3182477 w 3509997"/>
                <a:gd name="connsiteY16" fmla="*/ 772556 h 772558"/>
                <a:gd name="connsiteX17" fmla="*/ 3182476 w 3509997"/>
                <a:gd name="connsiteY17" fmla="*/ 772558 h 772558"/>
                <a:gd name="connsiteX18" fmla="*/ 3000639 w 3509997"/>
                <a:gd name="connsiteY18" fmla="*/ 772558 h 772558"/>
                <a:gd name="connsiteX19" fmla="*/ 3000639 w 3509997"/>
                <a:gd name="connsiteY19" fmla="*/ 772556 h 772558"/>
                <a:gd name="connsiteX20" fmla="*/ 647362 w 3509997"/>
                <a:gd name="connsiteY20" fmla="*/ 772556 h 772558"/>
                <a:gd name="connsiteX21" fmla="*/ 403316 w 3509997"/>
                <a:gd name="connsiteY21" fmla="*/ 772556 h 772558"/>
                <a:gd name="connsiteX22" fmla="*/ 0 w 3509997"/>
                <a:gd name="connsiteY22" fmla="*/ 386278 h 772558"/>
                <a:gd name="connsiteX23" fmla="*/ 403316 w 3509997"/>
                <a:gd name="connsiteY23" fmla="*/ 0 h 772558"/>
                <a:gd name="connsiteX0" fmla="*/ 403316 w 3509997"/>
                <a:gd name="connsiteY0" fmla="*/ 0 h 772558"/>
                <a:gd name="connsiteX1" fmla="*/ 3187467 w 3509997"/>
                <a:gd name="connsiteY1" fmla="*/ 0 h 772558"/>
                <a:gd name="connsiteX2" fmla="*/ 3431513 w 3509997"/>
                <a:gd name="connsiteY2" fmla="*/ 0 h 772558"/>
                <a:gd name="connsiteX3" fmla="*/ 3431513 w 3509997"/>
                <a:gd name="connsiteY3" fmla="*/ 2021 h 772558"/>
                <a:gd name="connsiteX4" fmla="*/ 3434298 w 3509997"/>
                <a:gd name="connsiteY4" fmla="*/ 2021 h 772558"/>
                <a:gd name="connsiteX5" fmla="*/ 3448409 w 3509997"/>
                <a:gd name="connsiteY5" fmla="*/ 29450 h 772558"/>
                <a:gd name="connsiteX6" fmla="*/ 3509997 w 3509997"/>
                <a:gd name="connsiteY6" fmla="*/ 379733 h 772558"/>
                <a:gd name="connsiteX7" fmla="*/ 3448409 w 3509997"/>
                <a:gd name="connsiteY7" fmla="*/ 730016 h 772558"/>
                <a:gd name="connsiteX8" fmla="*/ 3431513 w 3509997"/>
                <a:gd name="connsiteY8" fmla="*/ 762857 h 772558"/>
                <a:gd name="connsiteX9" fmla="*/ 3431513 w 3509997"/>
                <a:gd name="connsiteY9" fmla="*/ 772556 h 772558"/>
                <a:gd name="connsiteX10" fmla="*/ 3426523 w 3509997"/>
                <a:gd name="connsiteY10" fmla="*/ 772556 h 772558"/>
                <a:gd name="connsiteX11" fmla="*/ 3426522 w 3509997"/>
                <a:gd name="connsiteY11" fmla="*/ 772558 h 772558"/>
                <a:gd name="connsiteX12" fmla="*/ 3244685 w 3509997"/>
                <a:gd name="connsiteY12" fmla="*/ 772558 h 772558"/>
                <a:gd name="connsiteX13" fmla="*/ 3244685 w 3509997"/>
                <a:gd name="connsiteY13" fmla="*/ 772556 h 772558"/>
                <a:gd name="connsiteX14" fmla="*/ 3187467 w 3509997"/>
                <a:gd name="connsiteY14" fmla="*/ 772556 h 772558"/>
                <a:gd name="connsiteX15" fmla="*/ 3182477 w 3509997"/>
                <a:gd name="connsiteY15" fmla="*/ 772556 h 772558"/>
                <a:gd name="connsiteX16" fmla="*/ 3182476 w 3509997"/>
                <a:gd name="connsiteY16" fmla="*/ 772558 h 772558"/>
                <a:gd name="connsiteX17" fmla="*/ 3000639 w 3509997"/>
                <a:gd name="connsiteY17" fmla="*/ 772558 h 772558"/>
                <a:gd name="connsiteX18" fmla="*/ 3000639 w 3509997"/>
                <a:gd name="connsiteY18" fmla="*/ 772556 h 772558"/>
                <a:gd name="connsiteX19" fmla="*/ 647362 w 3509997"/>
                <a:gd name="connsiteY19" fmla="*/ 772556 h 772558"/>
                <a:gd name="connsiteX20" fmla="*/ 403316 w 3509997"/>
                <a:gd name="connsiteY20" fmla="*/ 772556 h 772558"/>
                <a:gd name="connsiteX21" fmla="*/ 0 w 3509997"/>
                <a:gd name="connsiteY21" fmla="*/ 386278 h 772558"/>
                <a:gd name="connsiteX22" fmla="*/ 403316 w 3509997"/>
                <a:gd name="connsiteY22" fmla="*/ 0 h 772558"/>
                <a:gd name="connsiteX0" fmla="*/ 403316 w 3509997"/>
                <a:gd name="connsiteY0" fmla="*/ 0 h 772558"/>
                <a:gd name="connsiteX1" fmla="*/ 3187467 w 3509997"/>
                <a:gd name="connsiteY1" fmla="*/ 0 h 772558"/>
                <a:gd name="connsiteX2" fmla="*/ 3431513 w 3509997"/>
                <a:gd name="connsiteY2" fmla="*/ 0 h 772558"/>
                <a:gd name="connsiteX3" fmla="*/ 3431513 w 3509997"/>
                <a:gd name="connsiteY3" fmla="*/ 2021 h 772558"/>
                <a:gd name="connsiteX4" fmla="*/ 3434298 w 3509997"/>
                <a:gd name="connsiteY4" fmla="*/ 2021 h 772558"/>
                <a:gd name="connsiteX5" fmla="*/ 3448409 w 3509997"/>
                <a:gd name="connsiteY5" fmla="*/ 29450 h 772558"/>
                <a:gd name="connsiteX6" fmla="*/ 3509997 w 3509997"/>
                <a:gd name="connsiteY6" fmla="*/ 379733 h 772558"/>
                <a:gd name="connsiteX7" fmla="*/ 3448409 w 3509997"/>
                <a:gd name="connsiteY7" fmla="*/ 730016 h 772558"/>
                <a:gd name="connsiteX8" fmla="*/ 3431513 w 3509997"/>
                <a:gd name="connsiteY8" fmla="*/ 762857 h 772558"/>
                <a:gd name="connsiteX9" fmla="*/ 3431513 w 3509997"/>
                <a:gd name="connsiteY9" fmla="*/ 772556 h 772558"/>
                <a:gd name="connsiteX10" fmla="*/ 3426523 w 3509997"/>
                <a:gd name="connsiteY10" fmla="*/ 772556 h 772558"/>
                <a:gd name="connsiteX11" fmla="*/ 3426522 w 3509997"/>
                <a:gd name="connsiteY11" fmla="*/ 772558 h 772558"/>
                <a:gd name="connsiteX12" fmla="*/ 3244685 w 3509997"/>
                <a:gd name="connsiteY12" fmla="*/ 772558 h 772558"/>
                <a:gd name="connsiteX13" fmla="*/ 3244685 w 3509997"/>
                <a:gd name="connsiteY13" fmla="*/ 772556 h 772558"/>
                <a:gd name="connsiteX14" fmla="*/ 3187467 w 3509997"/>
                <a:gd name="connsiteY14" fmla="*/ 772556 h 772558"/>
                <a:gd name="connsiteX15" fmla="*/ 3182477 w 3509997"/>
                <a:gd name="connsiteY15" fmla="*/ 772556 h 772558"/>
                <a:gd name="connsiteX16" fmla="*/ 3182476 w 3509997"/>
                <a:gd name="connsiteY16" fmla="*/ 772558 h 772558"/>
                <a:gd name="connsiteX17" fmla="*/ 3000639 w 3509997"/>
                <a:gd name="connsiteY17" fmla="*/ 772558 h 772558"/>
                <a:gd name="connsiteX18" fmla="*/ 3000639 w 3509997"/>
                <a:gd name="connsiteY18" fmla="*/ 772556 h 772558"/>
                <a:gd name="connsiteX19" fmla="*/ 403316 w 3509997"/>
                <a:gd name="connsiteY19" fmla="*/ 772556 h 772558"/>
                <a:gd name="connsiteX20" fmla="*/ 0 w 3509997"/>
                <a:gd name="connsiteY20" fmla="*/ 386278 h 772558"/>
                <a:gd name="connsiteX21" fmla="*/ 403316 w 3509997"/>
                <a:gd name="connsiteY21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187467 w 3509997"/>
                <a:gd name="connsiteY13" fmla="*/ 772556 h 772558"/>
                <a:gd name="connsiteX14" fmla="*/ 3182477 w 3509997"/>
                <a:gd name="connsiteY14" fmla="*/ 772556 h 772558"/>
                <a:gd name="connsiteX15" fmla="*/ 3182476 w 3509997"/>
                <a:gd name="connsiteY15" fmla="*/ 772558 h 772558"/>
                <a:gd name="connsiteX16" fmla="*/ 3000639 w 3509997"/>
                <a:gd name="connsiteY16" fmla="*/ 772558 h 772558"/>
                <a:gd name="connsiteX17" fmla="*/ 3000639 w 3509997"/>
                <a:gd name="connsiteY17" fmla="*/ 772556 h 772558"/>
                <a:gd name="connsiteX18" fmla="*/ 403316 w 3509997"/>
                <a:gd name="connsiteY18" fmla="*/ 772556 h 772558"/>
                <a:gd name="connsiteX19" fmla="*/ 0 w 3509997"/>
                <a:gd name="connsiteY19" fmla="*/ 386278 h 772558"/>
                <a:gd name="connsiteX20" fmla="*/ 403316 w 3509997"/>
                <a:gd name="connsiteY20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187467 w 3509997"/>
                <a:gd name="connsiteY13" fmla="*/ 772556 h 772558"/>
                <a:gd name="connsiteX14" fmla="*/ 3182477 w 3509997"/>
                <a:gd name="connsiteY14" fmla="*/ 772556 h 772558"/>
                <a:gd name="connsiteX15" fmla="*/ 3182476 w 3509997"/>
                <a:gd name="connsiteY15" fmla="*/ 772558 h 772558"/>
                <a:gd name="connsiteX16" fmla="*/ 3000639 w 3509997"/>
                <a:gd name="connsiteY16" fmla="*/ 772558 h 772558"/>
                <a:gd name="connsiteX17" fmla="*/ 403316 w 3509997"/>
                <a:gd name="connsiteY17" fmla="*/ 772556 h 772558"/>
                <a:gd name="connsiteX18" fmla="*/ 0 w 3509997"/>
                <a:gd name="connsiteY18" fmla="*/ 386278 h 772558"/>
                <a:gd name="connsiteX19" fmla="*/ 403316 w 3509997"/>
                <a:gd name="connsiteY19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187467 w 3509997"/>
                <a:gd name="connsiteY13" fmla="*/ 772556 h 772558"/>
                <a:gd name="connsiteX14" fmla="*/ 3182477 w 3509997"/>
                <a:gd name="connsiteY14" fmla="*/ 772556 h 772558"/>
                <a:gd name="connsiteX15" fmla="*/ 3000639 w 3509997"/>
                <a:gd name="connsiteY15" fmla="*/ 772558 h 772558"/>
                <a:gd name="connsiteX16" fmla="*/ 403316 w 3509997"/>
                <a:gd name="connsiteY16" fmla="*/ 772556 h 772558"/>
                <a:gd name="connsiteX17" fmla="*/ 0 w 3509997"/>
                <a:gd name="connsiteY17" fmla="*/ 386278 h 772558"/>
                <a:gd name="connsiteX18" fmla="*/ 403316 w 3509997"/>
                <a:gd name="connsiteY18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182477 w 3509997"/>
                <a:gd name="connsiteY13" fmla="*/ 772556 h 772558"/>
                <a:gd name="connsiteX14" fmla="*/ 3000639 w 3509997"/>
                <a:gd name="connsiteY14" fmla="*/ 772558 h 772558"/>
                <a:gd name="connsiteX15" fmla="*/ 403316 w 3509997"/>
                <a:gd name="connsiteY15" fmla="*/ 772556 h 772558"/>
                <a:gd name="connsiteX16" fmla="*/ 0 w 3509997"/>
                <a:gd name="connsiteY16" fmla="*/ 386278 h 772558"/>
                <a:gd name="connsiteX17" fmla="*/ 403316 w 3509997"/>
                <a:gd name="connsiteY17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000639 w 3509997"/>
                <a:gd name="connsiteY13" fmla="*/ 772558 h 772558"/>
                <a:gd name="connsiteX14" fmla="*/ 403316 w 3509997"/>
                <a:gd name="connsiteY14" fmla="*/ 772556 h 772558"/>
                <a:gd name="connsiteX15" fmla="*/ 0 w 3509997"/>
                <a:gd name="connsiteY15" fmla="*/ 386278 h 772558"/>
                <a:gd name="connsiteX16" fmla="*/ 403316 w 3509997"/>
                <a:gd name="connsiteY16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000639 w 3509997"/>
                <a:gd name="connsiteY12" fmla="*/ 772558 h 772558"/>
                <a:gd name="connsiteX13" fmla="*/ 403316 w 3509997"/>
                <a:gd name="connsiteY13" fmla="*/ 772556 h 772558"/>
                <a:gd name="connsiteX14" fmla="*/ 0 w 3509997"/>
                <a:gd name="connsiteY14" fmla="*/ 386278 h 772558"/>
                <a:gd name="connsiteX15" fmla="*/ 403316 w 3509997"/>
                <a:gd name="connsiteY15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000639 w 3509997"/>
                <a:gd name="connsiteY11" fmla="*/ 772558 h 772558"/>
                <a:gd name="connsiteX12" fmla="*/ 403316 w 3509997"/>
                <a:gd name="connsiteY12" fmla="*/ 772556 h 772558"/>
                <a:gd name="connsiteX13" fmla="*/ 0 w 3509997"/>
                <a:gd name="connsiteY13" fmla="*/ 386278 h 772558"/>
                <a:gd name="connsiteX14" fmla="*/ 403316 w 3509997"/>
                <a:gd name="connsiteY14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403316 w 3509997"/>
                <a:gd name="connsiteY11" fmla="*/ 772556 h 772558"/>
                <a:gd name="connsiteX12" fmla="*/ 0 w 3509997"/>
                <a:gd name="connsiteY12" fmla="*/ 386278 h 772558"/>
                <a:gd name="connsiteX13" fmla="*/ 403316 w 3509997"/>
                <a:gd name="connsiteY13" fmla="*/ 0 h 77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09997" h="772558">
                  <a:moveTo>
                    <a:pt x="403316" y="0"/>
                  </a:moveTo>
                  <a:lnTo>
                    <a:pt x="3431513" y="0"/>
                  </a:lnTo>
                  <a:lnTo>
                    <a:pt x="3431513" y="2021"/>
                  </a:lnTo>
                  <a:lnTo>
                    <a:pt x="3434298" y="2021"/>
                  </a:lnTo>
                  <a:lnTo>
                    <a:pt x="3448409" y="29450"/>
                  </a:lnTo>
                  <a:cubicBezTo>
                    <a:pt x="3486461" y="119095"/>
                    <a:pt x="3509997" y="242939"/>
                    <a:pt x="3509997" y="379733"/>
                  </a:cubicBezTo>
                  <a:cubicBezTo>
                    <a:pt x="3509997" y="516527"/>
                    <a:pt x="3486461" y="640371"/>
                    <a:pt x="3448409" y="730016"/>
                  </a:cubicBezTo>
                  <a:lnTo>
                    <a:pt x="3431513" y="762857"/>
                  </a:lnTo>
                  <a:lnTo>
                    <a:pt x="3431513" y="772556"/>
                  </a:lnTo>
                  <a:lnTo>
                    <a:pt x="3426523" y="772556"/>
                  </a:lnTo>
                  <a:cubicBezTo>
                    <a:pt x="3426523" y="772557"/>
                    <a:pt x="3426522" y="772557"/>
                    <a:pt x="3426522" y="772558"/>
                  </a:cubicBezTo>
                  <a:lnTo>
                    <a:pt x="403316" y="772556"/>
                  </a:lnTo>
                  <a:cubicBezTo>
                    <a:pt x="180571" y="772556"/>
                    <a:pt x="0" y="599613"/>
                    <a:pt x="0" y="386278"/>
                  </a:cubicBezTo>
                  <a:cubicBezTo>
                    <a:pt x="0" y="172943"/>
                    <a:pt x="180571" y="0"/>
                    <a:pt x="403316" y="0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129DC08-0F7F-01AC-37E3-9488D55D0B31}"/>
                </a:ext>
              </a:extLst>
            </p:cNvPr>
            <p:cNvGrpSpPr/>
            <p:nvPr/>
          </p:nvGrpSpPr>
          <p:grpSpPr>
            <a:xfrm flipH="1">
              <a:off x="9518491" y="3820174"/>
              <a:ext cx="553874" cy="599131"/>
              <a:chOff x="817562" y="1474894"/>
              <a:chExt cx="901900" cy="975595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2A0B3086-81C7-82AB-AADF-6163CB9CB35B}"/>
                  </a:ext>
                </a:extLst>
              </p:cNvPr>
              <p:cNvSpPr/>
              <p:nvPr/>
            </p:nvSpPr>
            <p:spPr>
              <a:xfrm>
                <a:off x="817562" y="1474894"/>
                <a:ext cx="901900" cy="975595"/>
              </a:xfrm>
              <a:custGeom>
                <a:avLst/>
                <a:gdLst>
                  <a:gd name="connsiteX0" fmla="*/ 843703 w 901900"/>
                  <a:gd name="connsiteY0" fmla="*/ 586 h 975595"/>
                  <a:gd name="connsiteX1" fmla="*/ 870014 w 901900"/>
                  <a:gd name="connsiteY1" fmla="*/ 11093 h 975595"/>
                  <a:gd name="connsiteX2" fmla="*/ 837724 w 901900"/>
                  <a:gd name="connsiteY2" fmla="*/ 204641 h 975595"/>
                  <a:gd name="connsiteX3" fmla="*/ 583026 w 901900"/>
                  <a:gd name="connsiteY3" fmla="*/ 433813 h 975595"/>
                  <a:gd name="connsiteX4" fmla="*/ 500277 w 901900"/>
                  <a:gd name="connsiteY4" fmla="*/ 605811 h 975595"/>
                  <a:gd name="connsiteX5" fmla="*/ 471523 w 901900"/>
                  <a:gd name="connsiteY5" fmla="*/ 646942 h 975595"/>
                  <a:gd name="connsiteX6" fmla="*/ 469773 w 901900"/>
                  <a:gd name="connsiteY6" fmla="*/ 651173 h 975595"/>
                  <a:gd name="connsiteX7" fmla="*/ 125921 w 901900"/>
                  <a:gd name="connsiteY7" fmla="*/ 975595 h 975595"/>
                  <a:gd name="connsiteX8" fmla="*/ 0 w 901900"/>
                  <a:gd name="connsiteY8" fmla="*/ 832529 h 975595"/>
                  <a:gd name="connsiteX9" fmla="*/ 134112 w 901900"/>
                  <a:gd name="connsiteY9" fmla="*/ 604215 h 975595"/>
                  <a:gd name="connsiteX10" fmla="*/ 134968 w 901900"/>
                  <a:gd name="connsiteY10" fmla="*/ 604215 h 975595"/>
                  <a:gd name="connsiteX11" fmla="*/ 135839 w 901900"/>
                  <a:gd name="connsiteY11" fmla="*/ 595321 h 975595"/>
                  <a:gd name="connsiteX12" fmla="*/ 346996 w 901900"/>
                  <a:gd name="connsiteY12" fmla="*/ 260744 h 975595"/>
                  <a:gd name="connsiteX13" fmla="*/ 666274 w 901900"/>
                  <a:gd name="connsiteY13" fmla="*/ 84150 h 975595"/>
                  <a:gd name="connsiteX14" fmla="*/ 843703 w 901900"/>
                  <a:gd name="connsiteY14" fmla="*/ 586 h 975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01900" h="975595">
                    <a:moveTo>
                      <a:pt x="843703" y="586"/>
                    </a:moveTo>
                    <a:cubicBezTo>
                      <a:pt x="853454" y="1838"/>
                      <a:pt x="862370" y="5152"/>
                      <a:pt x="870014" y="11093"/>
                    </a:cubicBezTo>
                    <a:cubicBezTo>
                      <a:pt x="931165" y="58623"/>
                      <a:pt x="895446" y="153778"/>
                      <a:pt x="837724" y="204641"/>
                    </a:cubicBezTo>
                    <a:cubicBezTo>
                      <a:pt x="780003" y="255600"/>
                      <a:pt x="589789" y="426860"/>
                      <a:pt x="583026" y="433813"/>
                    </a:cubicBezTo>
                    <a:cubicBezTo>
                      <a:pt x="579645" y="437242"/>
                      <a:pt x="553760" y="519014"/>
                      <a:pt x="500277" y="605811"/>
                    </a:cubicBezTo>
                    <a:lnTo>
                      <a:pt x="471523" y="646942"/>
                    </a:lnTo>
                    <a:lnTo>
                      <a:pt x="469773" y="651173"/>
                    </a:lnTo>
                    <a:cubicBezTo>
                      <a:pt x="356616" y="868438"/>
                      <a:pt x="125921" y="975595"/>
                      <a:pt x="125921" y="975595"/>
                    </a:cubicBezTo>
                    <a:lnTo>
                      <a:pt x="0" y="832529"/>
                    </a:lnTo>
                    <a:lnTo>
                      <a:pt x="134112" y="604215"/>
                    </a:lnTo>
                    <a:lnTo>
                      <a:pt x="134968" y="604215"/>
                    </a:lnTo>
                    <a:lnTo>
                      <a:pt x="135839" y="595321"/>
                    </a:lnTo>
                    <a:cubicBezTo>
                      <a:pt x="161949" y="467079"/>
                      <a:pt x="242602" y="318513"/>
                      <a:pt x="346996" y="260744"/>
                    </a:cubicBezTo>
                    <a:lnTo>
                      <a:pt x="666274" y="84150"/>
                    </a:lnTo>
                    <a:cubicBezTo>
                      <a:pt x="666274" y="84150"/>
                      <a:pt x="775445" y="-8174"/>
                      <a:pt x="843703" y="586"/>
                    </a:cubicBezTo>
                    <a:close/>
                  </a:path>
                </a:pathLst>
              </a:custGeom>
              <a:solidFill>
                <a:srgbClr val="EBBB9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971E383-E609-3F4B-BDB3-CE91FA0E0ECD}"/>
                  </a:ext>
                </a:extLst>
              </p:cNvPr>
              <p:cNvSpPr/>
              <p:nvPr/>
            </p:nvSpPr>
            <p:spPr>
              <a:xfrm>
                <a:off x="1529175" y="1493600"/>
                <a:ext cx="164746" cy="146987"/>
              </a:xfrm>
              <a:custGeom>
                <a:avLst/>
                <a:gdLst>
                  <a:gd name="connsiteX0" fmla="*/ 4193 w 164746"/>
                  <a:gd name="connsiteY0" fmla="*/ 59063 h 146987"/>
                  <a:gd name="connsiteX1" fmla="*/ 12765 w 164746"/>
                  <a:gd name="connsiteY1" fmla="*/ 97734 h 146987"/>
                  <a:gd name="connsiteX2" fmla="*/ 70201 w 164746"/>
                  <a:gd name="connsiteY2" fmla="*/ 146978 h 146987"/>
                  <a:gd name="connsiteX3" fmla="*/ 161260 w 164746"/>
                  <a:gd name="connsiteY3" fmla="*/ 32678 h 146987"/>
                  <a:gd name="connsiteX4" fmla="*/ 62009 w 164746"/>
                  <a:gd name="connsiteY4" fmla="*/ 16772 h 146987"/>
                  <a:gd name="connsiteX5" fmla="*/ 4193 w 164746"/>
                  <a:gd name="connsiteY5" fmla="*/ 59063 h 146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46" h="146987">
                    <a:moveTo>
                      <a:pt x="4193" y="59063"/>
                    </a:moveTo>
                    <a:cubicBezTo>
                      <a:pt x="-4285" y="73445"/>
                      <a:pt x="859" y="85066"/>
                      <a:pt x="12765" y="97734"/>
                    </a:cubicBezTo>
                    <a:cubicBezTo>
                      <a:pt x="24671" y="110402"/>
                      <a:pt x="60104" y="146121"/>
                      <a:pt x="70201" y="146978"/>
                    </a:cubicBezTo>
                    <a:cubicBezTo>
                      <a:pt x="80297" y="147740"/>
                      <a:pt x="184977" y="101639"/>
                      <a:pt x="161260" y="32678"/>
                    </a:cubicBezTo>
                    <a:cubicBezTo>
                      <a:pt x="141638" y="-24281"/>
                      <a:pt x="76297" y="8866"/>
                      <a:pt x="62009" y="16772"/>
                    </a:cubicBezTo>
                    <a:cubicBezTo>
                      <a:pt x="58295" y="18867"/>
                      <a:pt x="8765" y="51443"/>
                      <a:pt x="4193" y="59063"/>
                    </a:cubicBezTo>
                    <a:close/>
                  </a:path>
                </a:pathLst>
              </a:custGeom>
              <a:solidFill>
                <a:srgbClr val="FAC7A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 dirty="0"/>
              </a:p>
            </p:txBody>
          </p:sp>
        </p:grp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4FB0753-8946-6462-7969-62149DE072F9}"/>
                </a:ext>
              </a:extLst>
            </p:cNvPr>
            <p:cNvSpPr/>
            <p:nvPr/>
          </p:nvSpPr>
          <p:spPr>
            <a:xfrm rot="2466600" flipH="1">
              <a:off x="10015480" y="4195942"/>
              <a:ext cx="213214" cy="351144"/>
            </a:xfrm>
            <a:custGeom>
              <a:avLst/>
              <a:gdLst>
                <a:gd name="connsiteX0" fmla="*/ 0 w 347186"/>
                <a:gd name="connsiteY0" fmla="*/ 0 h 571785"/>
                <a:gd name="connsiteX1" fmla="*/ 347186 w 347186"/>
                <a:gd name="connsiteY1" fmla="*/ 0 h 571785"/>
                <a:gd name="connsiteX2" fmla="*/ 347186 w 347186"/>
                <a:gd name="connsiteY2" fmla="*/ 571786 h 571785"/>
                <a:gd name="connsiteX3" fmla="*/ 0 w 347186"/>
                <a:gd name="connsiteY3" fmla="*/ 571786 h 57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186" h="571785">
                  <a:moveTo>
                    <a:pt x="0" y="0"/>
                  </a:moveTo>
                  <a:lnTo>
                    <a:pt x="347186" y="0"/>
                  </a:lnTo>
                  <a:lnTo>
                    <a:pt x="347186" y="571786"/>
                  </a:lnTo>
                  <a:lnTo>
                    <a:pt x="0" y="57178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 useBgFill="1"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F1E793A6-28F3-E17D-6B85-FFCFB2D74091}"/>
                </a:ext>
              </a:extLst>
            </p:cNvPr>
            <p:cNvSpPr/>
            <p:nvPr/>
          </p:nvSpPr>
          <p:spPr bwMode="auto">
            <a:xfrm rot="7920579" flipH="1">
              <a:off x="9919385" y="4406049"/>
              <a:ext cx="596586" cy="64408"/>
            </a:xfrm>
            <a:prstGeom prst="triangle">
              <a:avLst/>
            </a:prstGeom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6576B8B-C1A0-B6C2-5E22-542A9FDAF24A}"/>
                </a:ext>
              </a:extLst>
            </p:cNvPr>
            <p:cNvSpPr/>
            <p:nvPr/>
          </p:nvSpPr>
          <p:spPr bwMode="auto">
            <a:xfrm flipH="1">
              <a:off x="2708996" y="4580093"/>
              <a:ext cx="3273866" cy="928425"/>
            </a:xfrm>
            <a:custGeom>
              <a:avLst/>
              <a:gdLst>
                <a:gd name="connsiteX0" fmla="*/ 3082178 w 3146121"/>
                <a:gd name="connsiteY0" fmla="*/ 0 h 995396"/>
                <a:gd name="connsiteX1" fmla="*/ 2596897 w 3146121"/>
                <a:gd name="connsiteY1" fmla="*/ 0 h 995396"/>
                <a:gd name="connsiteX2" fmla="*/ 813871 w 3146121"/>
                <a:gd name="connsiteY2" fmla="*/ 0 h 995396"/>
                <a:gd name="connsiteX3" fmla="*/ 328590 w 3146121"/>
                <a:gd name="connsiteY3" fmla="*/ 0 h 995396"/>
                <a:gd name="connsiteX4" fmla="*/ 0 w 3146121"/>
                <a:gd name="connsiteY4" fmla="*/ 497697 h 995396"/>
                <a:gd name="connsiteX5" fmla="*/ 328590 w 3146121"/>
                <a:gd name="connsiteY5" fmla="*/ 995394 h 995396"/>
                <a:gd name="connsiteX6" fmla="*/ 813871 w 3146121"/>
                <a:gd name="connsiteY6" fmla="*/ 995394 h 995396"/>
                <a:gd name="connsiteX7" fmla="*/ 2444684 w 3146121"/>
                <a:gd name="connsiteY7" fmla="*/ 995394 h 995396"/>
                <a:gd name="connsiteX8" fmla="*/ 2444684 w 3146121"/>
                <a:gd name="connsiteY8" fmla="*/ 995396 h 995396"/>
                <a:gd name="connsiteX9" fmla="*/ 2592831 w 3146121"/>
                <a:gd name="connsiteY9" fmla="*/ 995396 h 995396"/>
                <a:gd name="connsiteX10" fmla="*/ 2592832 w 3146121"/>
                <a:gd name="connsiteY10" fmla="*/ 995394 h 995396"/>
                <a:gd name="connsiteX11" fmla="*/ 2596897 w 3146121"/>
                <a:gd name="connsiteY11" fmla="*/ 995394 h 995396"/>
                <a:gd name="connsiteX12" fmla="*/ 2929965 w 3146121"/>
                <a:gd name="connsiteY12" fmla="*/ 995394 h 995396"/>
                <a:gd name="connsiteX13" fmla="*/ 2929965 w 3146121"/>
                <a:gd name="connsiteY13" fmla="*/ 995396 h 995396"/>
                <a:gd name="connsiteX14" fmla="*/ 3078112 w 3146121"/>
                <a:gd name="connsiteY14" fmla="*/ 995396 h 995396"/>
                <a:gd name="connsiteX15" fmla="*/ 3078113 w 3146121"/>
                <a:gd name="connsiteY15" fmla="*/ 995394 h 995396"/>
                <a:gd name="connsiteX16" fmla="*/ 3082178 w 3146121"/>
                <a:gd name="connsiteY16" fmla="*/ 995394 h 995396"/>
                <a:gd name="connsiteX17" fmla="*/ 3082178 w 3146121"/>
                <a:gd name="connsiteY17" fmla="*/ 982897 h 995396"/>
                <a:gd name="connsiteX18" fmla="*/ 3095944 w 3146121"/>
                <a:gd name="connsiteY18" fmla="*/ 940583 h 995396"/>
                <a:gd name="connsiteX19" fmla="*/ 3146121 w 3146121"/>
                <a:gd name="connsiteY19" fmla="*/ 489264 h 995396"/>
                <a:gd name="connsiteX20" fmla="*/ 3095944 w 3146121"/>
                <a:gd name="connsiteY20" fmla="*/ 37944 h 995396"/>
                <a:gd name="connsiteX21" fmla="*/ 3084447 w 3146121"/>
                <a:gd name="connsiteY21" fmla="*/ 2603 h 995396"/>
                <a:gd name="connsiteX22" fmla="*/ 3082178 w 3146121"/>
                <a:gd name="connsiteY22" fmla="*/ 2603 h 995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46121" h="995396">
                  <a:moveTo>
                    <a:pt x="3082178" y="0"/>
                  </a:moveTo>
                  <a:lnTo>
                    <a:pt x="2596897" y="0"/>
                  </a:lnTo>
                  <a:lnTo>
                    <a:pt x="813871" y="0"/>
                  </a:lnTo>
                  <a:lnTo>
                    <a:pt x="328590" y="0"/>
                  </a:lnTo>
                  <a:cubicBezTo>
                    <a:pt x="147115" y="0"/>
                    <a:pt x="0" y="222827"/>
                    <a:pt x="0" y="497697"/>
                  </a:cubicBezTo>
                  <a:cubicBezTo>
                    <a:pt x="0" y="772567"/>
                    <a:pt x="147115" y="995394"/>
                    <a:pt x="328590" y="995394"/>
                  </a:cubicBezTo>
                  <a:lnTo>
                    <a:pt x="813871" y="995394"/>
                  </a:lnTo>
                  <a:lnTo>
                    <a:pt x="2444684" y="995394"/>
                  </a:lnTo>
                  <a:lnTo>
                    <a:pt x="2444684" y="995396"/>
                  </a:lnTo>
                  <a:lnTo>
                    <a:pt x="2592831" y="995396"/>
                  </a:lnTo>
                  <a:lnTo>
                    <a:pt x="2592832" y="995394"/>
                  </a:lnTo>
                  <a:lnTo>
                    <a:pt x="2596897" y="995394"/>
                  </a:lnTo>
                  <a:lnTo>
                    <a:pt x="2929965" y="995394"/>
                  </a:lnTo>
                  <a:lnTo>
                    <a:pt x="2929965" y="995396"/>
                  </a:lnTo>
                  <a:lnTo>
                    <a:pt x="3078112" y="995396"/>
                  </a:lnTo>
                  <a:lnTo>
                    <a:pt x="3078113" y="995394"/>
                  </a:lnTo>
                  <a:lnTo>
                    <a:pt x="3082178" y="995394"/>
                  </a:lnTo>
                  <a:lnTo>
                    <a:pt x="3082178" y="982897"/>
                  </a:lnTo>
                  <a:lnTo>
                    <a:pt x="3095944" y="940583"/>
                  </a:lnTo>
                  <a:cubicBezTo>
                    <a:pt x="3126946" y="825081"/>
                    <a:pt x="3146121" y="665515"/>
                    <a:pt x="3146121" y="489264"/>
                  </a:cubicBezTo>
                  <a:cubicBezTo>
                    <a:pt x="3146121" y="313013"/>
                    <a:pt x="3126946" y="153447"/>
                    <a:pt x="3095944" y="37944"/>
                  </a:cubicBezTo>
                  <a:lnTo>
                    <a:pt x="3084447" y="2603"/>
                  </a:lnTo>
                  <a:lnTo>
                    <a:pt x="3082178" y="26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3BA9794-E739-C3FF-32D8-39C220A485DA}"/>
                </a:ext>
              </a:extLst>
            </p:cNvPr>
            <p:cNvSpPr/>
            <p:nvPr/>
          </p:nvSpPr>
          <p:spPr>
            <a:xfrm>
              <a:off x="2278628" y="4942577"/>
              <a:ext cx="416001" cy="308097"/>
            </a:xfrm>
            <a:custGeom>
              <a:avLst/>
              <a:gdLst>
                <a:gd name="connsiteX0" fmla="*/ 255175 w 677395"/>
                <a:gd name="connsiteY0" fmla="*/ 0 h 501689"/>
                <a:gd name="connsiteX1" fmla="*/ 490290 w 677395"/>
                <a:gd name="connsiteY1" fmla="*/ 109179 h 501689"/>
                <a:gd name="connsiteX2" fmla="*/ 495263 w 677395"/>
                <a:gd name="connsiteY2" fmla="*/ 120401 h 501689"/>
                <a:gd name="connsiteX3" fmla="*/ 514636 w 677395"/>
                <a:gd name="connsiteY3" fmla="*/ 92107 h 501689"/>
                <a:gd name="connsiteX4" fmla="*/ 676656 w 677395"/>
                <a:gd name="connsiteY4" fmla="*/ 235839 h 501689"/>
                <a:gd name="connsiteX5" fmla="*/ 643318 w 677395"/>
                <a:gd name="connsiteY5" fmla="*/ 299943 h 501689"/>
                <a:gd name="connsiteX6" fmla="*/ 595187 w 677395"/>
                <a:gd name="connsiteY6" fmla="*/ 291751 h 501689"/>
                <a:gd name="connsiteX7" fmla="*/ 532619 w 677395"/>
                <a:gd name="connsiteY7" fmla="*/ 254037 h 501689"/>
                <a:gd name="connsiteX8" fmla="*/ 628650 w 677395"/>
                <a:gd name="connsiteY8" fmla="*/ 390240 h 501689"/>
                <a:gd name="connsiteX9" fmla="*/ 581501 w 677395"/>
                <a:gd name="connsiteY9" fmla="*/ 445008 h 501689"/>
                <a:gd name="connsiteX10" fmla="*/ 536460 w 677395"/>
                <a:gd name="connsiteY10" fmla="*/ 425999 h 501689"/>
                <a:gd name="connsiteX11" fmla="*/ 500150 w 677395"/>
                <a:gd name="connsiteY11" fmla="*/ 390537 h 501689"/>
                <a:gd name="connsiteX12" fmla="*/ 539496 w 677395"/>
                <a:gd name="connsiteY12" fmla="*/ 446342 h 501689"/>
                <a:gd name="connsiteX13" fmla="*/ 492347 w 677395"/>
                <a:gd name="connsiteY13" fmla="*/ 501110 h 501689"/>
                <a:gd name="connsiteX14" fmla="*/ 333218 w 677395"/>
                <a:gd name="connsiteY14" fmla="*/ 355367 h 501689"/>
                <a:gd name="connsiteX15" fmla="*/ 328644 w 677395"/>
                <a:gd name="connsiteY15" fmla="*/ 349149 h 501689"/>
                <a:gd name="connsiteX16" fmla="*/ 306613 w 677395"/>
                <a:gd name="connsiteY16" fmla="*/ 353938 h 501689"/>
                <a:gd name="connsiteX17" fmla="*/ 255175 w 677395"/>
                <a:gd name="connsiteY17" fmla="*/ 357569 h 501689"/>
                <a:gd name="connsiteX18" fmla="*/ 0 w 677395"/>
                <a:gd name="connsiteY18" fmla="*/ 178784 h 501689"/>
                <a:gd name="connsiteX19" fmla="*/ 255175 w 677395"/>
                <a:gd name="connsiteY19" fmla="*/ 0 h 501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77395" h="501689">
                  <a:moveTo>
                    <a:pt x="255175" y="0"/>
                  </a:moveTo>
                  <a:cubicBezTo>
                    <a:pt x="360831" y="0"/>
                    <a:pt x="451539" y="45006"/>
                    <a:pt x="490290" y="109179"/>
                  </a:cubicBezTo>
                  <a:lnTo>
                    <a:pt x="495263" y="120401"/>
                  </a:lnTo>
                  <a:lnTo>
                    <a:pt x="514636" y="92107"/>
                  </a:lnTo>
                  <a:lnTo>
                    <a:pt x="676656" y="235839"/>
                  </a:lnTo>
                  <a:cubicBezTo>
                    <a:pt x="676656" y="235839"/>
                    <a:pt x="685324" y="278225"/>
                    <a:pt x="643318" y="299943"/>
                  </a:cubicBezTo>
                  <a:cubicBezTo>
                    <a:pt x="632841" y="305372"/>
                    <a:pt x="615422" y="301146"/>
                    <a:pt x="595187" y="291751"/>
                  </a:cubicBezTo>
                  <a:lnTo>
                    <a:pt x="532619" y="254037"/>
                  </a:lnTo>
                  <a:lnTo>
                    <a:pt x="628650" y="390240"/>
                  </a:lnTo>
                  <a:cubicBezTo>
                    <a:pt x="628650" y="390240"/>
                    <a:pt x="627316" y="433578"/>
                    <a:pt x="581501" y="445008"/>
                  </a:cubicBezTo>
                  <a:cubicBezTo>
                    <a:pt x="570024" y="447890"/>
                    <a:pt x="554016" y="439782"/>
                    <a:pt x="536460" y="425999"/>
                  </a:cubicBezTo>
                  <a:lnTo>
                    <a:pt x="500150" y="390537"/>
                  </a:lnTo>
                  <a:lnTo>
                    <a:pt x="539496" y="446342"/>
                  </a:lnTo>
                  <a:cubicBezTo>
                    <a:pt x="539496" y="446342"/>
                    <a:pt x="538162" y="489680"/>
                    <a:pt x="492347" y="501110"/>
                  </a:cubicBezTo>
                  <a:cubicBezTo>
                    <a:pt x="452176" y="511195"/>
                    <a:pt x="356507" y="386658"/>
                    <a:pt x="333218" y="355367"/>
                  </a:cubicBezTo>
                  <a:lnTo>
                    <a:pt x="328644" y="349149"/>
                  </a:lnTo>
                  <a:lnTo>
                    <a:pt x="306613" y="353938"/>
                  </a:lnTo>
                  <a:cubicBezTo>
                    <a:pt x="289999" y="356319"/>
                    <a:pt x="272796" y="357569"/>
                    <a:pt x="255175" y="357569"/>
                  </a:cubicBezTo>
                  <a:cubicBezTo>
                    <a:pt x="114205" y="357569"/>
                    <a:pt x="0" y="277559"/>
                    <a:pt x="0" y="178784"/>
                  </a:cubicBezTo>
                  <a:cubicBezTo>
                    <a:pt x="0" y="80010"/>
                    <a:pt x="114300" y="0"/>
                    <a:pt x="255175" y="0"/>
                  </a:cubicBezTo>
                  <a:close/>
                </a:path>
              </a:pathLst>
            </a:custGeom>
            <a:solidFill>
              <a:srgbClr val="CFA58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1CA43A1-92C2-1134-ADF2-2A707CA38676}"/>
                </a:ext>
              </a:extLst>
            </p:cNvPr>
            <p:cNvSpPr/>
            <p:nvPr/>
          </p:nvSpPr>
          <p:spPr>
            <a:xfrm>
              <a:off x="2041782" y="4854399"/>
              <a:ext cx="659272" cy="687399"/>
            </a:xfrm>
            <a:custGeom>
              <a:avLst/>
              <a:gdLst>
                <a:gd name="connsiteX0" fmla="*/ 0 w 1073524"/>
                <a:gd name="connsiteY0" fmla="*/ 836053 h 1119326"/>
                <a:gd name="connsiteX1" fmla="*/ 212217 w 1073524"/>
                <a:gd name="connsiteY1" fmla="*/ 143585 h 1119326"/>
                <a:gd name="connsiteX2" fmla="*/ 670751 w 1073524"/>
                <a:gd name="connsiteY2" fmla="*/ 139 h 1119326"/>
                <a:gd name="connsiteX3" fmla="*/ 1073182 w 1073524"/>
                <a:gd name="connsiteY3" fmla="*/ 168255 h 1119326"/>
                <a:gd name="connsiteX4" fmla="*/ 933926 w 1073524"/>
                <a:gd name="connsiteY4" fmla="*/ 239597 h 1119326"/>
                <a:gd name="connsiteX5" fmla="*/ 709803 w 1073524"/>
                <a:gd name="connsiteY5" fmla="*/ 180161 h 1119326"/>
                <a:gd name="connsiteX6" fmla="*/ 463582 w 1073524"/>
                <a:gd name="connsiteY6" fmla="*/ 282079 h 1119326"/>
                <a:gd name="connsiteX7" fmla="*/ 523018 w 1073524"/>
                <a:gd name="connsiteY7" fmla="*/ 501154 h 1119326"/>
                <a:gd name="connsiteX8" fmla="*/ 407575 w 1073524"/>
                <a:gd name="connsiteY8" fmla="*/ 1015409 h 1119326"/>
                <a:gd name="connsiteX9" fmla="*/ 261557 w 1073524"/>
                <a:gd name="connsiteY9" fmla="*/ 1119327 h 1119326"/>
                <a:gd name="connsiteX10" fmla="*/ 95 w 1073524"/>
                <a:gd name="connsiteY10" fmla="*/ 836148 h 111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3524" h="1119326">
                  <a:moveTo>
                    <a:pt x="0" y="836053"/>
                  </a:moveTo>
                  <a:cubicBezTo>
                    <a:pt x="0" y="836053"/>
                    <a:pt x="195263" y="157968"/>
                    <a:pt x="212217" y="143585"/>
                  </a:cubicBezTo>
                  <a:cubicBezTo>
                    <a:pt x="229267" y="129203"/>
                    <a:pt x="614648" y="-4909"/>
                    <a:pt x="670751" y="139"/>
                  </a:cubicBezTo>
                  <a:cubicBezTo>
                    <a:pt x="726758" y="5282"/>
                    <a:pt x="1068134" y="132632"/>
                    <a:pt x="1073182" y="168255"/>
                  </a:cubicBezTo>
                  <a:cubicBezTo>
                    <a:pt x="1078230" y="203879"/>
                    <a:pt x="1027366" y="270173"/>
                    <a:pt x="933926" y="239597"/>
                  </a:cubicBezTo>
                  <a:cubicBezTo>
                    <a:pt x="840486" y="209022"/>
                    <a:pt x="709803" y="180161"/>
                    <a:pt x="709803" y="180161"/>
                  </a:cubicBezTo>
                  <a:lnTo>
                    <a:pt x="463582" y="282079"/>
                  </a:lnTo>
                  <a:cubicBezTo>
                    <a:pt x="463582" y="282079"/>
                    <a:pt x="468630" y="417905"/>
                    <a:pt x="523018" y="501154"/>
                  </a:cubicBezTo>
                  <a:cubicBezTo>
                    <a:pt x="577406" y="584402"/>
                    <a:pt x="419481" y="1003217"/>
                    <a:pt x="407575" y="1015409"/>
                  </a:cubicBezTo>
                  <a:cubicBezTo>
                    <a:pt x="395669" y="1027601"/>
                    <a:pt x="261557" y="1119327"/>
                    <a:pt x="261557" y="1119327"/>
                  </a:cubicBezTo>
                  <a:lnTo>
                    <a:pt x="95" y="836148"/>
                  </a:lnTo>
                  <a:close/>
                </a:path>
              </a:pathLst>
            </a:custGeom>
            <a:solidFill>
              <a:srgbClr val="E3B5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CDF8925-3FB0-5CE7-CEAC-47836C846142}"/>
                </a:ext>
              </a:extLst>
            </p:cNvPr>
            <p:cNvSpPr/>
            <p:nvPr/>
          </p:nvSpPr>
          <p:spPr bwMode="auto">
            <a:xfrm>
              <a:off x="2343425" y="4646321"/>
              <a:ext cx="3509997" cy="795968"/>
            </a:xfrm>
            <a:custGeom>
              <a:avLst/>
              <a:gdLst>
                <a:gd name="connsiteX0" fmla="*/ 403316 w 3509997"/>
                <a:gd name="connsiteY0" fmla="*/ 0 h 772558"/>
                <a:gd name="connsiteX1" fmla="*/ 647362 w 3509997"/>
                <a:gd name="connsiteY1" fmla="*/ 0 h 772558"/>
                <a:gd name="connsiteX2" fmla="*/ 3187467 w 3509997"/>
                <a:gd name="connsiteY2" fmla="*/ 0 h 772558"/>
                <a:gd name="connsiteX3" fmla="*/ 3431513 w 3509997"/>
                <a:gd name="connsiteY3" fmla="*/ 0 h 772558"/>
                <a:gd name="connsiteX4" fmla="*/ 3431513 w 3509997"/>
                <a:gd name="connsiteY4" fmla="*/ 2021 h 772558"/>
                <a:gd name="connsiteX5" fmla="*/ 3434298 w 3509997"/>
                <a:gd name="connsiteY5" fmla="*/ 2021 h 772558"/>
                <a:gd name="connsiteX6" fmla="*/ 3448409 w 3509997"/>
                <a:gd name="connsiteY6" fmla="*/ 29450 h 772558"/>
                <a:gd name="connsiteX7" fmla="*/ 3509997 w 3509997"/>
                <a:gd name="connsiteY7" fmla="*/ 379733 h 772558"/>
                <a:gd name="connsiteX8" fmla="*/ 3448409 w 3509997"/>
                <a:gd name="connsiteY8" fmla="*/ 730016 h 772558"/>
                <a:gd name="connsiteX9" fmla="*/ 3431513 w 3509997"/>
                <a:gd name="connsiteY9" fmla="*/ 762857 h 772558"/>
                <a:gd name="connsiteX10" fmla="*/ 3431513 w 3509997"/>
                <a:gd name="connsiteY10" fmla="*/ 772556 h 772558"/>
                <a:gd name="connsiteX11" fmla="*/ 3426523 w 3509997"/>
                <a:gd name="connsiteY11" fmla="*/ 772556 h 772558"/>
                <a:gd name="connsiteX12" fmla="*/ 3426522 w 3509997"/>
                <a:gd name="connsiteY12" fmla="*/ 772558 h 772558"/>
                <a:gd name="connsiteX13" fmla="*/ 3244685 w 3509997"/>
                <a:gd name="connsiteY13" fmla="*/ 772558 h 772558"/>
                <a:gd name="connsiteX14" fmla="*/ 3244685 w 3509997"/>
                <a:gd name="connsiteY14" fmla="*/ 772556 h 772558"/>
                <a:gd name="connsiteX15" fmla="*/ 3187467 w 3509997"/>
                <a:gd name="connsiteY15" fmla="*/ 772556 h 772558"/>
                <a:gd name="connsiteX16" fmla="*/ 3182477 w 3509997"/>
                <a:gd name="connsiteY16" fmla="*/ 772556 h 772558"/>
                <a:gd name="connsiteX17" fmla="*/ 3182476 w 3509997"/>
                <a:gd name="connsiteY17" fmla="*/ 772558 h 772558"/>
                <a:gd name="connsiteX18" fmla="*/ 3000639 w 3509997"/>
                <a:gd name="connsiteY18" fmla="*/ 772558 h 772558"/>
                <a:gd name="connsiteX19" fmla="*/ 3000639 w 3509997"/>
                <a:gd name="connsiteY19" fmla="*/ 772556 h 772558"/>
                <a:gd name="connsiteX20" fmla="*/ 647362 w 3509997"/>
                <a:gd name="connsiteY20" fmla="*/ 772556 h 772558"/>
                <a:gd name="connsiteX21" fmla="*/ 403316 w 3509997"/>
                <a:gd name="connsiteY21" fmla="*/ 772556 h 772558"/>
                <a:gd name="connsiteX22" fmla="*/ 0 w 3509997"/>
                <a:gd name="connsiteY22" fmla="*/ 386278 h 772558"/>
                <a:gd name="connsiteX23" fmla="*/ 403316 w 3509997"/>
                <a:gd name="connsiteY23" fmla="*/ 0 h 772558"/>
                <a:gd name="connsiteX0" fmla="*/ 403316 w 3509997"/>
                <a:gd name="connsiteY0" fmla="*/ 0 h 772558"/>
                <a:gd name="connsiteX1" fmla="*/ 3187467 w 3509997"/>
                <a:gd name="connsiteY1" fmla="*/ 0 h 772558"/>
                <a:gd name="connsiteX2" fmla="*/ 3431513 w 3509997"/>
                <a:gd name="connsiteY2" fmla="*/ 0 h 772558"/>
                <a:gd name="connsiteX3" fmla="*/ 3431513 w 3509997"/>
                <a:gd name="connsiteY3" fmla="*/ 2021 h 772558"/>
                <a:gd name="connsiteX4" fmla="*/ 3434298 w 3509997"/>
                <a:gd name="connsiteY4" fmla="*/ 2021 h 772558"/>
                <a:gd name="connsiteX5" fmla="*/ 3448409 w 3509997"/>
                <a:gd name="connsiteY5" fmla="*/ 29450 h 772558"/>
                <a:gd name="connsiteX6" fmla="*/ 3509997 w 3509997"/>
                <a:gd name="connsiteY6" fmla="*/ 379733 h 772558"/>
                <a:gd name="connsiteX7" fmla="*/ 3448409 w 3509997"/>
                <a:gd name="connsiteY7" fmla="*/ 730016 h 772558"/>
                <a:gd name="connsiteX8" fmla="*/ 3431513 w 3509997"/>
                <a:gd name="connsiteY8" fmla="*/ 762857 h 772558"/>
                <a:gd name="connsiteX9" fmla="*/ 3431513 w 3509997"/>
                <a:gd name="connsiteY9" fmla="*/ 772556 h 772558"/>
                <a:gd name="connsiteX10" fmla="*/ 3426523 w 3509997"/>
                <a:gd name="connsiteY10" fmla="*/ 772556 h 772558"/>
                <a:gd name="connsiteX11" fmla="*/ 3426522 w 3509997"/>
                <a:gd name="connsiteY11" fmla="*/ 772558 h 772558"/>
                <a:gd name="connsiteX12" fmla="*/ 3244685 w 3509997"/>
                <a:gd name="connsiteY12" fmla="*/ 772558 h 772558"/>
                <a:gd name="connsiteX13" fmla="*/ 3244685 w 3509997"/>
                <a:gd name="connsiteY13" fmla="*/ 772556 h 772558"/>
                <a:gd name="connsiteX14" fmla="*/ 3187467 w 3509997"/>
                <a:gd name="connsiteY14" fmla="*/ 772556 h 772558"/>
                <a:gd name="connsiteX15" fmla="*/ 3182477 w 3509997"/>
                <a:gd name="connsiteY15" fmla="*/ 772556 h 772558"/>
                <a:gd name="connsiteX16" fmla="*/ 3182476 w 3509997"/>
                <a:gd name="connsiteY16" fmla="*/ 772558 h 772558"/>
                <a:gd name="connsiteX17" fmla="*/ 3000639 w 3509997"/>
                <a:gd name="connsiteY17" fmla="*/ 772558 h 772558"/>
                <a:gd name="connsiteX18" fmla="*/ 3000639 w 3509997"/>
                <a:gd name="connsiteY18" fmla="*/ 772556 h 772558"/>
                <a:gd name="connsiteX19" fmla="*/ 647362 w 3509997"/>
                <a:gd name="connsiteY19" fmla="*/ 772556 h 772558"/>
                <a:gd name="connsiteX20" fmla="*/ 403316 w 3509997"/>
                <a:gd name="connsiteY20" fmla="*/ 772556 h 772558"/>
                <a:gd name="connsiteX21" fmla="*/ 0 w 3509997"/>
                <a:gd name="connsiteY21" fmla="*/ 386278 h 772558"/>
                <a:gd name="connsiteX22" fmla="*/ 403316 w 3509997"/>
                <a:gd name="connsiteY22" fmla="*/ 0 h 772558"/>
                <a:gd name="connsiteX0" fmla="*/ 403316 w 3509997"/>
                <a:gd name="connsiteY0" fmla="*/ 0 h 772558"/>
                <a:gd name="connsiteX1" fmla="*/ 3187467 w 3509997"/>
                <a:gd name="connsiteY1" fmla="*/ 0 h 772558"/>
                <a:gd name="connsiteX2" fmla="*/ 3431513 w 3509997"/>
                <a:gd name="connsiteY2" fmla="*/ 0 h 772558"/>
                <a:gd name="connsiteX3" fmla="*/ 3431513 w 3509997"/>
                <a:gd name="connsiteY3" fmla="*/ 2021 h 772558"/>
                <a:gd name="connsiteX4" fmla="*/ 3434298 w 3509997"/>
                <a:gd name="connsiteY4" fmla="*/ 2021 h 772558"/>
                <a:gd name="connsiteX5" fmla="*/ 3448409 w 3509997"/>
                <a:gd name="connsiteY5" fmla="*/ 29450 h 772558"/>
                <a:gd name="connsiteX6" fmla="*/ 3509997 w 3509997"/>
                <a:gd name="connsiteY6" fmla="*/ 379733 h 772558"/>
                <a:gd name="connsiteX7" fmla="*/ 3448409 w 3509997"/>
                <a:gd name="connsiteY7" fmla="*/ 730016 h 772558"/>
                <a:gd name="connsiteX8" fmla="*/ 3431513 w 3509997"/>
                <a:gd name="connsiteY8" fmla="*/ 762857 h 772558"/>
                <a:gd name="connsiteX9" fmla="*/ 3431513 w 3509997"/>
                <a:gd name="connsiteY9" fmla="*/ 772556 h 772558"/>
                <a:gd name="connsiteX10" fmla="*/ 3426523 w 3509997"/>
                <a:gd name="connsiteY10" fmla="*/ 772556 h 772558"/>
                <a:gd name="connsiteX11" fmla="*/ 3426522 w 3509997"/>
                <a:gd name="connsiteY11" fmla="*/ 772558 h 772558"/>
                <a:gd name="connsiteX12" fmla="*/ 3244685 w 3509997"/>
                <a:gd name="connsiteY12" fmla="*/ 772558 h 772558"/>
                <a:gd name="connsiteX13" fmla="*/ 3244685 w 3509997"/>
                <a:gd name="connsiteY13" fmla="*/ 772556 h 772558"/>
                <a:gd name="connsiteX14" fmla="*/ 3187467 w 3509997"/>
                <a:gd name="connsiteY14" fmla="*/ 772556 h 772558"/>
                <a:gd name="connsiteX15" fmla="*/ 3182477 w 3509997"/>
                <a:gd name="connsiteY15" fmla="*/ 772556 h 772558"/>
                <a:gd name="connsiteX16" fmla="*/ 3182476 w 3509997"/>
                <a:gd name="connsiteY16" fmla="*/ 772558 h 772558"/>
                <a:gd name="connsiteX17" fmla="*/ 3000639 w 3509997"/>
                <a:gd name="connsiteY17" fmla="*/ 772558 h 772558"/>
                <a:gd name="connsiteX18" fmla="*/ 3000639 w 3509997"/>
                <a:gd name="connsiteY18" fmla="*/ 772556 h 772558"/>
                <a:gd name="connsiteX19" fmla="*/ 403316 w 3509997"/>
                <a:gd name="connsiteY19" fmla="*/ 772556 h 772558"/>
                <a:gd name="connsiteX20" fmla="*/ 0 w 3509997"/>
                <a:gd name="connsiteY20" fmla="*/ 386278 h 772558"/>
                <a:gd name="connsiteX21" fmla="*/ 403316 w 3509997"/>
                <a:gd name="connsiteY21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187467 w 3509997"/>
                <a:gd name="connsiteY13" fmla="*/ 772556 h 772558"/>
                <a:gd name="connsiteX14" fmla="*/ 3182477 w 3509997"/>
                <a:gd name="connsiteY14" fmla="*/ 772556 h 772558"/>
                <a:gd name="connsiteX15" fmla="*/ 3182476 w 3509997"/>
                <a:gd name="connsiteY15" fmla="*/ 772558 h 772558"/>
                <a:gd name="connsiteX16" fmla="*/ 3000639 w 3509997"/>
                <a:gd name="connsiteY16" fmla="*/ 772558 h 772558"/>
                <a:gd name="connsiteX17" fmla="*/ 3000639 w 3509997"/>
                <a:gd name="connsiteY17" fmla="*/ 772556 h 772558"/>
                <a:gd name="connsiteX18" fmla="*/ 403316 w 3509997"/>
                <a:gd name="connsiteY18" fmla="*/ 772556 h 772558"/>
                <a:gd name="connsiteX19" fmla="*/ 0 w 3509997"/>
                <a:gd name="connsiteY19" fmla="*/ 386278 h 772558"/>
                <a:gd name="connsiteX20" fmla="*/ 403316 w 3509997"/>
                <a:gd name="connsiteY20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187467 w 3509997"/>
                <a:gd name="connsiteY13" fmla="*/ 772556 h 772558"/>
                <a:gd name="connsiteX14" fmla="*/ 3182477 w 3509997"/>
                <a:gd name="connsiteY14" fmla="*/ 772556 h 772558"/>
                <a:gd name="connsiteX15" fmla="*/ 3182476 w 3509997"/>
                <a:gd name="connsiteY15" fmla="*/ 772558 h 772558"/>
                <a:gd name="connsiteX16" fmla="*/ 3000639 w 3509997"/>
                <a:gd name="connsiteY16" fmla="*/ 772558 h 772558"/>
                <a:gd name="connsiteX17" fmla="*/ 403316 w 3509997"/>
                <a:gd name="connsiteY17" fmla="*/ 772556 h 772558"/>
                <a:gd name="connsiteX18" fmla="*/ 0 w 3509997"/>
                <a:gd name="connsiteY18" fmla="*/ 386278 h 772558"/>
                <a:gd name="connsiteX19" fmla="*/ 403316 w 3509997"/>
                <a:gd name="connsiteY19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187467 w 3509997"/>
                <a:gd name="connsiteY13" fmla="*/ 772556 h 772558"/>
                <a:gd name="connsiteX14" fmla="*/ 3182477 w 3509997"/>
                <a:gd name="connsiteY14" fmla="*/ 772556 h 772558"/>
                <a:gd name="connsiteX15" fmla="*/ 3000639 w 3509997"/>
                <a:gd name="connsiteY15" fmla="*/ 772558 h 772558"/>
                <a:gd name="connsiteX16" fmla="*/ 403316 w 3509997"/>
                <a:gd name="connsiteY16" fmla="*/ 772556 h 772558"/>
                <a:gd name="connsiteX17" fmla="*/ 0 w 3509997"/>
                <a:gd name="connsiteY17" fmla="*/ 386278 h 772558"/>
                <a:gd name="connsiteX18" fmla="*/ 403316 w 3509997"/>
                <a:gd name="connsiteY18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182477 w 3509997"/>
                <a:gd name="connsiteY13" fmla="*/ 772556 h 772558"/>
                <a:gd name="connsiteX14" fmla="*/ 3000639 w 3509997"/>
                <a:gd name="connsiteY14" fmla="*/ 772558 h 772558"/>
                <a:gd name="connsiteX15" fmla="*/ 403316 w 3509997"/>
                <a:gd name="connsiteY15" fmla="*/ 772556 h 772558"/>
                <a:gd name="connsiteX16" fmla="*/ 0 w 3509997"/>
                <a:gd name="connsiteY16" fmla="*/ 386278 h 772558"/>
                <a:gd name="connsiteX17" fmla="*/ 403316 w 3509997"/>
                <a:gd name="connsiteY17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000639 w 3509997"/>
                <a:gd name="connsiteY13" fmla="*/ 772558 h 772558"/>
                <a:gd name="connsiteX14" fmla="*/ 403316 w 3509997"/>
                <a:gd name="connsiteY14" fmla="*/ 772556 h 772558"/>
                <a:gd name="connsiteX15" fmla="*/ 0 w 3509997"/>
                <a:gd name="connsiteY15" fmla="*/ 386278 h 772558"/>
                <a:gd name="connsiteX16" fmla="*/ 403316 w 3509997"/>
                <a:gd name="connsiteY16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000639 w 3509997"/>
                <a:gd name="connsiteY12" fmla="*/ 772558 h 772558"/>
                <a:gd name="connsiteX13" fmla="*/ 403316 w 3509997"/>
                <a:gd name="connsiteY13" fmla="*/ 772556 h 772558"/>
                <a:gd name="connsiteX14" fmla="*/ 0 w 3509997"/>
                <a:gd name="connsiteY14" fmla="*/ 386278 h 772558"/>
                <a:gd name="connsiteX15" fmla="*/ 403316 w 3509997"/>
                <a:gd name="connsiteY15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000639 w 3509997"/>
                <a:gd name="connsiteY11" fmla="*/ 772558 h 772558"/>
                <a:gd name="connsiteX12" fmla="*/ 403316 w 3509997"/>
                <a:gd name="connsiteY12" fmla="*/ 772556 h 772558"/>
                <a:gd name="connsiteX13" fmla="*/ 0 w 3509997"/>
                <a:gd name="connsiteY13" fmla="*/ 386278 h 772558"/>
                <a:gd name="connsiteX14" fmla="*/ 403316 w 3509997"/>
                <a:gd name="connsiteY14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403316 w 3509997"/>
                <a:gd name="connsiteY11" fmla="*/ 772556 h 772558"/>
                <a:gd name="connsiteX12" fmla="*/ 0 w 3509997"/>
                <a:gd name="connsiteY12" fmla="*/ 386278 h 772558"/>
                <a:gd name="connsiteX13" fmla="*/ 403316 w 3509997"/>
                <a:gd name="connsiteY13" fmla="*/ 0 h 77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09997" h="772558">
                  <a:moveTo>
                    <a:pt x="403316" y="0"/>
                  </a:moveTo>
                  <a:lnTo>
                    <a:pt x="3431513" y="0"/>
                  </a:lnTo>
                  <a:lnTo>
                    <a:pt x="3431513" y="2021"/>
                  </a:lnTo>
                  <a:lnTo>
                    <a:pt x="3434298" y="2021"/>
                  </a:lnTo>
                  <a:lnTo>
                    <a:pt x="3448409" y="29450"/>
                  </a:lnTo>
                  <a:cubicBezTo>
                    <a:pt x="3486461" y="119095"/>
                    <a:pt x="3509997" y="242939"/>
                    <a:pt x="3509997" y="379733"/>
                  </a:cubicBezTo>
                  <a:cubicBezTo>
                    <a:pt x="3509997" y="516527"/>
                    <a:pt x="3486461" y="640371"/>
                    <a:pt x="3448409" y="730016"/>
                  </a:cubicBezTo>
                  <a:lnTo>
                    <a:pt x="3431513" y="762857"/>
                  </a:lnTo>
                  <a:lnTo>
                    <a:pt x="3431513" y="772556"/>
                  </a:lnTo>
                  <a:lnTo>
                    <a:pt x="3426523" y="772556"/>
                  </a:lnTo>
                  <a:cubicBezTo>
                    <a:pt x="3426523" y="772557"/>
                    <a:pt x="3426522" y="772557"/>
                    <a:pt x="3426522" y="772558"/>
                  </a:cubicBezTo>
                  <a:lnTo>
                    <a:pt x="403316" y="772556"/>
                  </a:lnTo>
                  <a:cubicBezTo>
                    <a:pt x="180571" y="772556"/>
                    <a:pt x="0" y="599613"/>
                    <a:pt x="0" y="386278"/>
                  </a:cubicBezTo>
                  <a:cubicBezTo>
                    <a:pt x="0" y="172943"/>
                    <a:pt x="180571" y="0"/>
                    <a:pt x="403316" y="0"/>
                  </a:cubicBez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bg1">
                  <a:lumMod val="8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30603D7-27C4-9D87-C9F6-DBD7F8714DCC}"/>
                </a:ext>
              </a:extLst>
            </p:cNvPr>
            <p:cNvGrpSpPr/>
            <p:nvPr/>
          </p:nvGrpSpPr>
          <p:grpSpPr>
            <a:xfrm>
              <a:off x="2119638" y="4942550"/>
              <a:ext cx="553874" cy="599131"/>
              <a:chOff x="817562" y="1474894"/>
              <a:chExt cx="901900" cy="975595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F6B4A6E-CF6E-5628-A0A8-C5BBC6058601}"/>
                  </a:ext>
                </a:extLst>
              </p:cNvPr>
              <p:cNvSpPr/>
              <p:nvPr/>
            </p:nvSpPr>
            <p:spPr>
              <a:xfrm>
                <a:off x="817562" y="1474894"/>
                <a:ext cx="901900" cy="975595"/>
              </a:xfrm>
              <a:custGeom>
                <a:avLst/>
                <a:gdLst>
                  <a:gd name="connsiteX0" fmla="*/ 843703 w 901900"/>
                  <a:gd name="connsiteY0" fmla="*/ 586 h 975595"/>
                  <a:gd name="connsiteX1" fmla="*/ 870014 w 901900"/>
                  <a:gd name="connsiteY1" fmla="*/ 11093 h 975595"/>
                  <a:gd name="connsiteX2" fmla="*/ 837724 w 901900"/>
                  <a:gd name="connsiteY2" fmla="*/ 204641 h 975595"/>
                  <a:gd name="connsiteX3" fmla="*/ 583026 w 901900"/>
                  <a:gd name="connsiteY3" fmla="*/ 433813 h 975595"/>
                  <a:gd name="connsiteX4" fmla="*/ 500277 w 901900"/>
                  <a:gd name="connsiteY4" fmla="*/ 605811 h 975595"/>
                  <a:gd name="connsiteX5" fmla="*/ 471523 w 901900"/>
                  <a:gd name="connsiteY5" fmla="*/ 646942 h 975595"/>
                  <a:gd name="connsiteX6" fmla="*/ 469773 w 901900"/>
                  <a:gd name="connsiteY6" fmla="*/ 651173 h 975595"/>
                  <a:gd name="connsiteX7" fmla="*/ 125921 w 901900"/>
                  <a:gd name="connsiteY7" fmla="*/ 975595 h 975595"/>
                  <a:gd name="connsiteX8" fmla="*/ 0 w 901900"/>
                  <a:gd name="connsiteY8" fmla="*/ 832529 h 975595"/>
                  <a:gd name="connsiteX9" fmla="*/ 134112 w 901900"/>
                  <a:gd name="connsiteY9" fmla="*/ 604215 h 975595"/>
                  <a:gd name="connsiteX10" fmla="*/ 134968 w 901900"/>
                  <a:gd name="connsiteY10" fmla="*/ 604215 h 975595"/>
                  <a:gd name="connsiteX11" fmla="*/ 135839 w 901900"/>
                  <a:gd name="connsiteY11" fmla="*/ 595321 h 975595"/>
                  <a:gd name="connsiteX12" fmla="*/ 346996 w 901900"/>
                  <a:gd name="connsiteY12" fmla="*/ 260744 h 975595"/>
                  <a:gd name="connsiteX13" fmla="*/ 666274 w 901900"/>
                  <a:gd name="connsiteY13" fmla="*/ 84150 h 975595"/>
                  <a:gd name="connsiteX14" fmla="*/ 843703 w 901900"/>
                  <a:gd name="connsiteY14" fmla="*/ 586 h 975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01900" h="975595">
                    <a:moveTo>
                      <a:pt x="843703" y="586"/>
                    </a:moveTo>
                    <a:cubicBezTo>
                      <a:pt x="853454" y="1838"/>
                      <a:pt x="862370" y="5152"/>
                      <a:pt x="870014" y="11093"/>
                    </a:cubicBezTo>
                    <a:cubicBezTo>
                      <a:pt x="931165" y="58623"/>
                      <a:pt x="895446" y="153778"/>
                      <a:pt x="837724" y="204641"/>
                    </a:cubicBezTo>
                    <a:cubicBezTo>
                      <a:pt x="780003" y="255600"/>
                      <a:pt x="589789" y="426860"/>
                      <a:pt x="583026" y="433813"/>
                    </a:cubicBezTo>
                    <a:cubicBezTo>
                      <a:pt x="579645" y="437242"/>
                      <a:pt x="553760" y="519014"/>
                      <a:pt x="500277" y="605811"/>
                    </a:cubicBezTo>
                    <a:lnTo>
                      <a:pt x="471523" y="646942"/>
                    </a:lnTo>
                    <a:lnTo>
                      <a:pt x="469773" y="651173"/>
                    </a:lnTo>
                    <a:cubicBezTo>
                      <a:pt x="356616" y="868438"/>
                      <a:pt x="125921" y="975595"/>
                      <a:pt x="125921" y="975595"/>
                    </a:cubicBezTo>
                    <a:lnTo>
                      <a:pt x="0" y="832529"/>
                    </a:lnTo>
                    <a:lnTo>
                      <a:pt x="134112" y="604215"/>
                    </a:lnTo>
                    <a:lnTo>
                      <a:pt x="134968" y="604215"/>
                    </a:lnTo>
                    <a:lnTo>
                      <a:pt x="135839" y="595321"/>
                    </a:lnTo>
                    <a:cubicBezTo>
                      <a:pt x="161949" y="467079"/>
                      <a:pt x="242602" y="318513"/>
                      <a:pt x="346996" y="260744"/>
                    </a:cubicBezTo>
                    <a:lnTo>
                      <a:pt x="666274" y="84150"/>
                    </a:lnTo>
                    <a:cubicBezTo>
                      <a:pt x="666274" y="84150"/>
                      <a:pt x="775445" y="-8174"/>
                      <a:pt x="843703" y="586"/>
                    </a:cubicBezTo>
                    <a:close/>
                  </a:path>
                </a:pathLst>
              </a:custGeom>
              <a:solidFill>
                <a:srgbClr val="EBBB9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D1021A3-EC9D-C67C-3243-15DFEB6AF841}"/>
                  </a:ext>
                </a:extLst>
              </p:cNvPr>
              <p:cNvSpPr/>
              <p:nvPr/>
            </p:nvSpPr>
            <p:spPr>
              <a:xfrm>
                <a:off x="1529175" y="1493600"/>
                <a:ext cx="164746" cy="146987"/>
              </a:xfrm>
              <a:custGeom>
                <a:avLst/>
                <a:gdLst>
                  <a:gd name="connsiteX0" fmla="*/ 4193 w 164746"/>
                  <a:gd name="connsiteY0" fmla="*/ 59063 h 146987"/>
                  <a:gd name="connsiteX1" fmla="*/ 12765 w 164746"/>
                  <a:gd name="connsiteY1" fmla="*/ 97734 h 146987"/>
                  <a:gd name="connsiteX2" fmla="*/ 70201 w 164746"/>
                  <a:gd name="connsiteY2" fmla="*/ 146978 h 146987"/>
                  <a:gd name="connsiteX3" fmla="*/ 161260 w 164746"/>
                  <a:gd name="connsiteY3" fmla="*/ 32678 h 146987"/>
                  <a:gd name="connsiteX4" fmla="*/ 62009 w 164746"/>
                  <a:gd name="connsiteY4" fmla="*/ 16772 h 146987"/>
                  <a:gd name="connsiteX5" fmla="*/ 4193 w 164746"/>
                  <a:gd name="connsiteY5" fmla="*/ 59063 h 146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46" h="146987">
                    <a:moveTo>
                      <a:pt x="4193" y="59063"/>
                    </a:moveTo>
                    <a:cubicBezTo>
                      <a:pt x="-4285" y="73445"/>
                      <a:pt x="859" y="85066"/>
                      <a:pt x="12765" y="97734"/>
                    </a:cubicBezTo>
                    <a:cubicBezTo>
                      <a:pt x="24671" y="110402"/>
                      <a:pt x="60104" y="146121"/>
                      <a:pt x="70201" y="146978"/>
                    </a:cubicBezTo>
                    <a:cubicBezTo>
                      <a:pt x="80297" y="147740"/>
                      <a:pt x="184977" y="101639"/>
                      <a:pt x="161260" y="32678"/>
                    </a:cubicBezTo>
                    <a:cubicBezTo>
                      <a:pt x="141638" y="-24281"/>
                      <a:pt x="76297" y="8866"/>
                      <a:pt x="62009" y="16772"/>
                    </a:cubicBezTo>
                    <a:cubicBezTo>
                      <a:pt x="58295" y="18867"/>
                      <a:pt x="8765" y="51443"/>
                      <a:pt x="4193" y="59063"/>
                    </a:cubicBezTo>
                    <a:close/>
                  </a:path>
                </a:pathLst>
              </a:custGeom>
              <a:solidFill>
                <a:srgbClr val="FAC7A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6399991-BFDD-8731-A9EE-1423DBF5B5E8}"/>
                </a:ext>
              </a:extLst>
            </p:cNvPr>
            <p:cNvSpPr/>
            <p:nvPr/>
          </p:nvSpPr>
          <p:spPr>
            <a:xfrm rot="19133400">
              <a:off x="1963309" y="5318318"/>
              <a:ext cx="213214" cy="351144"/>
            </a:xfrm>
            <a:custGeom>
              <a:avLst/>
              <a:gdLst>
                <a:gd name="connsiteX0" fmla="*/ 0 w 347186"/>
                <a:gd name="connsiteY0" fmla="*/ 0 h 571785"/>
                <a:gd name="connsiteX1" fmla="*/ 347186 w 347186"/>
                <a:gd name="connsiteY1" fmla="*/ 0 h 571785"/>
                <a:gd name="connsiteX2" fmla="*/ 347186 w 347186"/>
                <a:gd name="connsiteY2" fmla="*/ 571786 h 571785"/>
                <a:gd name="connsiteX3" fmla="*/ 0 w 347186"/>
                <a:gd name="connsiteY3" fmla="*/ 571786 h 57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186" h="571785">
                  <a:moveTo>
                    <a:pt x="0" y="0"/>
                  </a:moveTo>
                  <a:lnTo>
                    <a:pt x="347186" y="0"/>
                  </a:lnTo>
                  <a:lnTo>
                    <a:pt x="347186" y="571786"/>
                  </a:lnTo>
                  <a:lnTo>
                    <a:pt x="0" y="57178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 useBgFill="1"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41E89AD9-AF23-A46D-B13E-29508A039699}"/>
                </a:ext>
              </a:extLst>
            </p:cNvPr>
            <p:cNvSpPr/>
            <p:nvPr/>
          </p:nvSpPr>
          <p:spPr bwMode="auto">
            <a:xfrm rot="13679421">
              <a:off x="1676032" y="5528425"/>
              <a:ext cx="596586" cy="64408"/>
            </a:xfrm>
            <a:prstGeom prst="triangle">
              <a:avLst/>
            </a:prstGeom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3A51D06-DA0A-090B-5CA1-65956792A1A9}"/>
                </a:ext>
              </a:extLst>
            </p:cNvPr>
            <p:cNvSpPr/>
            <p:nvPr/>
          </p:nvSpPr>
          <p:spPr bwMode="auto">
            <a:xfrm>
              <a:off x="6209141" y="4580093"/>
              <a:ext cx="3273866" cy="928425"/>
            </a:xfrm>
            <a:custGeom>
              <a:avLst/>
              <a:gdLst>
                <a:gd name="connsiteX0" fmla="*/ 3082178 w 3146121"/>
                <a:gd name="connsiteY0" fmla="*/ 0 h 995396"/>
                <a:gd name="connsiteX1" fmla="*/ 2596897 w 3146121"/>
                <a:gd name="connsiteY1" fmla="*/ 0 h 995396"/>
                <a:gd name="connsiteX2" fmla="*/ 813871 w 3146121"/>
                <a:gd name="connsiteY2" fmla="*/ 0 h 995396"/>
                <a:gd name="connsiteX3" fmla="*/ 328590 w 3146121"/>
                <a:gd name="connsiteY3" fmla="*/ 0 h 995396"/>
                <a:gd name="connsiteX4" fmla="*/ 0 w 3146121"/>
                <a:gd name="connsiteY4" fmla="*/ 497697 h 995396"/>
                <a:gd name="connsiteX5" fmla="*/ 328590 w 3146121"/>
                <a:gd name="connsiteY5" fmla="*/ 995394 h 995396"/>
                <a:gd name="connsiteX6" fmla="*/ 813871 w 3146121"/>
                <a:gd name="connsiteY6" fmla="*/ 995394 h 995396"/>
                <a:gd name="connsiteX7" fmla="*/ 2444684 w 3146121"/>
                <a:gd name="connsiteY7" fmla="*/ 995394 h 995396"/>
                <a:gd name="connsiteX8" fmla="*/ 2444684 w 3146121"/>
                <a:gd name="connsiteY8" fmla="*/ 995396 h 995396"/>
                <a:gd name="connsiteX9" fmla="*/ 2592831 w 3146121"/>
                <a:gd name="connsiteY9" fmla="*/ 995396 h 995396"/>
                <a:gd name="connsiteX10" fmla="*/ 2592832 w 3146121"/>
                <a:gd name="connsiteY10" fmla="*/ 995394 h 995396"/>
                <a:gd name="connsiteX11" fmla="*/ 2596897 w 3146121"/>
                <a:gd name="connsiteY11" fmla="*/ 995394 h 995396"/>
                <a:gd name="connsiteX12" fmla="*/ 2929965 w 3146121"/>
                <a:gd name="connsiteY12" fmla="*/ 995394 h 995396"/>
                <a:gd name="connsiteX13" fmla="*/ 2929965 w 3146121"/>
                <a:gd name="connsiteY13" fmla="*/ 995396 h 995396"/>
                <a:gd name="connsiteX14" fmla="*/ 3078112 w 3146121"/>
                <a:gd name="connsiteY14" fmla="*/ 995396 h 995396"/>
                <a:gd name="connsiteX15" fmla="*/ 3078113 w 3146121"/>
                <a:gd name="connsiteY15" fmla="*/ 995394 h 995396"/>
                <a:gd name="connsiteX16" fmla="*/ 3082178 w 3146121"/>
                <a:gd name="connsiteY16" fmla="*/ 995394 h 995396"/>
                <a:gd name="connsiteX17" fmla="*/ 3082178 w 3146121"/>
                <a:gd name="connsiteY17" fmla="*/ 982897 h 995396"/>
                <a:gd name="connsiteX18" fmla="*/ 3095944 w 3146121"/>
                <a:gd name="connsiteY18" fmla="*/ 940583 h 995396"/>
                <a:gd name="connsiteX19" fmla="*/ 3146121 w 3146121"/>
                <a:gd name="connsiteY19" fmla="*/ 489264 h 995396"/>
                <a:gd name="connsiteX20" fmla="*/ 3095944 w 3146121"/>
                <a:gd name="connsiteY20" fmla="*/ 37944 h 995396"/>
                <a:gd name="connsiteX21" fmla="*/ 3084447 w 3146121"/>
                <a:gd name="connsiteY21" fmla="*/ 2603 h 995396"/>
                <a:gd name="connsiteX22" fmla="*/ 3082178 w 3146121"/>
                <a:gd name="connsiteY22" fmla="*/ 2603 h 995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46121" h="995396">
                  <a:moveTo>
                    <a:pt x="3082178" y="0"/>
                  </a:moveTo>
                  <a:lnTo>
                    <a:pt x="2596897" y="0"/>
                  </a:lnTo>
                  <a:lnTo>
                    <a:pt x="813871" y="0"/>
                  </a:lnTo>
                  <a:lnTo>
                    <a:pt x="328590" y="0"/>
                  </a:lnTo>
                  <a:cubicBezTo>
                    <a:pt x="147115" y="0"/>
                    <a:pt x="0" y="222827"/>
                    <a:pt x="0" y="497697"/>
                  </a:cubicBezTo>
                  <a:cubicBezTo>
                    <a:pt x="0" y="772567"/>
                    <a:pt x="147115" y="995394"/>
                    <a:pt x="328590" y="995394"/>
                  </a:cubicBezTo>
                  <a:lnTo>
                    <a:pt x="813871" y="995394"/>
                  </a:lnTo>
                  <a:lnTo>
                    <a:pt x="2444684" y="995394"/>
                  </a:lnTo>
                  <a:lnTo>
                    <a:pt x="2444684" y="995396"/>
                  </a:lnTo>
                  <a:lnTo>
                    <a:pt x="2592831" y="995396"/>
                  </a:lnTo>
                  <a:lnTo>
                    <a:pt x="2592832" y="995394"/>
                  </a:lnTo>
                  <a:lnTo>
                    <a:pt x="2596897" y="995394"/>
                  </a:lnTo>
                  <a:lnTo>
                    <a:pt x="2929965" y="995394"/>
                  </a:lnTo>
                  <a:lnTo>
                    <a:pt x="2929965" y="995396"/>
                  </a:lnTo>
                  <a:lnTo>
                    <a:pt x="3078112" y="995396"/>
                  </a:lnTo>
                  <a:lnTo>
                    <a:pt x="3078113" y="995394"/>
                  </a:lnTo>
                  <a:lnTo>
                    <a:pt x="3082178" y="995394"/>
                  </a:lnTo>
                  <a:lnTo>
                    <a:pt x="3082178" y="982897"/>
                  </a:lnTo>
                  <a:lnTo>
                    <a:pt x="3095944" y="940583"/>
                  </a:lnTo>
                  <a:cubicBezTo>
                    <a:pt x="3126946" y="825081"/>
                    <a:pt x="3146121" y="665515"/>
                    <a:pt x="3146121" y="489264"/>
                  </a:cubicBezTo>
                  <a:cubicBezTo>
                    <a:pt x="3146121" y="313013"/>
                    <a:pt x="3126946" y="153447"/>
                    <a:pt x="3095944" y="37944"/>
                  </a:cubicBezTo>
                  <a:lnTo>
                    <a:pt x="3084447" y="2603"/>
                  </a:lnTo>
                  <a:lnTo>
                    <a:pt x="3082178" y="26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1D83282-5E57-177C-7FB1-CA75CC2A7BBE}"/>
                </a:ext>
              </a:extLst>
            </p:cNvPr>
            <p:cNvSpPr/>
            <p:nvPr/>
          </p:nvSpPr>
          <p:spPr>
            <a:xfrm flipH="1">
              <a:off x="9497374" y="4942577"/>
              <a:ext cx="416001" cy="308097"/>
            </a:xfrm>
            <a:custGeom>
              <a:avLst/>
              <a:gdLst>
                <a:gd name="connsiteX0" fmla="*/ 255175 w 677395"/>
                <a:gd name="connsiteY0" fmla="*/ 0 h 501689"/>
                <a:gd name="connsiteX1" fmla="*/ 490290 w 677395"/>
                <a:gd name="connsiteY1" fmla="*/ 109179 h 501689"/>
                <a:gd name="connsiteX2" fmla="*/ 495263 w 677395"/>
                <a:gd name="connsiteY2" fmla="*/ 120401 h 501689"/>
                <a:gd name="connsiteX3" fmla="*/ 514636 w 677395"/>
                <a:gd name="connsiteY3" fmla="*/ 92107 h 501689"/>
                <a:gd name="connsiteX4" fmla="*/ 676656 w 677395"/>
                <a:gd name="connsiteY4" fmla="*/ 235839 h 501689"/>
                <a:gd name="connsiteX5" fmla="*/ 643318 w 677395"/>
                <a:gd name="connsiteY5" fmla="*/ 299943 h 501689"/>
                <a:gd name="connsiteX6" fmla="*/ 595187 w 677395"/>
                <a:gd name="connsiteY6" fmla="*/ 291751 h 501689"/>
                <a:gd name="connsiteX7" fmla="*/ 532619 w 677395"/>
                <a:gd name="connsiteY7" fmla="*/ 254037 h 501689"/>
                <a:gd name="connsiteX8" fmla="*/ 628650 w 677395"/>
                <a:gd name="connsiteY8" fmla="*/ 390240 h 501689"/>
                <a:gd name="connsiteX9" fmla="*/ 581501 w 677395"/>
                <a:gd name="connsiteY9" fmla="*/ 445008 h 501689"/>
                <a:gd name="connsiteX10" fmla="*/ 536460 w 677395"/>
                <a:gd name="connsiteY10" fmla="*/ 425999 h 501689"/>
                <a:gd name="connsiteX11" fmla="*/ 500150 w 677395"/>
                <a:gd name="connsiteY11" fmla="*/ 390537 h 501689"/>
                <a:gd name="connsiteX12" fmla="*/ 539496 w 677395"/>
                <a:gd name="connsiteY12" fmla="*/ 446342 h 501689"/>
                <a:gd name="connsiteX13" fmla="*/ 492347 w 677395"/>
                <a:gd name="connsiteY13" fmla="*/ 501110 h 501689"/>
                <a:gd name="connsiteX14" fmla="*/ 333218 w 677395"/>
                <a:gd name="connsiteY14" fmla="*/ 355367 h 501689"/>
                <a:gd name="connsiteX15" fmla="*/ 328644 w 677395"/>
                <a:gd name="connsiteY15" fmla="*/ 349149 h 501689"/>
                <a:gd name="connsiteX16" fmla="*/ 306613 w 677395"/>
                <a:gd name="connsiteY16" fmla="*/ 353938 h 501689"/>
                <a:gd name="connsiteX17" fmla="*/ 255175 w 677395"/>
                <a:gd name="connsiteY17" fmla="*/ 357569 h 501689"/>
                <a:gd name="connsiteX18" fmla="*/ 0 w 677395"/>
                <a:gd name="connsiteY18" fmla="*/ 178784 h 501689"/>
                <a:gd name="connsiteX19" fmla="*/ 255175 w 677395"/>
                <a:gd name="connsiteY19" fmla="*/ 0 h 501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77395" h="501689">
                  <a:moveTo>
                    <a:pt x="255175" y="0"/>
                  </a:moveTo>
                  <a:cubicBezTo>
                    <a:pt x="360831" y="0"/>
                    <a:pt x="451539" y="45006"/>
                    <a:pt x="490290" y="109179"/>
                  </a:cubicBezTo>
                  <a:lnTo>
                    <a:pt x="495263" y="120401"/>
                  </a:lnTo>
                  <a:lnTo>
                    <a:pt x="514636" y="92107"/>
                  </a:lnTo>
                  <a:lnTo>
                    <a:pt x="676656" y="235839"/>
                  </a:lnTo>
                  <a:cubicBezTo>
                    <a:pt x="676656" y="235839"/>
                    <a:pt x="685324" y="278225"/>
                    <a:pt x="643318" y="299943"/>
                  </a:cubicBezTo>
                  <a:cubicBezTo>
                    <a:pt x="632841" y="305372"/>
                    <a:pt x="615422" y="301146"/>
                    <a:pt x="595187" y="291751"/>
                  </a:cubicBezTo>
                  <a:lnTo>
                    <a:pt x="532619" y="254037"/>
                  </a:lnTo>
                  <a:lnTo>
                    <a:pt x="628650" y="390240"/>
                  </a:lnTo>
                  <a:cubicBezTo>
                    <a:pt x="628650" y="390240"/>
                    <a:pt x="627316" y="433578"/>
                    <a:pt x="581501" y="445008"/>
                  </a:cubicBezTo>
                  <a:cubicBezTo>
                    <a:pt x="570024" y="447890"/>
                    <a:pt x="554016" y="439782"/>
                    <a:pt x="536460" y="425999"/>
                  </a:cubicBezTo>
                  <a:lnTo>
                    <a:pt x="500150" y="390537"/>
                  </a:lnTo>
                  <a:lnTo>
                    <a:pt x="539496" y="446342"/>
                  </a:lnTo>
                  <a:cubicBezTo>
                    <a:pt x="539496" y="446342"/>
                    <a:pt x="538162" y="489680"/>
                    <a:pt x="492347" y="501110"/>
                  </a:cubicBezTo>
                  <a:cubicBezTo>
                    <a:pt x="452176" y="511195"/>
                    <a:pt x="356507" y="386658"/>
                    <a:pt x="333218" y="355367"/>
                  </a:cubicBezTo>
                  <a:lnTo>
                    <a:pt x="328644" y="349149"/>
                  </a:lnTo>
                  <a:lnTo>
                    <a:pt x="306613" y="353938"/>
                  </a:lnTo>
                  <a:cubicBezTo>
                    <a:pt x="289999" y="356319"/>
                    <a:pt x="272796" y="357569"/>
                    <a:pt x="255175" y="357569"/>
                  </a:cubicBezTo>
                  <a:cubicBezTo>
                    <a:pt x="114205" y="357569"/>
                    <a:pt x="0" y="277559"/>
                    <a:pt x="0" y="178784"/>
                  </a:cubicBezTo>
                  <a:cubicBezTo>
                    <a:pt x="0" y="80010"/>
                    <a:pt x="114300" y="0"/>
                    <a:pt x="255175" y="0"/>
                  </a:cubicBezTo>
                  <a:close/>
                </a:path>
              </a:pathLst>
            </a:custGeom>
            <a:solidFill>
              <a:srgbClr val="CFA58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581370E-4224-3D7B-81EA-9907EF8DCEDC}"/>
                </a:ext>
              </a:extLst>
            </p:cNvPr>
            <p:cNvSpPr/>
            <p:nvPr/>
          </p:nvSpPr>
          <p:spPr>
            <a:xfrm flipH="1">
              <a:off x="9490949" y="4854399"/>
              <a:ext cx="659272" cy="687399"/>
            </a:xfrm>
            <a:custGeom>
              <a:avLst/>
              <a:gdLst>
                <a:gd name="connsiteX0" fmla="*/ 0 w 1073524"/>
                <a:gd name="connsiteY0" fmla="*/ 836053 h 1119326"/>
                <a:gd name="connsiteX1" fmla="*/ 212217 w 1073524"/>
                <a:gd name="connsiteY1" fmla="*/ 143585 h 1119326"/>
                <a:gd name="connsiteX2" fmla="*/ 670751 w 1073524"/>
                <a:gd name="connsiteY2" fmla="*/ 139 h 1119326"/>
                <a:gd name="connsiteX3" fmla="*/ 1073182 w 1073524"/>
                <a:gd name="connsiteY3" fmla="*/ 168255 h 1119326"/>
                <a:gd name="connsiteX4" fmla="*/ 933926 w 1073524"/>
                <a:gd name="connsiteY4" fmla="*/ 239597 h 1119326"/>
                <a:gd name="connsiteX5" fmla="*/ 709803 w 1073524"/>
                <a:gd name="connsiteY5" fmla="*/ 180161 h 1119326"/>
                <a:gd name="connsiteX6" fmla="*/ 463582 w 1073524"/>
                <a:gd name="connsiteY6" fmla="*/ 282079 h 1119326"/>
                <a:gd name="connsiteX7" fmla="*/ 523018 w 1073524"/>
                <a:gd name="connsiteY7" fmla="*/ 501154 h 1119326"/>
                <a:gd name="connsiteX8" fmla="*/ 407575 w 1073524"/>
                <a:gd name="connsiteY8" fmla="*/ 1015409 h 1119326"/>
                <a:gd name="connsiteX9" fmla="*/ 261557 w 1073524"/>
                <a:gd name="connsiteY9" fmla="*/ 1119327 h 1119326"/>
                <a:gd name="connsiteX10" fmla="*/ 95 w 1073524"/>
                <a:gd name="connsiteY10" fmla="*/ 836148 h 111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3524" h="1119326">
                  <a:moveTo>
                    <a:pt x="0" y="836053"/>
                  </a:moveTo>
                  <a:cubicBezTo>
                    <a:pt x="0" y="836053"/>
                    <a:pt x="195263" y="157968"/>
                    <a:pt x="212217" y="143585"/>
                  </a:cubicBezTo>
                  <a:cubicBezTo>
                    <a:pt x="229267" y="129203"/>
                    <a:pt x="614648" y="-4909"/>
                    <a:pt x="670751" y="139"/>
                  </a:cubicBezTo>
                  <a:cubicBezTo>
                    <a:pt x="726758" y="5282"/>
                    <a:pt x="1068134" y="132632"/>
                    <a:pt x="1073182" y="168255"/>
                  </a:cubicBezTo>
                  <a:cubicBezTo>
                    <a:pt x="1078230" y="203879"/>
                    <a:pt x="1027366" y="270173"/>
                    <a:pt x="933926" y="239597"/>
                  </a:cubicBezTo>
                  <a:cubicBezTo>
                    <a:pt x="840486" y="209022"/>
                    <a:pt x="709803" y="180161"/>
                    <a:pt x="709803" y="180161"/>
                  </a:cubicBezTo>
                  <a:lnTo>
                    <a:pt x="463582" y="282079"/>
                  </a:lnTo>
                  <a:cubicBezTo>
                    <a:pt x="463582" y="282079"/>
                    <a:pt x="468630" y="417905"/>
                    <a:pt x="523018" y="501154"/>
                  </a:cubicBezTo>
                  <a:cubicBezTo>
                    <a:pt x="577406" y="584402"/>
                    <a:pt x="419481" y="1003217"/>
                    <a:pt x="407575" y="1015409"/>
                  </a:cubicBezTo>
                  <a:cubicBezTo>
                    <a:pt x="395669" y="1027601"/>
                    <a:pt x="261557" y="1119327"/>
                    <a:pt x="261557" y="1119327"/>
                  </a:cubicBezTo>
                  <a:lnTo>
                    <a:pt x="95" y="836148"/>
                  </a:lnTo>
                  <a:close/>
                </a:path>
              </a:pathLst>
            </a:custGeom>
            <a:solidFill>
              <a:srgbClr val="E3B5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AF0B47B-5C7D-8AC9-CE86-1ED024314D3F}"/>
                </a:ext>
              </a:extLst>
            </p:cNvPr>
            <p:cNvSpPr/>
            <p:nvPr/>
          </p:nvSpPr>
          <p:spPr bwMode="auto">
            <a:xfrm flipH="1">
              <a:off x="6338581" y="4646321"/>
              <a:ext cx="3509997" cy="795968"/>
            </a:xfrm>
            <a:custGeom>
              <a:avLst/>
              <a:gdLst>
                <a:gd name="connsiteX0" fmla="*/ 403316 w 3509997"/>
                <a:gd name="connsiteY0" fmla="*/ 0 h 772558"/>
                <a:gd name="connsiteX1" fmla="*/ 647362 w 3509997"/>
                <a:gd name="connsiteY1" fmla="*/ 0 h 772558"/>
                <a:gd name="connsiteX2" fmla="*/ 3187467 w 3509997"/>
                <a:gd name="connsiteY2" fmla="*/ 0 h 772558"/>
                <a:gd name="connsiteX3" fmla="*/ 3431513 w 3509997"/>
                <a:gd name="connsiteY3" fmla="*/ 0 h 772558"/>
                <a:gd name="connsiteX4" fmla="*/ 3431513 w 3509997"/>
                <a:gd name="connsiteY4" fmla="*/ 2021 h 772558"/>
                <a:gd name="connsiteX5" fmla="*/ 3434298 w 3509997"/>
                <a:gd name="connsiteY5" fmla="*/ 2021 h 772558"/>
                <a:gd name="connsiteX6" fmla="*/ 3448409 w 3509997"/>
                <a:gd name="connsiteY6" fmla="*/ 29450 h 772558"/>
                <a:gd name="connsiteX7" fmla="*/ 3509997 w 3509997"/>
                <a:gd name="connsiteY7" fmla="*/ 379733 h 772558"/>
                <a:gd name="connsiteX8" fmla="*/ 3448409 w 3509997"/>
                <a:gd name="connsiteY8" fmla="*/ 730016 h 772558"/>
                <a:gd name="connsiteX9" fmla="*/ 3431513 w 3509997"/>
                <a:gd name="connsiteY9" fmla="*/ 762857 h 772558"/>
                <a:gd name="connsiteX10" fmla="*/ 3431513 w 3509997"/>
                <a:gd name="connsiteY10" fmla="*/ 772556 h 772558"/>
                <a:gd name="connsiteX11" fmla="*/ 3426523 w 3509997"/>
                <a:gd name="connsiteY11" fmla="*/ 772556 h 772558"/>
                <a:gd name="connsiteX12" fmla="*/ 3426522 w 3509997"/>
                <a:gd name="connsiteY12" fmla="*/ 772558 h 772558"/>
                <a:gd name="connsiteX13" fmla="*/ 3244685 w 3509997"/>
                <a:gd name="connsiteY13" fmla="*/ 772558 h 772558"/>
                <a:gd name="connsiteX14" fmla="*/ 3244685 w 3509997"/>
                <a:gd name="connsiteY14" fmla="*/ 772556 h 772558"/>
                <a:gd name="connsiteX15" fmla="*/ 3187467 w 3509997"/>
                <a:gd name="connsiteY15" fmla="*/ 772556 h 772558"/>
                <a:gd name="connsiteX16" fmla="*/ 3182477 w 3509997"/>
                <a:gd name="connsiteY16" fmla="*/ 772556 h 772558"/>
                <a:gd name="connsiteX17" fmla="*/ 3182476 w 3509997"/>
                <a:gd name="connsiteY17" fmla="*/ 772558 h 772558"/>
                <a:gd name="connsiteX18" fmla="*/ 3000639 w 3509997"/>
                <a:gd name="connsiteY18" fmla="*/ 772558 h 772558"/>
                <a:gd name="connsiteX19" fmla="*/ 3000639 w 3509997"/>
                <a:gd name="connsiteY19" fmla="*/ 772556 h 772558"/>
                <a:gd name="connsiteX20" fmla="*/ 647362 w 3509997"/>
                <a:gd name="connsiteY20" fmla="*/ 772556 h 772558"/>
                <a:gd name="connsiteX21" fmla="*/ 403316 w 3509997"/>
                <a:gd name="connsiteY21" fmla="*/ 772556 h 772558"/>
                <a:gd name="connsiteX22" fmla="*/ 0 w 3509997"/>
                <a:gd name="connsiteY22" fmla="*/ 386278 h 772558"/>
                <a:gd name="connsiteX23" fmla="*/ 403316 w 3509997"/>
                <a:gd name="connsiteY23" fmla="*/ 0 h 772558"/>
                <a:gd name="connsiteX0" fmla="*/ 403316 w 3509997"/>
                <a:gd name="connsiteY0" fmla="*/ 0 h 772558"/>
                <a:gd name="connsiteX1" fmla="*/ 3187467 w 3509997"/>
                <a:gd name="connsiteY1" fmla="*/ 0 h 772558"/>
                <a:gd name="connsiteX2" fmla="*/ 3431513 w 3509997"/>
                <a:gd name="connsiteY2" fmla="*/ 0 h 772558"/>
                <a:gd name="connsiteX3" fmla="*/ 3431513 w 3509997"/>
                <a:gd name="connsiteY3" fmla="*/ 2021 h 772558"/>
                <a:gd name="connsiteX4" fmla="*/ 3434298 w 3509997"/>
                <a:gd name="connsiteY4" fmla="*/ 2021 h 772558"/>
                <a:gd name="connsiteX5" fmla="*/ 3448409 w 3509997"/>
                <a:gd name="connsiteY5" fmla="*/ 29450 h 772558"/>
                <a:gd name="connsiteX6" fmla="*/ 3509997 w 3509997"/>
                <a:gd name="connsiteY6" fmla="*/ 379733 h 772558"/>
                <a:gd name="connsiteX7" fmla="*/ 3448409 w 3509997"/>
                <a:gd name="connsiteY7" fmla="*/ 730016 h 772558"/>
                <a:gd name="connsiteX8" fmla="*/ 3431513 w 3509997"/>
                <a:gd name="connsiteY8" fmla="*/ 762857 h 772558"/>
                <a:gd name="connsiteX9" fmla="*/ 3431513 w 3509997"/>
                <a:gd name="connsiteY9" fmla="*/ 772556 h 772558"/>
                <a:gd name="connsiteX10" fmla="*/ 3426523 w 3509997"/>
                <a:gd name="connsiteY10" fmla="*/ 772556 h 772558"/>
                <a:gd name="connsiteX11" fmla="*/ 3426522 w 3509997"/>
                <a:gd name="connsiteY11" fmla="*/ 772558 h 772558"/>
                <a:gd name="connsiteX12" fmla="*/ 3244685 w 3509997"/>
                <a:gd name="connsiteY12" fmla="*/ 772558 h 772558"/>
                <a:gd name="connsiteX13" fmla="*/ 3244685 w 3509997"/>
                <a:gd name="connsiteY13" fmla="*/ 772556 h 772558"/>
                <a:gd name="connsiteX14" fmla="*/ 3187467 w 3509997"/>
                <a:gd name="connsiteY14" fmla="*/ 772556 h 772558"/>
                <a:gd name="connsiteX15" fmla="*/ 3182477 w 3509997"/>
                <a:gd name="connsiteY15" fmla="*/ 772556 h 772558"/>
                <a:gd name="connsiteX16" fmla="*/ 3182476 w 3509997"/>
                <a:gd name="connsiteY16" fmla="*/ 772558 h 772558"/>
                <a:gd name="connsiteX17" fmla="*/ 3000639 w 3509997"/>
                <a:gd name="connsiteY17" fmla="*/ 772558 h 772558"/>
                <a:gd name="connsiteX18" fmla="*/ 3000639 w 3509997"/>
                <a:gd name="connsiteY18" fmla="*/ 772556 h 772558"/>
                <a:gd name="connsiteX19" fmla="*/ 647362 w 3509997"/>
                <a:gd name="connsiteY19" fmla="*/ 772556 h 772558"/>
                <a:gd name="connsiteX20" fmla="*/ 403316 w 3509997"/>
                <a:gd name="connsiteY20" fmla="*/ 772556 h 772558"/>
                <a:gd name="connsiteX21" fmla="*/ 0 w 3509997"/>
                <a:gd name="connsiteY21" fmla="*/ 386278 h 772558"/>
                <a:gd name="connsiteX22" fmla="*/ 403316 w 3509997"/>
                <a:gd name="connsiteY22" fmla="*/ 0 h 772558"/>
                <a:gd name="connsiteX0" fmla="*/ 403316 w 3509997"/>
                <a:gd name="connsiteY0" fmla="*/ 0 h 772558"/>
                <a:gd name="connsiteX1" fmla="*/ 3187467 w 3509997"/>
                <a:gd name="connsiteY1" fmla="*/ 0 h 772558"/>
                <a:gd name="connsiteX2" fmla="*/ 3431513 w 3509997"/>
                <a:gd name="connsiteY2" fmla="*/ 0 h 772558"/>
                <a:gd name="connsiteX3" fmla="*/ 3431513 w 3509997"/>
                <a:gd name="connsiteY3" fmla="*/ 2021 h 772558"/>
                <a:gd name="connsiteX4" fmla="*/ 3434298 w 3509997"/>
                <a:gd name="connsiteY4" fmla="*/ 2021 h 772558"/>
                <a:gd name="connsiteX5" fmla="*/ 3448409 w 3509997"/>
                <a:gd name="connsiteY5" fmla="*/ 29450 h 772558"/>
                <a:gd name="connsiteX6" fmla="*/ 3509997 w 3509997"/>
                <a:gd name="connsiteY6" fmla="*/ 379733 h 772558"/>
                <a:gd name="connsiteX7" fmla="*/ 3448409 w 3509997"/>
                <a:gd name="connsiteY7" fmla="*/ 730016 h 772558"/>
                <a:gd name="connsiteX8" fmla="*/ 3431513 w 3509997"/>
                <a:gd name="connsiteY8" fmla="*/ 762857 h 772558"/>
                <a:gd name="connsiteX9" fmla="*/ 3431513 w 3509997"/>
                <a:gd name="connsiteY9" fmla="*/ 772556 h 772558"/>
                <a:gd name="connsiteX10" fmla="*/ 3426523 w 3509997"/>
                <a:gd name="connsiteY10" fmla="*/ 772556 h 772558"/>
                <a:gd name="connsiteX11" fmla="*/ 3426522 w 3509997"/>
                <a:gd name="connsiteY11" fmla="*/ 772558 h 772558"/>
                <a:gd name="connsiteX12" fmla="*/ 3244685 w 3509997"/>
                <a:gd name="connsiteY12" fmla="*/ 772558 h 772558"/>
                <a:gd name="connsiteX13" fmla="*/ 3244685 w 3509997"/>
                <a:gd name="connsiteY13" fmla="*/ 772556 h 772558"/>
                <a:gd name="connsiteX14" fmla="*/ 3187467 w 3509997"/>
                <a:gd name="connsiteY14" fmla="*/ 772556 h 772558"/>
                <a:gd name="connsiteX15" fmla="*/ 3182477 w 3509997"/>
                <a:gd name="connsiteY15" fmla="*/ 772556 h 772558"/>
                <a:gd name="connsiteX16" fmla="*/ 3182476 w 3509997"/>
                <a:gd name="connsiteY16" fmla="*/ 772558 h 772558"/>
                <a:gd name="connsiteX17" fmla="*/ 3000639 w 3509997"/>
                <a:gd name="connsiteY17" fmla="*/ 772558 h 772558"/>
                <a:gd name="connsiteX18" fmla="*/ 3000639 w 3509997"/>
                <a:gd name="connsiteY18" fmla="*/ 772556 h 772558"/>
                <a:gd name="connsiteX19" fmla="*/ 403316 w 3509997"/>
                <a:gd name="connsiteY19" fmla="*/ 772556 h 772558"/>
                <a:gd name="connsiteX20" fmla="*/ 0 w 3509997"/>
                <a:gd name="connsiteY20" fmla="*/ 386278 h 772558"/>
                <a:gd name="connsiteX21" fmla="*/ 403316 w 3509997"/>
                <a:gd name="connsiteY21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187467 w 3509997"/>
                <a:gd name="connsiteY13" fmla="*/ 772556 h 772558"/>
                <a:gd name="connsiteX14" fmla="*/ 3182477 w 3509997"/>
                <a:gd name="connsiteY14" fmla="*/ 772556 h 772558"/>
                <a:gd name="connsiteX15" fmla="*/ 3182476 w 3509997"/>
                <a:gd name="connsiteY15" fmla="*/ 772558 h 772558"/>
                <a:gd name="connsiteX16" fmla="*/ 3000639 w 3509997"/>
                <a:gd name="connsiteY16" fmla="*/ 772558 h 772558"/>
                <a:gd name="connsiteX17" fmla="*/ 3000639 w 3509997"/>
                <a:gd name="connsiteY17" fmla="*/ 772556 h 772558"/>
                <a:gd name="connsiteX18" fmla="*/ 403316 w 3509997"/>
                <a:gd name="connsiteY18" fmla="*/ 772556 h 772558"/>
                <a:gd name="connsiteX19" fmla="*/ 0 w 3509997"/>
                <a:gd name="connsiteY19" fmla="*/ 386278 h 772558"/>
                <a:gd name="connsiteX20" fmla="*/ 403316 w 3509997"/>
                <a:gd name="connsiteY20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187467 w 3509997"/>
                <a:gd name="connsiteY13" fmla="*/ 772556 h 772558"/>
                <a:gd name="connsiteX14" fmla="*/ 3182477 w 3509997"/>
                <a:gd name="connsiteY14" fmla="*/ 772556 h 772558"/>
                <a:gd name="connsiteX15" fmla="*/ 3182476 w 3509997"/>
                <a:gd name="connsiteY15" fmla="*/ 772558 h 772558"/>
                <a:gd name="connsiteX16" fmla="*/ 3000639 w 3509997"/>
                <a:gd name="connsiteY16" fmla="*/ 772558 h 772558"/>
                <a:gd name="connsiteX17" fmla="*/ 403316 w 3509997"/>
                <a:gd name="connsiteY17" fmla="*/ 772556 h 772558"/>
                <a:gd name="connsiteX18" fmla="*/ 0 w 3509997"/>
                <a:gd name="connsiteY18" fmla="*/ 386278 h 772558"/>
                <a:gd name="connsiteX19" fmla="*/ 403316 w 3509997"/>
                <a:gd name="connsiteY19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187467 w 3509997"/>
                <a:gd name="connsiteY13" fmla="*/ 772556 h 772558"/>
                <a:gd name="connsiteX14" fmla="*/ 3182477 w 3509997"/>
                <a:gd name="connsiteY14" fmla="*/ 772556 h 772558"/>
                <a:gd name="connsiteX15" fmla="*/ 3000639 w 3509997"/>
                <a:gd name="connsiteY15" fmla="*/ 772558 h 772558"/>
                <a:gd name="connsiteX16" fmla="*/ 403316 w 3509997"/>
                <a:gd name="connsiteY16" fmla="*/ 772556 h 772558"/>
                <a:gd name="connsiteX17" fmla="*/ 0 w 3509997"/>
                <a:gd name="connsiteY17" fmla="*/ 386278 h 772558"/>
                <a:gd name="connsiteX18" fmla="*/ 403316 w 3509997"/>
                <a:gd name="connsiteY18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182477 w 3509997"/>
                <a:gd name="connsiteY13" fmla="*/ 772556 h 772558"/>
                <a:gd name="connsiteX14" fmla="*/ 3000639 w 3509997"/>
                <a:gd name="connsiteY14" fmla="*/ 772558 h 772558"/>
                <a:gd name="connsiteX15" fmla="*/ 403316 w 3509997"/>
                <a:gd name="connsiteY15" fmla="*/ 772556 h 772558"/>
                <a:gd name="connsiteX16" fmla="*/ 0 w 3509997"/>
                <a:gd name="connsiteY16" fmla="*/ 386278 h 772558"/>
                <a:gd name="connsiteX17" fmla="*/ 403316 w 3509997"/>
                <a:gd name="connsiteY17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000639 w 3509997"/>
                <a:gd name="connsiteY13" fmla="*/ 772558 h 772558"/>
                <a:gd name="connsiteX14" fmla="*/ 403316 w 3509997"/>
                <a:gd name="connsiteY14" fmla="*/ 772556 h 772558"/>
                <a:gd name="connsiteX15" fmla="*/ 0 w 3509997"/>
                <a:gd name="connsiteY15" fmla="*/ 386278 h 772558"/>
                <a:gd name="connsiteX16" fmla="*/ 403316 w 3509997"/>
                <a:gd name="connsiteY16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000639 w 3509997"/>
                <a:gd name="connsiteY12" fmla="*/ 772558 h 772558"/>
                <a:gd name="connsiteX13" fmla="*/ 403316 w 3509997"/>
                <a:gd name="connsiteY13" fmla="*/ 772556 h 772558"/>
                <a:gd name="connsiteX14" fmla="*/ 0 w 3509997"/>
                <a:gd name="connsiteY14" fmla="*/ 386278 h 772558"/>
                <a:gd name="connsiteX15" fmla="*/ 403316 w 3509997"/>
                <a:gd name="connsiteY15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000639 w 3509997"/>
                <a:gd name="connsiteY11" fmla="*/ 772558 h 772558"/>
                <a:gd name="connsiteX12" fmla="*/ 403316 w 3509997"/>
                <a:gd name="connsiteY12" fmla="*/ 772556 h 772558"/>
                <a:gd name="connsiteX13" fmla="*/ 0 w 3509997"/>
                <a:gd name="connsiteY13" fmla="*/ 386278 h 772558"/>
                <a:gd name="connsiteX14" fmla="*/ 403316 w 3509997"/>
                <a:gd name="connsiteY14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403316 w 3509997"/>
                <a:gd name="connsiteY11" fmla="*/ 772556 h 772558"/>
                <a:gd name="connsiteX12" fmla="*/ 0 w 3509997"/>
                <a:gd name="connsiteY12" fmla="*/ 386278 h 772558"/>
                <a:gd name="connsiteX13" fmla="*/ 403316 w 3509997"/>
                <a:gd name="connsiteY13" fmla="*/ 0 h 77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09997" h="772558">
                  <a:moveTo>
                    <a:pt x="403316" y="0"/>
                  </a:moveTo>
                  <a:lnTo>
                    <a:pt x="3431513" y="0"/>
                  </a:lnTo>
                  <a:lnTo>
                    <a:pt x="3431513" y="2021"/>
                  </a:lnTo>
                  <a:lnTo>
                    <a:pt x="3434298" y="2021"/>
                  </a:lnTo>
                  <a:lnTo>
                    <a:pt x="3448409" y="29450"/>
                  </a:lnTo>
                  <a:cubicBezTo>
                    <a:pt x="3486461" y="119095"/>
                    <a:pt x="3509997" y="242939"/>
                    <a:pt x="3509997" y="379733"/>
                  </a:cubicBezTo>
                  <a:cubicBezTo>
                    <a:pt x="3509997" y="516527"/>
                    <a:pt x="3486461" y="640371"/>
                    <a:pt x="3448409" y="730016"/>
                  </a:cubicBezTo>
                  <a:lnTo>
                    <a:pt x="3431513" y="762857"/>
                  </a:lnTo>
                  <a:lnTo>
                    <a:pt x="3431513" y="772556"/>
                  </a:lnTo>
                  <a:lnTo>
                    <a:pt x="3426523" y="772556"/>
                  </a:lnTo>
                  <a:cubicBezTo>
                    <a:pt x="3426523" y="772557"/>
                    <a:pt x="3426522" y="772557"/>
                    <a:pt x="3426522" y="772558"/>
                  </a:cubicBezTo>
                  <a:lnTo>
                    <a:pt x="403316" y="772556"/>
                  </a:lnTo>
                  <a:cubicBezTo>
                    <a:pt x="180571" y="772556"/>
                    <a:pt x="0" y="599613"/>
                    <a:pt x="0" y="386278"/>
                  </a:cubicBezTo>
                  <a:cubicBezTo>
                    <a:pt x="0" y="172943"/>
                    <a:pt x="180571" y="0"/>
                    <a:pt x="403316" y="0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F75B129-6473-B0FF-6444-575106653E7E}"/>
                </a:ext>
              </a:extLst>
            </p:cNvPr>
            <p:cNvGrpSpPr/>
            <p:nvPr/>
          </p:nvGrpSpPr>
          <p:grpSpPr>
            <a:xfrm flipH="1">
              <a:off x="9518491" y="4942550"/>
              <a:ext cx="553874" cy="599131"/>
              <a:chOff x="817562" y="1474894"/>
              <a:chExt cx="901900" cy="975595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5649D650-78D5-66B8-2CAC-C023F6CBCDC0}"/>
                  </a:ext>
                </a:extLst>
              </p:cNvPr>
              <p:cNvSpPr/>
              <p:nvPr/>
            </p:nvSpPr>
            <p:spPr>
              <a:xfrm>
                <a:off x="817562" y="1474894"/>
                <a:ext cx="901900" cy="975595"/>
              </a:xfrm>
              <a:custGeom>
                <a:avLst/>
                <a:gdLst>
                  <a:gd name="connsiteX0" fmla="*/ 843703 w 901900"/>
                  <a:gd name="connsiteY0" fmla="*/ 586 h 975595"/>
                  <a:gd name="connsiteX1" fmla="*/ 870014 w 901900"/>
                  <a:gd name="connsiteY1" fmla="*/ 11093 h 975595"/>
                  <a:gd name="connsiteX2" fmla="*/ 837724 w 901900"/>
                  <a:gd name="connsiteY2" fmla="*/ 204641 h 975595"/>
                  <a:gd name="connsiteX3" fmla="*/ 583026 w 901900"/>
                  <a:gd name="connsiteY3" fmla="*/ 433813 h 975595"/>
                  <a:gd name="connsiteX4" fmla="*/ 500277 w 901900"/>
                  <a:gd name="connsiteY4" fmla="*/ 605811 h 975595"/>
                  <a:gd name="connsiteX5" fmla="*/ 471523 w 901900"/>
                  <a:gd name="connsiteY5" fmla="*/ 646942 h 975595"/>
                  <a:gd name="connsiteX6" fmla="*/ 469773 w 901900"/>
                  <a:gd name="connsiteY6" fmla="*/ 651173 h 975595"/>
                  <a:gd name="connsiteX7" fmla="*/ 125921 w 901900"/>
                  <a:gd name="connsiteY7" fmla="*/ 975595 h 975595"/>
                  <a:gd name="connsiteX8" fmla="*/ 0 w 901900"/>
                  <a:gd name="connsiteY8" fmla="*/ 832529 h 975595"/>
                  <a:gd name="connsiteX9" fmla="*/ 134112 w 901900"/>
                  <a:gd name="connsiteY9" fmla="*/ 604215 h 975595"/>
                  <a:gd name="connsiteX10" fmla="*/ 134968 w 901900"/>
                  <a:gd name="connsiteY10" fmla="*/ 604215 h 975595"/>
                  <a:gd name="connsiteX11" fmla="*/ 135839 w 901900"/>
                  <a:gd name="connsiteY11" fmla="*/ 595321 h 975595"/>
                  <a:gd name="connsiteX12" fmla="*/ 346996 w 901900"/>
                  <a:gd name="connsiteY12" fmla="*/ 260744 h 975595"/>
                  <a:gd name="connsiteX13" fmla="*/ 666274 w 901900"/>
                  <a:gd name="connsiteY13" fmla="*/ 84150 h 975595"/>
                  <a:gd name="connsiteX14" fmla="*/ 843703 w 901900"/>
                  <a:gd name="connsiteY14" fmla="*/ 586 h 975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01900" h="975595">
                    <a:moveTo>
                      <a:pt x="843703" y="586"/>
                    </a:moveTo>
                    <a:cubicBezTo>
                      <a:pt x="853454" y="1838"/>
                      <a:pt x="862370" y="5152"/>
                      <a:pt x="870014" y="11093"/>
                    </a:cubicBezTo>
                    <a:cubicBezTo>
                      <a:pt x="931165" y="58623"/>
                      <a:pt x="895446" y="153778"/>
                      <a:pt x="837724" y="204641"/>
                    </a:cubicBezTo>
                    <a:cubicBezTo>
                      <a:pt x="780003" y="255600"/>
                      <a:pt x="589789" y="426860"/>
                      <a:pt x="583026" y="433813"/>
                    </a:cubicBezTo>
                    <a:cubicBezTo>
                      <a:pt x="579645" y="437242"/>
                      <a:pt x="553760" y="519014"/>
                      <a:pt x="500277" y="605811"/>
                    </a:cubicBezTo>
                    <a:lnTo>
                      <a:pt x="471523" y="646942"/>
                    </a:lnTo>
                    <a:lnTo>
                      <a:pt x="469773" y="651173"/>
                    </a:lnTo>
                    <a:cubicBezTo>
                      <a:pt x="356616" y="868438"/>
                      <a:pt x="125921" y="975595"/>
                      <a:pt x="125921" y="975595"/>
                    </a:cubicBezTo>
                    <a:lnTo>
                      <a:pt x="0" y="832529"/>
                    </a:lnTo>
                    <a:lnTo>
                      <a:pt x="134112" y="604215"/>
                    </a:lnTo>
                    <a:lnTo>
                      <a:pt x="134968" y="604215"/>
                    </a:lnTo>
                    <a:lnTo>
                      <a:pt x="135839" y="595321"/>
                    </a:lnTo>
                    <a:cubicBezTo>
                      <a:pt x="161949" y="467079"/>
                      <a:pt x="242602" y="318513"/>
                      <a:pt x="346996" y="260744"/>
                    </a:cubicBezTo>
                    <a:lnTo>
                      <a:pt x="666274" y="84150"/>
                    </a:lnTo>
                    <a:cubicBezTo>
                      <a:pt x="666274" y="84150"/>
                      <a:pt x="775445" y="-8174"/>
                      <a:pt x="843703" y="586"/>
                    </a:cubicBezTo>
                    <a:close/>
                  </a:path>
                </a:pathLst>
              </a:custGeom>
              <a:solidFill>
                <a:srgbClr val="EBBB9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D5ABD108-EFC6-D691-ACA2-D45D4EA3A98C}"/>
                  </a:ext>
                </a:extLst>
              </p:cNvPr>
              <p:cNvSpPr/>
              <p:nvPr/>
            </p:nvSpPr>
            <p:spPr>
              <a:xfrm>
                <a:off x="1529175" y="1493600"/>
                <a:ext cx="164746" cy="146987"/>
              </a:xfrm>
              <a:custGeom>
                <a:avLst/>
                <a:gdLst>
                  <a:gd name="connsiteX0" fmla="*/ 4193 w 164746"/>
                  <a:gd name="connsiteY0" fmla="*/ 59063 h 146987"/>
                  <a:gd name="connsiteX1" fmla="*/ 12765 w 164746"/>
                  <a:gd name="connsiteY1" fmla="*/ 97734 h 146987"/>
                  <a:gd name="connsiteX2" fmla="*/ 70201 w 164746"/>
                  <a:gd name="connsiteY2" fmla="*/ 146978 h 146987"/>
                  <a:gd name="connsiteX3" fmla="*/ 161260 w 164746"/>
                  <a:gd name="connsiteY3" fmla="*/ 32678 h 146987"/>
                  <a:gd name="connsiteX4" fmla="*/ 62009 w 164746"/>
                  <a:gd name="connsiteY4" fmla="*/ 16772 h 146987"/>
                  <a:gd name="connsiteX5" fmla="*/ 4193 w 164746"/>
                  <a:gd name="connsiteY5" fmla="*/ 59063 h 146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46" h="146987">
                    <a:moveTo>
                      <a:pt x="4193" y="59063"/>
                    </a:moveTo>
                    <a:cubicBezTo>
                      <a:pt x="-4285" y="73445"/>
                      <a:pt x="859" y="85066"/>
                      <a:pt x="12765" y="97734"/>
                    </a:cubicBezTo>
                    <a:cubicBezTo>
                      <a:pt x="24671" y="110402"/>
                      <a:pt x="60104" y="146121"/>
                      <a:pt x="70201" y="146978"/>
                    </a:cubicBezTo>
                    <a:cubicBezTo>
                      <a:pt x="80297" y="147740"/>
                      <a:pt x="184977" y="101639"/>
                      <a:pt x="161260" y="32678"/>
                    </a:cubicBezTo>
                    <a:cubicBezTo>
                      <a:pt x="141638" y="-24281"/>
                      <a:pt x="76297" y="8866"/>
                      <a:pt x="62009" y="16772"/>
                    </a:cubicBezTo>
                    <a:cubicBezTo>
                      <a:pt x="58295" y="18867"/>
                      <a:pt x="8765" y="51443"/>
                      <a:pt x="4193" y="59063"/>
                    </a:cubicBezTo>
                    <a:close/>
                  </a:path>
                </a:pathLst>
              </a:custGeom>
              <a:solidFill>
                <a:srgbClr val="FAC7A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5AD60FE-F155-4883-45A9-BF73CFE50398}"/>
                </a:ext>
              </a:extLst>
            </p:cNvPr>
            <p:cNvSpPr/>
            <p:nvPr/>
          </p:nvSpPr>
          <p:spPr>
            <a:xfrm rot="2466600" flipH="1">
              <a:off x="10015480" y="5318318"/>
              <a:ext cx="213214" cy="351144"/>
            </a:xfrm>
            <a:custGeom>
              <a:avLst/>
              <a:gdLst>
                <a:gd name="connsiteX0" fmla="*/ 0 w 347186"/>
                <a:gd name="connsiteY0" fmla="*/ 0 h 571785"/>
                <a:gd name="connsiteX1" fmla="*/ 347186 w 347186"/>
                <a:gd name="connsiteY1" fmla="*/ 0 h 571785"/>
                <a:gd name="connsiteX2" fmla="*/ 347186 w 347186"/>
                <a:gd name="connsiteY2" fmla="*/ 571786 h 571785"/>
                <a:gd name="connsiteX3" fmla="*/ 0 w 347186"/>
                <a:gd name="connsiteY3" fmla="*/ 571786 h 57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186" h="571785">
                  <a:moveTo>
                    <a:pt x="0" y="0"/>
                  </a:moveTo>
                  <a:lnTo>
                    <a:pt x="347186" y="0"/>
                  </a:lnTo>
                  <a:lnTo>
                    <a:pt x="347186" y="571786"/>
                  </a:lnTo>
                  <a:lnTo>
                    <a:pt x="0" y="57178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 useBgFill="1">
          <p:nvSpPr>
            <p:cNvPr id="70" name="Isosceles Triangle 69">
              <a:extLst>
                <a:ext uri="{FF2B5EF4-FFF2-40B4-BE49-F238E27FC236}">
                  <a16:creationId xmlns:a16="http://schemas.microsoft.com/office/drawing/2014/main" id="{C292A5BF-62AB-516E-0731-1921809B4FD4}"/>
                </a:ext>
              </a:extLst>
            </p:cNvPr>
            <p:cNvSpPr/>
            <p:nvPr/>
          </p:nvSpPr>
          <p:spPr bwMode="auto">
            <a:xfrm rot="7920579" flipH="1">
              <a:off x="9919385" y="5528425"/>
              <a:ext cx="596586" cy="64408"/>
            </a:xfrm>
            <a:prstGeom prst="triangle">
              <a:avLst/>
            </a:prstGeom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046933A-2AC0-3B9D-6E02-F4289F647202}"/>
                </a:ext>
              </a:extLst>
            </p:cNvPr>
            <p:cNvSpPr/>
            <p:nvPr/>
          </p:nvSpPr>
          <p:spPr bwMode="auto">
            <a:xfrm flipH="1">
              <a:off x="2708996" y="5702468"/>
              <a:ext cx="3273866" cy="928425"/>
            </a:xfrm>
            <a:custGeom>
              <a:avLst/>
              <a:gdLst>
                <a:gd name="connsiteX0" fmla="*/ 3082178 w 3146121"/>
                <a:gd name="connsiteY0" fmla="*/ 0 h 995396"/>
                <a:gd name="connsiteX1" fmla="*/ 2596897 w 3146121"/>
                <a:gd name="connsiteY1" fmla="*/ 0 h 995396"/>
                <a:gd name="connsiteX2" fmla="*/ 813871 w 3146121"/>
                <a:gd name="connsiteY2" fmla="*/ 0 h 995396"/>
                <a:gd name="connsiteX3" fmla="*/ 328590 w 3146121"/>
                <a:gd name="connsiteY3" fmla="*/ 0 h 995396"/>
                <a:gd name="connsiteX4" fmla="*/ 0 w 3146121"/>
                <a:gd name="connsiteY4" fmla="*/ 497697 h 995396"/>
                <a:gd name="connsiteX5" fmla="*/ 328590 w 3146121"/>
                <a:gd name="connsiteY5" fmla="*/ 995394 h 995396"/>
                <a:gd name="connsiteX6" fmla="*/ 813871 w 3146121"/>
                <a:gd name="connsiteY6" fmla="*/ 995394 h 995396"/>
                <a:gd name="connsiteX7" fmla="*/ 2444684 w 3146121"/>
                <a:gd name="connsiteY7" fmla="*/ 995394 h 995396"/>
                <a:gd name="connsiteX8" fmla="*/ 2444684 w 3146121"/>
                <a:gd name="connsiteY8" fmla="*/ 995396 h 995396"/>
                <a:gd name="connsiteX9" fmla="*/ 2592831 w 3146121"/>
                <a:gd name="connsiteY9" fmla="*/ 995396 h 995396"/>
                <a:gd name="connsiteX10" fmla="*/ 2592832 w 3146121"/>
                <a:gd name="connsiteY10" fmla="*/ 995394 h 995396"/>
                <a:gd name="connsiteX11" fmla="*/ 2596897 w 3146121"/>
                <a:gd name="connsiteY11" fmla="*/ 995394 h 995396"/>
                <a:gd name="connsiteX12" fmla="*/ 2929965 w 3146121"/>
                <a:gd name="connsiteY12" fmla="*/ 995394 h 995396"/>
                <a:gd name="connsiteX13" fmla="*/ 2929965 w 3146121"/>
                <a:gd name="connsiteY13" fmla="*/ 995396 h 995396"/>
                <a:gd name="connsiteX14" fmla="*/ 3078112 w 3146121"/>
                <a:gd name="connsiteY14" fmla="*/ 995396 h 995396"/>
                <a:gd name="connsiteX15" fmla="*/ 3078113 w 3146121"/>
                <a:gd name="connsiteY15" fmla="*/ 995394 h 995396"/>
                <a:gd name="connsiteX16" fmla="*/ 3082178 w 3146121"/>
                <a:gd name="connsiteY16" fmla="*/ 995394 h 995396"/>
                <a:gd name="connsiteX17" fmla="*/ 3082178 w 3146121"/>
                <a:gd name="connsiteY17" fmla="*/ 982897 h 995396"/>
                <a:gd name="connsiteX18" fmla="*/ 3095944 w 3146121"/>
                <a:gd name="connsiteY18" fmla="*/ 940583 h 995396"/>
                <a:gd name="connsiteX19" fmla="*/ 3146121 w 3146121"/>
                <a:gd name="connsiteY19" fmla="*/ 489264 h 995396"/>
                <a:gd name="connsiteX20" fmla="*/ 3095944 w 3146121"/>
                <a:gd name="connsiteY20" fmla="*/ 37944 h 995396"/>
                <a:gd name="connsiteX21" fmla="*/ 3084447 w 3146121"/>
                <a:gd name="connsiteY21" fmla="*/ 2603 h 995396"/>
                <a:gd name="connsiteX22" fmla="*/ 3082178 w 3146121"/>
                <a:gd name="connsiteY22" fmla="*/ 2603 h 995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46121" h="995396">
                  <a:moveTo>
                    <a:pt x="3082178" y="0"/>
                  </a:moveTo>
                  <a:lnTo>
                    <a:pt x="2596897" y="0"/>
                  </a:lnTo>
                  <a:lnTo>
                    <a:pt x="813871" y="0"/>
                  </a:lnTo>
                  <a:lnTo>
                    <a:pt x="328590" y="0"/>
                  </a:lnTo>
                  <a:cubicBezTo>
                    <a:pt x="147115" y="0"/>
                    <a:pt x="0" y="222827"/>
                    <a:pt x="0" y="497697"/>
                  </a:cubicBezTo>
                  <a:cubicBezTo>
                    <a:pt x="0" y="772567"/>
                    <a:pt x="147115" y="995394"/>
                    <a:pt x="328590" y="995394"/>
                  </a:cubicBezTo>
                  <a:lnTo>
                    <a:pt x="813871" y="995394"/>
                  </a:lnTo>
                  <a:lnTo>
                    <a:pt x="2444684" y="995394"/>
                  </a:lnTo>
                  <a:lnTo>
                    <a:pt x="2444684" y="995396"/>
                  </a:lnTo>
                  <a:lnTo>
                    <a:pt x="2592831" y="995396"/>
                  </a:lnTo>
                  <a:lnTo>
                    <a:pt x="2592832" y="995394"/>
                  </a:lnTo>
                  <a:lnTo>
                    <a:pt x="2596897" y="995394"/>
                  </a:lnTo>
                  <a:lnTo>
                    <a:pt x="2929965" y="995394"/>
                  </a:lnTo>
                  <a:lnTo>
                    <a:pt x="2929965" y="995396"/>
                  </a:lnTo>
                  <a:lnTo>
                    <a:pt x="3078112" y="995396"/>
                  </a:lnTo>
                  <a:lnTo>
                    <a:pt x="3078113" y="995394"/>
                  </a:lnTo>
                  <a:lnTo>
                    <a:pt x="3082178" y="995394"/>
                  </a:lnTo>
                  <a:lnTo>
                    <a:pt x="3082178" y="982897"/>
                  </a:lnTo>
                  <a:lnTo>
                    <a:pt x="3095944" y="940583"/>
                  </a:lnTo>
                  <a:cubicBezTo>
                    <a:pt x="3126946" y="825081"/>
                    <a:pt x="3146121" y="665515"/>
                    <a:pt x="3146121" y="489264"/>
                  </a:cubicBezTo>
                  <a:cubicBezTo>
                    <a:pt x="3146121" y="313013"/>
                    <a:pt x="3126946" y="153447"/>
                    <a:pt x="3095944" y="37944"/>
                  </a:cubicBezTo>
                  <a:lnTo>
                    <a:pt x="3084447" y="2603"/>
                  </a:lnTo>
                  <a:lnTo>
                    <a:pt x="3082178" y="26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6DF6D4B-D4D7-ED76-620A-8BAD058F2DBE}"/>
                </a:ext>
              </a:extLst>
            </p:cNvPr>
            <p:cNvSpPr/>
            <p:nvPr/>
          </p:nvSpPr>
          <p:spPr>
            <a:xfrm>
              <a:off x="2278628" y="6064952"/>
              <a:ext cx="416001" cy="308097"/>
            </a:xfrm>
            <a:custGeom>
              <a:avLst/>
              <a:gdLst>
                <a:gd name="connsiteX0" fmla="*/ 255175 w 677395"/>
                <a:gd name="connsiteY0" fmla="*/ 0 h 501689"/>
                <a:gd name="connsiteX1" fmla="*/ 490290 w 677395"/>
                <a:gd name="connsiteY1" fmla="*/ 109179 h 501689"/>
                <a:gd name="connsiteX2" fmla="*/ 495263 w 677395"/>
                <a:gd name="connsiteY2" fmla="*/ 120401 h 501689"/>
                <a:gd name="connsiteX3" fmla="*/ 514636 w 677395"/>
                <a:gd name="connsiteY3" fmla="*/ 92107 h 501689"/>
                <a:gd name="connsiteX4" fmla="*/ 676656 w 677395"/>
                <a:gd name="connsiteY4" fmla="*/ 235839 h 501689"/>
                <a:gd name="connsiteX5" fmla="*/ 643318 w 677395"/>
                <a:gd name="connsiteY5" fmla="*/ 299943 h 501689"/>
                <a:gd name="connsiteX6" fmla="*/ 595187 w 677395"/>
                <a:gd name="connsiteY6" fmla="*/ 291751 h 501689"/>
                <a:gd name="connsiteX7" fmla="*/ 532619 w 677395"/>
                <a:gd name="connsiteY7" fmla="*/ 254037 h 501689"/>
                <a:gd name="connsiteX8" fmla="*/ 628650 w 677395"/>
                <a:gd name="connsiteY8" fmla="*/ 390240 h 501689"/>
                <a:gd name="connsiteX9" fmla="*/ 581501 w 677395"/>
                <a:gd name="connsiteY9" fmla="*/ 445008 h 501689"/>
                <a:gd name="connsiteX10" fmla="*/ 536460 w 677395"/>
                <a:gd name="connsiteY10" fmla="*/ 425999 h 501689"/>
                <a:gd name="connsiteX11" fmla="*/ 500150 w 677395"/>
                <a:gd name="connsiteY11" fmla="*/ 390537 h 501689"/>
                <a:gd name="connsiteX12" fmla="*/ 539496 w 677395"/>
                <a:gd name="connsiteY12" fmla="*/ 446342 h 501689"/>
                <a:gd name="connsiteX13" fmla="*/ 492347 w 677395"/>
                <a:gd name="connsiteY13" fmla="*/ 501110 h 501689"/>
                <a:gd name="connsiteX14" fmla="*/ 333218 w 677395"/>
                <a:gd name="connsiteY14" fmla="*/ 355367 h 501689"/>
                <a:gd name="connsiteX15" fmla="*/ 328644 w 677395"/>
                <a:gd name="connsiteY15" fmla="*/ 349149 h 501689"/>
                <a:gd name="connsiteX16" fmla="*/ 306613 w 677395"/>
                <a:gd name="connsiteY16" fmla="*/ 353938 h 501689"/>
                <a:gd name="connsiteX17" fmla="*/ 255175 w 677395"/>
                <a:gd name="connsiteY17" fmla="*/ 357569 h 501689"/>
                <a:gd name="connsiteX18" fmla="*/ 0 w 677395"/>
                <a:gd name="connsiteY18" fmla="*/ 178784 h 501689"/>
                <a:gd name="connsiteX19" fmla="*/ 255175 w 677395"/>
                <a:gd name="connsiteY19" fmla="*/ 0 h 501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77395" h="501689">
                  <a:moveTo>
                    <a:pt x="255175" y="0"/>
                  </a:moveTo>
                  <a:cubicBezTo>
                    <a:pt x="360831" y="0"/>
                    <a:pt x="451539" y="45006"/>
                    <a:pt x="490290" y="109179"/>
                  </a:cubicBezTo>
                  <a:lnTo>
                    <a:pt x="495263" y="120401"/>
                  </a:lnTo>
                  <a:lnTo>
                    <a:pt x="514636" y="92107"/>
                  </a:lnTo>
                  <a:lnTo>
                    <a:pt x="676656" y="235839"/>
                  </a:lnTo>
                  <a:cubicBezTo>
                    <a:pt x="676656" y="235839"/>
                    <a:pt x="685324" y="278225"/>
                    <a:pt x="643318" y="299943"/>
                  </a:cubicBezTo>
                  <a:cubicBezTo>
                    <a:pt x="632841" y="305372"/>
                    <a:pt x="615422" y="301146"/>
                    <a:pt x="595187" y="291751"/>
                  </a:cubicBezTo>
                  <a:lnTo>
                    <a:pt x="532619" y="254037"/>
                  </a:lnTo>
                  <a:lnTo>
                    <a:pt x="628650" y="390240"/>
                  </a:lnTo>
                  <a:cubicBezTo>
                    <a:pt x="628650" y="390240"/>
                    <a:pt x="627316" y="433578"/>
                    <a:pt x="581501" y="445008"/>
                  </a:cubicBezTo>
                  <a:cubicBezTo>
                    <a:pt x="570024" y="447890"/>
                    <a:pt x="554016" y="439782"/>
                    <a:pt x="536460" y="425999"/>
                  </a:cubicBezTo>
                  <a:lnTo>
                    <a:pt x="500150" y="390537"/>
                  </a:lnTo>
                  <a:lnTo>
                    <a:pt x="539496" y="446342"/>
                  </a:lnTo>
                  <a:cubicBezTo>
                    <a:pt x="539496" y="446342"/>
                    <a:pt x="538162" y="489680"/>
                    <a:pt x="492347" y="501110"/>
                  </a:cubicBezTo>
                  <a:cubicBezTo>
                    <a:pt x="452176" y="511195"/>
                    <a:pt x="356507" y="386658"/>
                    <a:pt x="333218" y="355367"/>
                  </a:cubicBezTo>
                  <a:lnTo>
                    <a:pt x="328644" y="349149"/>
                  </a:lnTo>
                  <a:lnTo>
                    <a:pt x="306613" y="353938"/>
                  </a:lnTo>
                  <a:cubicBezTo>
                    <a:pt x="289999" y="356319"/>
                    <a:pt x="272796" y="357569"/>
                    <a:pt x="255175" y="357569"/>
                  </a:cubicBezTo>
                  <a:cubicBezTo>
                    <a:pt x="114205" y="357569"/>
                    <a:pt x="0" y="277559"/>
                    <a:pt x="0" y="178784"/>
                  </a:cubicBezTo>
                  <a:cubicBezTo>
                    <a:pt x="0" y="80010"/>
                    <a:pt x="114300" y="0"/>
                    <a:pt x="255175" y="0"/>
                  </a:cubicBezTo>
                  <a:close/>
                </a:path>
              </a:pathLst>
            </a:custGeom>
            <a:solidFill>
              <a:srgbClr val="CFA58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A9EC71D-860E-ADA0-E9A7-656C69B7C081}"/>
                </a:ext>
              </a:extLst>
            </p:cNvPr>
            <p:cNvSpPr/>
            <p:nvPr/>
          </p:nvSpPr>
          <p:spPr>
            <a:xfrm>
              <a:off x="2041782" y="5976774"/>
              <a:ext cx="659272" cy="687399"/>
            </a:xfrm>
            <a:custGeom>
              <a:avLst/>
              <a:gdLst>
                <a:gd name="connsiteX0" fmla="*/ 0 w 1073524"/>
                <a:gd name="connsiteY0" fmla="*/ 836053 h 1119326"/>
                <a:gd name="connsiteX1" fmla="*/ 212217 w 1073524"/>
                <a:gd name="connsiteY1" fmla="*/ 143585 h 1119326"/>
                <a:gd name="connsiteX2" fmla="*/ 670751 w 1073524"/>
                <a:gd name="connsiteY2" fmla="*/ 139 h 1119326"/>
                <a:gd name="connsiteX3" fmla="*/ 1073182 w 1073524"/>
                <a:gd name="connsiteY3" fmla="*/ 168255 h 1119326"/>
                <a:gd name="connsiteX4" fmla="*/ 933926 w 1073524"/>
                <a:gd name="connsiteY4" fmla="*/ 239597 h 1119326"/>
                <a:gd name="connsiteX5" fmla="*/ 709803 w 1073524"/>
                <a:gd name="connsiteY5" fmla="*/ 180161 h 1119326"/>
                <a:gd name="connsiteX6" fmla="*/ 463582 w 1073524"/>
                <a:gd name="connsiteY6" fmla="*/ 282079 h 1119326"/>
                <a:gd name="connsiteX7" fmla="*/ 523018 w 1073524"/>
                <a:gd name="connsiteY7" fmla="*/ 501154 h 1119326"/>
                <a:gd name="connsiteX8" fmla="*/ 407575 w 1073524"/>
                <a:gd name="connsiteY8" fmla="*/ 1015409 h 1119326"/>
                <a:gd name="connsiteX9" fmla="*/ 261557 w 1073524"/>
                <a:gd name="connsiteY9" fmla="*/ 1119327 h 1119326"/>
                <a:gd name="connsiteX10" fmla="*/ 95 w 1073524"/>
                <a:gd name="connsiteY10" fmla="*/ 836148 h 111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3524" h="1119326">
                  <a:moveTo>
                    <a:pt x="0" y="836053"/>
                  </a:moveTo>
                  <a:cubicBezTo>
                    <a:pt x="0" y="836053"/>
                    <a:pt x="195263" y="157968"/>
                    <a:pt x="212217" y="143585"/>
                  </a:cubicBezTo>
                  <a:cubicBezTo>
                    <a:pt x="229267" y="129203"/>
                    <a:pt x="614648" y="-4909"/>
                    <a:pt x="670751" y="139"/>
                  </a:cubicBezTo>
                  <a:cubicBezTo>
                    <a:pt x="726758" y="5282"/>
                    <a:pt x="1068134" y="132632"/>
                    <a:pt x="1073182" y="168255"/>
                  </a:cubicBezTo>
                  <a:cubicBezTo>
                    <a:pt x="1078230" y="203879"/>
                    <a:pt x="1027366" y="270173"/>
                    <a:pt x="933926" y="239597"/>
                  </a:cubicBezTo>
                  <a:cubicBezTo>
                    <a:pt x="840486" y="209022"/>
                    <a:pt x="709803" y="180161"/>
                    <a:pt x="709803" y="180161"/>
                  </a:cubicBezTo>
                  <a:lnTo>
                    <a:pt x="463582" y="282079"/>
                  </a:lnTo>
                  <a:cubicBezTo>
                    <a:pt x="463582" y="282079"/>
                    <a:pt x="468630" y="417905"/>
                    <a:pt x="523018" y="501154"/>
                  </a:cubicBezTo>
                  <a:cubicBezTo>
                    <a:pt x="577406" y="584402"/>
                    <a:pt x="419481" y="1003217"/>
                    <a:pt x="407575" y="1015409"/>
                  </a:cubicBezTo>
                  <a:cubicBezTo>
                    <a:pt x="395669" y="1027601"/>
                    <a:pt x="261557" y="1119327"/>
                    <a:pt x="261557" y="1119327"/>
                  </a:cubicBezTo>
                  <a:lnTo>
                    <a:pt x="95" y="836148"/>
                  </a:lnTo>
                  <a:close/>
                </a:path>
              </a:pathLst>
            </a:custGeom>
            <a:solidFill>
              <a:srgbClr val="E3B5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DD86953-94EC-B18C-7F9F-D5768E4F1C96}"/>
                </a:ext>
              </a:extLst>
            </p:cNvPr>
            <p:cNvSpPr/>
            <p:nvPr/>
          </p:nvSpPr>
          <p:spPr bwMode="auto">
            <a:xfrm>
              <a:off x="2343425" y="5768696"/>
              <a:ext cx="3509997" cy="795968"/>
            </a:xfrm>
            <a:custGeom>
              <a:avLst/>
              <a:gdLst>
                <a:gd name="connsiteX0" fmla="*/ 403316 w 3509997"/>
                <a:gd name="connsiteY0" fmla="*/ 0 h 772558"/>
                <a:gd name="connsiteX1" fmla="*/ 647362 w 3509997"/>
                <a:gd name="connsiteY1" fmla="*/ 0 h 772558"/>
                <a:gd name="connsiteX2" fmla="*/ 3187467 w 3509997"/>
                <a:gd name="connsiteY2" fmla="*/ 0 h 772558"/>
                <a:gd name="connsiteX3" fmla="*/ 3431513 w 3509997"/>
                <a:gd name="connsiteY3" fmla="*/ 0 h 772558"/>
                <a:gd name="connsiteX4" fmla="*/ 3431513 w 3509997"/>
                <a:gd name="connsiteY4" fmla="*/ 2021 h 772558"/>
                <a:gd name="connsiteX5" fmla="*/ 3434298 w 3509997"/>
                <a:gd name="connsiteY5" fmla="*/ 2021 h 772558"/>
                <a:gd name="connsiteX6" fmla="*/ 3448409 w 3509997"/>
                <a:gd name="connsiteY6" fmla="*/ 29450 h 772558"/>
                <a:gd name="connsiteX7" fmla="*/ 3509997 w 3509997"/>
                <a:gd name="connsiteY7" fmla="*/ 379733 h 772558"/>
                <a:gd name="connsiteX8" fmla="*/ 3448409 w 3509997"/>
                <a:gd name="connsiteY8" fmla="*/ 730016 h 772558"/>
                <a:gd name="connsiteX9" fmla="*/ 3431513 w 3509997"/>
                <a:gd name="connsiteY9" fmla="*/ 762857 h 772558"/>
                <a:gd name="connsiteX10" fmla="*/ 3431513 w 3509997"/>
                <a:gd name="connsiteY10" fmla="*/ 772556 h 772558"/>
                <a:gd name="connsiteX11" fmla="*/ 3426523 w 3509997"/>
                <a:gd name="connsiteY11" fmla="*/ 772556 h 772558"/>
                <a:gd name="connsiteX12" fmla="*/ 3426522 w 3509997"/>
                <a:gd name="connsiteY12" fmla="*/ 772558 h 772558"/>
                <a:gd name="connsiteX13" fmla="*/ 3244685 w 3509997"/>
                <a:gd name="connsiteY13" fmla="*/ 772558 h 772558"/>
                <a:gd name="connsiteX14" fmla="*/ 3244685 w 3509997"/>
                <a:gd name="connsiteY14" fmla="*/ 772556 h 772558"/>
                <a:gd name="connsiteX15" fmla="*/ 3187467 w 3509997"/>
                <a:gd name="connsiteY15" fmla="*/ 772556 h 772558"/>
                <a:gd name="connsiteX16" fmla="*/ 3182477 w 3509997"/>
                <a:gd name="connsiteY16" fmla="*/ 772556 h 772558"/>
                <a:gd name="connsiteX17" fmla="*/ 3182476 w 3509997"/>
                <a:gd name="connsiteY17" fmla="*/ 772558 h 772558"/>
                <a:gd name="connsiteX18" fmla="*/ 3000639 w 3509997"/>
                <a:gd name="connsiteY18" fmla="*/ 772558 h 772558"/>
                <a:gd name="connsiteX19" fmla="*/ 3000639 w 3509997"/>
                <a:gd name="connsiteY19" fmla="*/ 772556 h 772558"/>
                <a:gd name="connsiteX20" fmla="*/ 647362 w 3509997"/>
                <a:gd name="connsiteY20" fmla="*/ 772556 h 772558"/>
                <a:gd name="connsiteX21" fmla="*/ 403316 w 3509997"/>
                <a:gd name="connsiteY21" fmla="*/ 772556 h 772558"/>
                <a:gd name="connsiteX22" fmla="*/ 0 w 3509997"/>
                <a:gd name="connsiteY22" fmla="*/ 386278 h 772558"/>
                <a:gd name="connsiteX23" fmla="*/ 403316 w 3509997"/>
                <a:gd name="connsiteY23" fmla="*/ 0 h 772558"/>
                <a:gd name="connsiteX0" fmla="*/ 403316 w 3509997"/>
                <a:gd name="connsiteY0" fmla="*/ 0 h 772558"/>
                <a:gd name="connsiteX1" fmla="*/ 3187467 w 3509997"/>
                <a:gd name="connsiteY1" fmla="*/ 0 h 772558"/>
                <a:gd name="connsiteX2" fmla="*/ 3431513 w 3509997"/>
                <a:gd name="connsiteY2" fmla="*/ 0 h 772558"/>
                <a:gd name="connsiteX3" fmla="*/ 3431513 w 3509997"/>
                <a:gd name="connsiteY3" fmla="*/ 2021 h 772558"/>
                <a:gd name="connsiteX4" fmla="*/ 3434298 w 3509997"/>
                <a:gd name="connsiteY4" fmla="*/ 2021 h 772558"/>
                <a:gd name="connsiteX5" fmla="*/ 3448409 w 3509997"/>
                <a:gd name="connsiteY5" fmla="*/ 29450 h 772558"/>
                <a:gd name="connsiteX6" fmla="*/ 3509997 w 3509997"/>
                <a:gd name="connsiteY6" fmla="*/ 379733 h 772558"/>
                <a:gd name="connsiteX7" fmla="*/ 3448409 w 3509997"/>
                <a:gd name="connsiteY7" fmla="*/ 730016 h 772558"/>
                <a:gd name="connsiteX8" fmla="*/ 3431513 w 3509997"/>
                <a:gd name="connsiteY8" fmla="*/ 762857 h 772558"/>
                <a:gd name="connsiteX9" fmla="*/ 3431513 w 3509997"/>
                <a:gd name="connsiteY9" fmla="*/ 772556 h 772558"/>
                <a:gd name="connsiteX10" fmla="*/ 3426523 w 3509997"/>
                <a:gd name="connsiteY10" fmla="*/ 772556 h 772558"/>
                <a:gd name="connsiteX11" fmla="*/ 3426522 w 3509997"/>
                <a:gd name="connsiteY11" fmla="*/ 772558 h 772558"/>
                <a:gd name="connsiteX12" fmla="*/ 3244685 w 3509997"/>
                <a:gd name="connsiteY12" fmla="*/ 772558 h 772558"/>
                <a:gd name="connsiteX13" fmla="*/ 3244685 w 3509997"/>
                <a:gd name="connsiteY13" fmla="*/ 772556 h 772558"/>
                <a:gd name="connsiteX14" fmla="*/ 3187467 w 3509997"/>
                <a:gd name="connsiteY14" fmla="*/ 772556 h 772558"/>
                <a:gd name="connsiteX15" fmla="*/ 3182477 w 3509997"/>
                <a:gd name="connsiteY15" fmla="*/ 772556 h 772558"/>
                <a:gd name="connsiteX16" fmla="*/ 3182476 w 3509997"/>
                <a:gd name="connsiteY16" fmla="*/ 772558 h 772558"/>
                <a:gd name="connsiteX17" fmla="*/ 3000639 w 3509997"/>
                <a:gd name="connsiteY17" fmla="*/ 772558 h 772558"/>
                <a:gd name="connsiteX18" fmla="*/ 3000639 w 3509997"/>
                <a:gd name="connsiteY18" fmla="*/ 772556 h 772558"/>
                <a:gd name="connsiteX19" fmla="*/ 647362 w 3509997"/>
                <a:gd name="connsiteY19" fmla="*/ 772556 h 772558"/>
                <a:gd name="connsiteX20" fmla="*/ 403316 w 3509997"/>
                <a:gd name="connsiteY20" fmla="*/ 772556 h 772558"/>
                <a:gd name="connsiteX21" fmla="*/ 0 w 3509997"/>
                <a:gd name="connsiteY21" fmla="*/ 386278 h 772558"/>
                <a:gd name="connsiteX22" fmla="*/ 403316 w 3509997"/>
                <a:gd name="connsiteY22" fmla="*/ 0 h 772558"/>
                <a:gd name="connsiteX0" fmla="*/ 403316 w 3509997"/>
                <a:gd name="connsiteY0" fmla="*/ 0 h 772558"/>
                <a:gd name="connsiteX1" fmla="*/ 3187467 w 3509997"/>
                <a:gd name="connsiteY1" fmla="*/ 0 h 772558"/>
                <a:gd name="connsiteX2" fmla="*/ 3431513 w 3509997"/>
                <a:gd name="connsiteY2" fmla="*/ 0 h 772558"/>
                <a:gd name="connsiteX3" fmla="*/ 3431513 w 3509997"/>
                <a:gd name="connsiteY3" fmla="*/ 2021 h 772558"/>
                <a:gd name="connsiteX4" fmla="*/ 3434298 w 3509997"/>
                <a:gd name="connsiteY4" fmla="*/ 2021 h 772558"/>
                <a:gd name="connsiteX5" fmla="*/ 3448409 w 3509997"/>
                <a:gd name="connsiteY5" fmla="*/ 29450 h 772558"/>
                <a:gd name="connsiteX6" fmla="*/ 3509997 w 3509997"/>
                <a:gd name="connsiteY6" fmla="*/ 379733 h 772558"/>
                <a:gd name="connsiteX7" fmla="*/ 3448409 w 3509997"/>
                <a:gd name="connsiteY7" fmla="*/ 730016 h 772558"/>
                <a:gd name="connsiteX8" fmla="*/ 3431513 w 3509997"/>
                <a:gd name="connsiteY8" fmla="*/ 762857 h 772558"/>
                <a:gd name="connsiteX9" fmla="*/ 3431513 w 3509997"/>
                <a:gd name="connsiteY9" fmla="*/ 772556 h 772558"/>
                <a:gd name="connsiteX10" fmla="*/ 3426523 w 3509997"/>
                <a:gd name="connsiteY10" fmla="*/ 772556 h 772558"/>
                <a:gd name="connsiteX11" fmla="*/ 3426522 w 3509997"/>
                <a:gd name="connsiteY11" fmla="*/ 772558 h 772558"/>
                <a:gd name="connsiteX12" fmla="*/ 3244685 w 3509997"/>
                <a:gd name="connsiteY12" fmla="*/ 772558 h 772558"/>
                <a:gd name="connsiteX13" fmla="*/ 3244685 w 3509997"/>
                <a:gd name="connsiteY13" fmla="*/ 772556 h 772558"/>
                <a:gd name="connsiteX14" fmla="*/ 3187467 w 3509997"/>
                <a:gd name="connsiteY14" fmla="*/ 772556 h 772558"/>
                <a:gd name="connsiteX15" fmla="*/ 3182477 w 3509997"/>
                <a:gd name="connsiteY15" fmla="*/ 772556 h 772558"/>
                <a:gd name="connsiteX16" fmla="*/ 3182476 w 3509997"/>
                <a:gd name="connsiteY16" fmla="*/ 772558 h 772558"/>
                <a:gd name="connsiteX17" fmla="*/ 3000639 w 3509997"/>
                <a:gd name="connsiteY17" fmla="*/ 772558 h 772558"/>
                <a:gd name="connsiteX18" fmla="*/ 3000639 w 3509997"/>
                <a:gd name="connsiteY18" fmla="*/ 772556 h 772558"/>
                <a:gd name="connsiteX19" fmla="*/ 403316 w 3509997"/>
                <a:gd name="connsiteY19" fmla="*/ 772556 h 772558"/>
                <a:gd name="connsiteX20" fmla="*/ 0 w 3509997"/>
                <a:gd name="connsiteY20" fmla="*/ 386278 h 772558"/>
                <a:gd name="connsiteX21" fmla="*/ 403316 w 3509997"/>
                <a:gd name="connsiteY21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187467 w 3509997"/>
                <a:gd name="connsiteY13" fmla="*/ 772556 h 772558"/>
                <a:gd name="connsiteX14" fmla="*/ 3182477 w 3509997"/>
                <a:gd name="connsiteY14" fmla="*/ 772556 h 772558"/>
                <a:gd name="connsiteX15" fmla="*/ 3182476 w 3509997"/>
                <a:gd name="connsiteY15" fmla="*/ 772558 h 772558"/>
                <a:gd name="connsiteX16" fmla="*/ 3000639 w 3509997"/>
                <a:gd name="connsiteY16" fmla="*/ 772558 h 772558"/>
                <a:gd name="connsiteX17" fmla="*/ 3000639 w 3509997"/>
                <a:gd name="connsiteY17" fmla="*/ 772556 h 772558"/>
                <a:gd name="connsiteX18" fmla="*/ 403316 w 3509997"/>
                <a:gd name="connsiteY18" fmla="*/ 772556 h 772558"/>
                <a:gd name="connsiteX19" fmla="*/ 0 w 3509997"/>
                <a:gd name="connsiteY19" fmla="*/ 386278 h 772558"/>
                <a:gd name="connsiteX20" fmla="*/ 403316 w 3509997"/>
                <a:gd name="connsiteY20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187467 w 3509997"/>
                <a:gd name="connsiteY13" fmla="*/ 772556 h 772558"/>
                <a:gd name="connsiteX14" fmla="*/ 3182477 w 3509997"/>
                <a:gd name="connsiteY14" fmla="*/ 772556 h 772558"/>
                <a:gd name="connsiteX15" fmla="*/ 3182476 w 3509997"/>
                <a:gd name="connsiteY15" fmla="*/ 772558 h 772558"/>
                <a:gd name="connsiteX16" fmla="*/ 3000639 w 3509997"/>
                <a:gd name="connsiteY16" fmla="*/ 772558 h 772558"/>
                <a:gd name="connsiteX17" fmla="*/ 403316 w 3509997"/>
                <a:gd name="connsiteY17" fmla="*/ 772556 h 772558"/>
                <a:gd name="connsiteX18" fmla="*/ 0 w 3509997"/>
                <a:gd name="connsiteY18" fmla="*/ 386278 h 772558"/>
                <a:gd name="connsiteX19" fmla="*/ 403316 w 3509997"/>
                <a:gd name="connsiteY19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187467 w 3509997"/>
                <a:gd name="connsiteY13" fmla="*/ 772556 h 772558"/>
                <a:gd name="connsiteX14" fmla="*/ 3182477 w 3509997"/>
                <a:gd name="connsiteY14" fmla="*/ 772556 h 772558"/>
                <a:gd name="connsiteX15" fmla="*/ 3000639 w 3509997"/>
                <a:gd name="connsiteY15" fmla="*/ 772558 h 772558"/>
                <a:gd name="connsiteX16" fmla="*/ 403316 w 3509997"/>
                <a:gd name="connsiteY16" fmla="*/ 772556 h 772558"/>
                <a:gd name="connsiteX17" fmla="*/ 0 w 3509997"/>
                <a:gd name="connsiteY17" fmla="*/ 386278 h 772558"/>
                <a:gd name="connsiteX18" fmla="*/ 403316 w 3509997"/>
                <a:gd name="connsiteY18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182477 w 3509997"/>
                <a:gd name="connsiteY13" fmla="*/ 772556 h 772558"/>
                <a:gd name="connsiteX14" fmla="*/ 3000639 w 3509997"/>
                <a:gd name="connsiteY14" fmla="*/ 772558 h 772558"/>
                <a:gd name="connsiteX15" fmla="*/ 403316 w 3509997"/>
                <a:gd name="connsiteY15" fmla="*/ 772556 h 772558"/>
                <a:gd name="connsiteX16" fmla="*/ 0 w 3509997"/>
                <a:gd name="connsiteY16" fmla="*/ 386278 h 772558"/>
                <a:gd name="connsiteX17" fmla="*/ 403316 w 3509997"/>
                <a:gd name="connsiteY17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000639 w 3509997"/>
                <a:gd name="connsiteY13" fmla="*/ 772558 h 772558"/>
                <a:gd name="connsiteX14" fmla="*/ 403316 w 3509997"/>
                <a:gd name="connsiteY14" fmla="*/ 772556 h 772558"/>
                <a:gd name="connsiteX15" fmla="*/ 0 w 3509997"/>
                <a:gd name="connsiteY15" fmla="*/ 386278 h 772558"/>
                <a:gd name="connsiteX16" fmla="*/ 403316 w 3509997"/>
                <a:gd name="connsiteY16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000639 w 3509997"/>
                <a:gd name="connsiteY12" fmla="*/ 772558 h 772558"/>
                <a:gd name="connsiteX13" fmla="*/ 403316 w 3509997"/>
                <a:gd name="connsiteY13" fmla="*/ 772556 h 772558"/>
                <a:gd name="connsiteX14" fmla="*/ 0 w 3509997"/>
                <a:gd name="connsiteY14" fmla="*/ 386278 h 772558"/>
                <a:gd name="connsiteX15" fmla="*/ 403316 w 3509997"/>
                <a:gd name="connsiteY15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000639 w 3509997"/>
                <a:gd name="connsiteY11" fmla="*/ 772558 h 772558"/>
                <a:gd name="connsiteX12" fmla="*/ 403316 w 3509997"/>
                <a:gd name="connsiteY12" fmla="*/ 772556 h 772558"/>
                <a:gd name="connsiteX13" fmla="*/ 0 w 3509997"/>
                <a:gd name="connsiteY13" fmla="*/ 386278 h 772558"/>
                <a:gd name="connsiteX14" fmla="*/ 403316 w 3509997"/>
                <a:gd name="connsiteY14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403316 w 3509997"/>
                <a:gd name="connsiteY11" fmla="*/ 772556 h 772558"/>
                <a:gd name="connsiteX12" fmla="*/ 0 w 3509997"/>
                <a:gd name="connsiteY12" fmla="*/ 386278 h 772558"/>
                <a:gd name="connsiteX13" fmla="*/ 403316 w 3509997"/>
                <a:gd name="connsiteY13" fmla="*/ 0 h 77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09997" h="772558">
                  <a:moveTo>
                    <a:pt x="403316" y="0"/>
                  </a:moveTo>
                  <a:lnTo>
                    <a:pt x="3431513" y="0"/>
                  </a:lnTo>
                  <a:lnTo>
                    <a:pt x="3431513" y="2021"/>
                  </a:lnTo>
                  <a:lnTo>
                    <a:pt x="3434298" y="2021"/>
                  </a:lnTo>
                  <a:lnTo>
                    <a:pt x="3448409" y="29450"/>
                  </a:lnTo>
                  <a:cubicBezTo>
                    <a:pt x="3486461" y="119095"/>
                    <a:pt x="3509997" y="242939"/>
                    <a:pt x="3509997" y="379733"/>
                  </a:cubicBezTo>
                  <a:cubicBezTo>
                    <a:pt x="3509997" y="516527"/>
                    <a:pt x="3486461" y="640371"/>
                    <a:pt x="3448409" y="730016"/>
                  </a:cubicBezTo>
                  <a:lnTo>
                    <a:pt x="3431513" y="762857"/>
                  </a:lnTo>
                  <a:lnTo>
                    <a:pt x="3431513" y="772556"/>
                  </a:lnTo>
                  <a:lnTo>
                    <a:pt x="3426523" y="772556"/>
                  </a:lnTo>
                  <a:cubicBezTo>
                    <a:pt x="3426523" y="772557"/>
                    <a:pt x="3426522" y="772557"/>
                    <a:pt x="3426522" y="772558"/>
                  </a:cubicBezTo>
                  <a:lnTo>
                    <a:pt x="403316" y="772556"/>
                  </a:lnTo>
                  <a:cubicBezTo>
                    <a:pt x="180571" y="772556"/>
                    <a:pt x="0" y="599613"/>
                    <a:pt x="0" y="386278"/>
                  </a:cubicBezTo>
                  <a:cubicBezTo>
                    <a:pt x="0" y="172943"/>
                    <a:pt x="180571" y="0"/>
                    <a:pt x="403316" y="0"/>
                  </a:cubicBez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bg1">
                  <a:lumMod val="8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687A171-E9BA-B4DE-EDC7-C8CDAF7A31C8}"/>
                </a:ext>
              </a:extLst>
            </p:cNvPr>
            <p:cNvGrpSpPr/>
            <p:nvPr/>
          </p:nvGrpSpPr>
          <p:grpSpPr>
            <a:xfrm>
              <a:off x="2119638" y="6064925"/>
              <a:ext cx="553874" cy="599131"/>
              <a:chOff x="817562" y="1474894"/>
              <a:chExt cx="901900" cy="975595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77C47712-958B-F1E2-9FF5-E688AF2A8569}"/>
                  </a:ext>
                </a:extLst>
              </p:cNvPr>
              <p:cNvSpPr/>
              <p:nvPr/>
            </p:nvSpPr>
            <p:spPr>
              <a:xfrm>
                <a:off x="817562" y="1474894"/>
                <a:ext cx="901900" cy="975595"/>
              </a:xfrm>
              <a:custGeom>
                <a:avLst/>
                <a:gdLst>
                  <a:gd name="connsiteX0" fmla="*/ 843703 w 901900"/>
                  <a:gd name="connsiteY0" fmla="*/ 586 h 975595"/>
                  <a:gd name="connsiteX1" fmla="*/ 870014 w 901900"/>
                  <a:gd name="connsiteY1" fmla="*/ 11093 h 975595"/>
                  <a:gd name="connsiteX2" fmla="*/ 837724 w 901900"/>
                  <a:gd name="connsiteY2" fmla="*/ 204641 h 975595"/>
                  <a:gd name="connsiteX3" fmla="*/ 583026 w 901900"/>
                  <a:gd name="connsiteY3" fmla="*/ 433813 h 975595"/>
                  <a:gd name="connsiteX4" fmla="*/ 500277 w 901900"/>
                  <a:gd name="connsiteY4" fmla="*/ 605811 h 975595"/>
                  <a:gd name="connsiteX5" fmla="*/ 471523 w 901900"/>
                  <a:gd name="connsiteY5" fmla="*/ 646942 h 975595"/>
                  <a:gd name="connsiteX6" fmla="*/ 469773 w 901900"/>
                  <a:gd name="connsiteY6" fmla="*/ 651173 h 975595"/>
                  <a:gd name="connsiteX7" fmla="*/ 125921 w 901900"/>
                  <a:gd name="connsiteY7" fmla="*/ 975595 h 975595"/>
                  <a:gd name="connsiteX8" fmla="*/ 0 w 901900"/>
                  <a:gd name="connsiteY8" fmla="*/ 832529 h 975595"/>
                  <a:gd name="connsiteX9" fmla="*/ 134112 w 901900"/>
                  <a:gd name="connsiteY9" fmla="*/ 604215 h 975595"/>
                  <a:gd name="connsiteX10" fmla="*/ 134968 w 901900"/>
                  <a:gd name="connsiteY10" fmla="*/ 604215 h 975595"/>
                  <a:gd name="connsiteX11" fmla="*/ 135839 w 901900"/>
                  <a:gd name="connsiteY11" fmla="*/ 595321 h 975595"/>
                  <a:gd name="connsiteX12" fmla="*/ 346996 w 901900"/>
                  <a:gd name="connsiteY12" fmla="*/ 260744 h 975595"/>
                  <a:gd name="connsiteX13" fmla="*/ 666274 w 901900"/>
                  <a:gd name="connsiteY13" fmla="*/ 84150 h 975595"/>
                  <a:gd name="connsiteX14" fmla="*/ 843703 w 901900"/>
                  <a:gd name="connsiteY14" fmla="*/ 586 h 975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01900" h="975595">
                    <a:moveTo>
                      <a:pt x="843703" y="586"/>
                    </a:moveTo>
                    <a:cubicBezTo>
                      <a:pt x="853454" y="1838"/>
                      <a:pt x="862370" y="5152"/>
                      <a:pt x="870014" y="11093"/>
                    </a:cubicBezTo>
                    <a:cubicBezTo>
                      <a:pt x="931165" y="58623"/>
                      <a:pt x="895446" y="153778"/>
                      <a:pt x="837724" y="204641"/>
                    </a:cubicBezTo>
                    <a:cubicBezTo>
                      <a:pt x="780003" y="255600"/>
                      <a:pt x="589789" y="426860"/>
                      <a:pt x="583026" y="433813"/>
                    </a:cubicBezTo>
                    <a:cubicBezTo>
                      <a:pt x="579645" y="437242"/>
                      <a:pt x="553760" y="519014"/>
                      <a:pt x="500277" y="605811"/>
                    </a:cubicBezTo>
                    <a:lnTo>
                      <a:pt x="471523" y="646942"/>
                    </a:lnTo>
                    <a:lnTo>
                      <a:pt x="469773" y="651173"/>
                    </a:lnTo>
                    <a:cubicBezTo>
                      <a:pt x="356616" y="868438"/>
                      <a:pt x="125921" y="975595"/>
                      <a:pt x="125921" y="975595"/>
                    </a:cubicBezTo>
                    <a:lnTo>
                      <a:pt x="0" y="832529"/>
                    </a:lnTo>
                    <a:lnTo>
                      <a:pt x="134112" y="604215"/>
                    </a:lnTo>
                    <a:lnTo>
                      <a:pt x="134968" y="604215"/>
                    </a:lnTo>
                    <a:lnTo>
                      <a:pt x="135839" y="595321"/>
                    </a:lnTo>
                    <a:cubicBezTo>
                      <a:pt x="161949" y="467079"/>
                      <a:pt x="242602" y="318513"/>
                      <a:pt x="346996" y="260744"/>
                    </a:cubicBezTo>
                    <a:lnTo>
                      <a:pt x="666274" y="84150"/>
                    </a:lnTo>
                    <a:cubicBezTo>
                      <a:pt x="666274" y="84150"/>
                      <a:pt x="775445" y="-8174"/>
                      <a:pt x="843703" y="586"/>
                    </a:cubicBezTo>
                    <a:close/>
                  </a:path>
                </a:pathLst>
              </a:custGeom>
              <a:solidFill>
                <a:srgbClr val="EBBB9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7C0B350-1369-7980-5A50-7F02E74D8FAC}"/>
                  </a:ext>
                </a:extLst>
              </p:cNvPr>
              <p:cNvSpPr/>
              <p:nvPr/>
            </p:nvSpPr>
            <p:spPr>
              <a:xfrm>
                <a:off x="1529175" y="1493600"/>
                <a:ext cx="164746" cy="146987"/>
              </a:xfrm>
              <a:custGeom>
                <a:avLst/>
                <a:gdLst>
                  <a:gd name="connsiteX0" fmla="*/ 4193 w 164746"/>
                  <a:gd name="connsiteY0" fmla="*/ 59063 h 146987"/>
                  <a:gd name="connsiteX1" fmla="*/ 12765 w 164746"/>
                  <a:gd name="connsiteY1" fmla="*/ 97734 h 146987"/>
                  <a:gd name="connsiteX2" fmla="*/ 70201 w 164746"/>
                  <a:gd name="connsiteY2" fmla="*/ 146978 h 146987"/>
                  <a:gd name="connsiteX3" fmla="*/ 161260 w 164746"/>
                  <a:gd name="connsiteY3" fmla="*/ 32678 h 146987"/>
                  <a:gd name="connsiteX4" fmla="*/ 62009 w 164746"/>
                  <a:gd name="connsiteY4" fmla="*/ 16772 h 146987"/>
                  <a:gd name="connsiteX5" fmla="*/ 4193 w 164746"/>
                  <a:gd name="connsiteY5" fmla="*/ 59063 h 146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46" h="146987">
                    <a:moveTo>
                      <a:pt x="4193" y="59063"/>
                    </a:moveTo>
                    <a:cubicBezTo>
                      <a:pt x="-4285" y="73445"/>
                      <a:pt x="859" y="85066"/>
                      <a:pt x="12765" y="97734"/>
                    </a:cubicBezTo>
                    <a:cubicBezTo>
                      <a:pt x="24671" y="110402"/>
                      <a:pt x="60104" y="146121"/>
                      <a:pt x="70201" y="146978"/>
                    </a:cubicBezTo>
                    <a:cubicBezTo>
                      <a:pt x="80297" y="147740"/>
                      <a:pt x="184977" y="101639"/>
                      <a:pt x="161260" y="32678"/>
                    </a:cubicBezTo>
                    <a:cubicBezTo>
                      <a:pt x="141638" y="-24281"/>
                      <a:pt x="76297" y="8866"/>
                      <a:pt x="62009" y="16772"/>
                    </a:cubicBezTo>
                    <a:cubicBezTo>
                      <a:pt x="58295" y="18867"/>
                      <a:pt x="8765" y="51443"/>
                      <a:pt x="4193" y="59063"/>
                    </a:cubicBezTo>
                    <a:close/>
                  </a:path>
                </a:pathLst>
              </a:custGeom>
              <a:solidFill>
                <a:srgbClr val="FAC7A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1345E6E7-7E13-EE9F-945C-CB2EFE0E2AAD}"/>
                </a:ext>
              </a:extLst>
            </p:cNvPr>
            <p:cNvSpPr/>
            <p:nvPr/>
          </p:nvSpPr>
          <p:spPr>
            <a:xfrm rot="19133400">
              <a:off x="1963309" y="6440693"/>
              <a:ext cx="213214" cy="351144"/>
            </a:xfrm>
            <a:custGeom>
              <a:avLst/>
              <a:gdLst>
                <a:gd name="connsiteX0" fmla="*/ 0 w 347186"/>
                <a:gd name="connsiteY0" fmla="*/ 0 h 571785"/>
                <a:gd name="connsiteX1" fmla="*/ 347186 w 347186"/>
                <a:gd name="connsiteY1" fmla="*/ 0 h 571785"/>
                <a:gd name="connsiteX2" fmla="*/ 347186 w 347186"/>
                <a:gd name="connsiteY2" fmla="*/ 571786 h 571785"/>
                <a:gd name="connsiteX3" fmla="*/ 0 w 347186"/>
                <a:gd name="connsiteY3" fmla="*/ 571786 h 57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186" h="571785">
                  <a:moveTo>
                    <a:pt x="0" y="0"/>
                  </a:moveTo>
                  <a:lnTo>
                    <a:pt x="347186" y="0"/>
                  </a:lnTo>
                  <a:lnTo>
                    <a:pt x="347186" y="571786"/>
                  </a:lnTo>
                  <a:lnTo>
                    <a:pt x="0" y="57178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 useBgFill="1"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DE0CC433-DDBB-999B-CE66-10CE7B2D8DE5}"/>
                </a:ext>
              </a:extLst>
            </p:cNvPr>
            <p:cNvSpPr/>
            <p:nvPr/>
          </p:nvSpPr>
          <p:spPr bwMode="auto">
            <a:xfrm rot="13679421">
              <a:off x="1676032" y="6650800"/>
              <a:ext cx="596586" cy="64408"/>
            </a:xfrm>
            <a:prstGeom prst="triangle">
              <a:avLst/>
            </a:prstGeom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24C765E-660C-E205-612B-0AD3BEDD5025}"/>
                </a:ext>
              </a:extLst>
            </p:cNvPr>
            <p:cNvSpPr/>
            <p:nvPr/>
          </p:nvSpPr>
          <p:spPr bwMode="auto">
            <a:xfrm>
              <a:off x="6209141" y="5702468"/>
              <a:ext cx="3273866" cy="928425"/>
            </a:xfrm>
            <a:custGeom>
              <a:avLst/>
              <a:gdLst>
                <a:gd name="connsiteX0" fmla="*/ 3082178 w 3146121"/>
                <a:gd name="connsiteY0" fmla="*/ 0 h 995396"/>
                <a:gd name="connsiteX1" fmla="*/ 2596897 w 3146121"/>
                <a:gd name="connsiteY1" fmla="*/ 0 h 995396"/>
                <a:gd name="connsiteX2" fmla="*/ 813871 w 3146121"/>
                <a:gd name="connsiteY2" fmla="*/ 0 h 995396"/>
                <a:gd name="connsiteX3" fmla="*/ 328590 w 3146121"/>
                <a:gd name="connsiteY3" fmla="*/ 0 h 995396"/>
                <a:gd name="connsiteX4" fmla="*/ 0 w 3146121"/>
                <a:gd name="connsiteY4" fmla="*/ 497697 h 995396"/>
                <a:gd name="connsiteX5" fmla="*/ 328590 w 3146121"/>
                <a:gd name="connsiteY5" fmla="*/ 995394 h 995396"/>
                <a:gd name="connsiteX6" fmla="*/ 813871 w 3146121"/>
                <a:gd name="connsiteY6" fmla="*/ 995394 h 995396"/>
                <a:gd name="connsiteX7" fmla="*/ 2444684 w 3146121"/>
                <a:gd name="connsiteY7" fmla="*/ 995394 h 995396"/>
                <a:gd name="connsiteX8" fmla="*/ 2444684 w 3146121"/>
                <a:gd name="connsiteY8" fmla="*/ 995396 h 995396"/>
                <a:gd name="connsiteX9" fmla="*/ 2592831 w 3146121"/>
                <a:gd name="connsiteY9" fmla="*/ 995396 h 995396"/>
                <a:gd name="connsiteX10" fmla="*/ 2592832 w 3146121"/>
                <a:gd name="connsiteY10" fmla="*/ 995394 h 995396"/>
                <a:gd name="connsiteX11" fmla="*/ 2596897 w 3146121"/>
                <a:gd name="connsiteY11" fmla="*/ 995394 h 995396"/>
                <a:gd name="connsiteX12" fmla="*/ 2929965 w 3146121"/>
                <a:gd name="connsiteY12" fmla="*/ 995394 h 995396"/>
                <a:gd name="connsiteX13" fmla="*/ 2929965 w 3146121"/>
                <a:gd name="connsiteY13" fmla="*/ 995396 h 995396"/>
                <a:gd name="connsiteX14" fmla="*/ 3078112 w 3146121"/>
                <a:gd name="connsiteY14" fmla="*/ 995396 h 995396"/>
                <a:gd name="connsiteX15" fmla="*/ 3078113 w 3146121"/>
                <a:gd name="connsiteY15" fmla="*/ 995394 h 995396"/>
                <a:gd name="connsiteX16" fmla="*/ 3082178 w 3146121"/>
                <a:gd name="connsiteY16" fmla="*/ 995394 h 995396"/>
                <a:gd name="connsiteX17" fmla="*/ 3082178 w 3146121"/>
                <a:gd name="connsiteY17" fmla="*/ 982897 h 995396"/>
                <a:gd name="connsiteX18" fmla="*/ 3095944 w 3146121"/>
                <a:gd name="connsiteY18" fmla="*/ 940583 h 995396"/>
                <a:gd name="connsiteX19" fmla="*/ 3146121 w 3146121"/>
                <a:gd name="connsiteY19" fmla="*/ 489264 h 995396"/>
                <a:gd name="connsiteX20" fmla="*/ 3095944 w 3146121"/>
                <a:gd name="connsiteY20" fmla="*/ 37944 h 995396"/>
                <a:gd name="connsiteX21" fmla="*/ 3084447 w 3146121"/>
                <a:gd name="connsiteY21" fmla="*/ 2603 h 995396"/>
                <a:gd name="connsiteX22" fmla="*/ 3082178 w 3146121"/>
                <a:gd name="connsiteY22" fmla="*/ 2603 h 995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46121" h="995396">
                  <a:moveTo>
                    <a:pt x="3082178" y="0"/>
                  </a:moveTo>
                  <a:lnTo>
                    <a:pt x="2596897" y="0"/>
                  </a:lnTo>
                  <a:lnTo>
                    <a:pt x="813871" y="0"/>
                  </a:lnTo>
                  <a:lnTo>
                    <a:pt x="328590" y="0"/>
                  </a:lnTo>
                  <a:cubicBezTo>
                    <a:pt x="147115" y="0"/>
                    <a:pt x="0" y="222827"/>
                    <a:pt x="0" y="497697"/>
                  </a:cubicBezTo>
                  <a:cubicBezTo>
                    <a:pt x="0" y="772567"/>
                    <a:pt x="147115" y="995394"/>
                    <a:pt x="328590" y="995394"/>
                  </a:cubicBezTo>
                  <a:lnTo>
                    <a:pt x="813871" y="995394"/>
                  </a:lnTo>
                  <a:lnTo>
                    <a:pt x="2444684" y="995394"/>
                  </a:lnTo>
                  <a:lnTo>
                    <a:pt x="2444684" y="995396"/>
                  </a:lnTo>
                  <a:lnTo>
                    <a:pt x="2592831" y="995396"/>
                  </a:lnTo>
                  <a:lnTo>
                    <a:pt x="2592832" y="995394"/>
                  </a:lnTo>
                  <a:lnTo>
                    <a:pt x="2596897" y="995394"/>
                  </a:lnTo>
                  <a:lnTo>
                    <a:pt x="2929965" y="995394"/>
                  </a:lnTo>
                  <a:lnTo>
                    <a:pt x="2929965" y="995396"/>
                  </a:lnTo>
                  <a:lnTo>
                    <a:pt x="3078112" y="995396"/>
                  </a:lnTo>
                  <a:lnTo>
                    <a:pt x="3078113" y="995394"/>
                  </a:lnTo>
                  <a:lnTo>
                    <a:pt x="3082178" y="995394"/>
                  </a:lnTo>
                  <a:lnTo>
                    <a:pt x="3082178" y="982897"/>
                  </a:lnTo>
                  <a:lnTo>
                    <a:pt x="3095944" y="940583"/>
                  </a:lnTo>
                  <a:cubicBezTo>
                    <a:pt x="3126946" y="825081"/>
                    <a:pt x="3146121" y="665515"/>
                    <a:pt x="3146121" y="489264"/>
                  </a:cubicBezTo>
                  <a:cubicBezTo>
                    <a:pt x="3146121" y="313013"/>
                    <a:pt x="3126946" y="153447"/>
                    <a:pt x="3095944" y="37944"/>
                  </a:cubicBezTo>
                  <a:lnTo>
                    <a:pt x="3084447" y="2603"/>
                  </a:lnTo>
                  <a:lnTo>
                    <a:pt x="3082178" y="26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01A9F23-31C3-E1DB-A356-768E1B2B4E83}"/>
                </a:ext>
              </a:extLst>
            </p:cNvPr>
            <p:cNvSpPr/>
            <p:nvPr/>
          </p:nvSpPr>
          <p:spPr>
            <a:xfrm flipH="1">
              <a:off x="9497374" y="6064952"/>
              <a:ext cx="416001" cy="308097"/>
            </a:xfrm>
            <a:custGeom>
              <a:avLst/>
              <a:gdLst>
                <a:gd name="connsiteX0" fmla="*/ 255175 w 677395"/>
                <a:gd name="connsiteY0" fmla="*/ 0 h 501689"/>
                <a:gd name="connsiteX1" fmla="*/ 490290 w 677395"/>
                <a:gd name="connsiteY1" fmla="*/ 109179 h 501689"/>
                <a:gd name="connsiteX2" fmla="*/ 495263 w 677395"/>
                <a:gd name="connsiteY2" fmla="*/ 120401 h 501689"/>
                <a:gd name="connsiteX3" fmla="*/ 514636 w 677395"/>
                <a:gd name="connsiteY3" fmla="*/ 92107 h 501689"/>
                <a:gd name="connsiteX4" fmla="*/ 676656 w 677395"/>
                <a:gd name="connsiteY4" fmla="*/ 235839 h 501689"/>
                <a:gd name="connsiteX5" fmla="*/ 643318 w 677395"/>
                <a:gd name="connsiteY5" fmla="*/ 299943 h 501689"/>
                <a:gd name="connsiteX6" fmla="*/ 595187 w 677395"/>
                <a:gd name="connsiteY6" fmla="*/ 291751 h 501689"/>
                <a:gd name="connsiteX7" fmla="*/ 532619 w 677395"/>
                <a:gd name="connsiteY7" fmla="*/ 254037 h 501689"/>
                <a:gd name="connsiteX8" fmla="*/ 628650 w 677395"/>
                <a:gd name="connsiteY8" fmla="*/ 390240 h 501689"/>
                <a:gd name="connsiteX9" fmla="*/ 581501 w 677395"/>
                <a:gd name="connsiteY9" fmla="*/ 445008 h 501689"/>
                <a:gd name="connsiteX10" fmla="*/ 536460 w 677395"/>
                <a:gd name="connsiteY10" fmla="*/ 425999 h 501689"/>
                <a:gd name="connsiteX11" fmla="*/ 500150 w 677395"/>
                <a:gd name="connsiteY11" fmla="*/ 390537 h 501689"/>
                <a:gd name="connsiteX12" fmla="*/ 539496 w 677395"/>
                <a:gd name="connsiteY12" fmla="*/ 446342 h 501689"/>
                <a:gd name="connsiteX13" fmla="*/ 492347 w 677395"/>
                <a:gd name="connsiteY13" fmla="*/ 501110 h 501689"/>
                <a:gd name="connsiteX14" fmla="*/ 333218 w 677395"/>
                <a:gd name="connsiteY14" fmla="*/ 355367 h 501689"/>
                <a:gd name="connsiteX15" fmla="*/ 328644 w 677395"/>
                <a:gd name="connsiteY15" fmla="*/ 349149 h 501689"/>
                <a:gd name="connsiteX16" fmla="*/ 306613 w 677395"/>
                <a:gd name="connsiteY16" fmla="*/ 353938 h 501689"/>
                <a:gd name="connsiteX17" fmla="*/ 255175 w 677395"/>
                <a:gd name="connsiteY17" fmla="*/ 357569 h 501689"/>
                <a:gd name="connsiteX18" fmla="*/ 0 w 677395"/>
                <a:gd name="connsiteY18" fmla="*/ 178784 h 501689"/>
                <a:gd name="connsiteX19" fmla="*/ 255175 w 677395"/>
                <a:gd name="connsiteY19" fmla="*/ 0 h 501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77395" h="501689">
                  <a:moveTo>
                    <a:pt x="255175" y="0"/>
                  </a:moveTo>
                  <a:cubicBezTo>
                    <a:pt x="360831" y="0"/>
                    <a:pt x="451539" y="45006"/>
                    <a:pt x="490290" y="109179"/>
                  </a:cubicBezTo>
                  <a:lnTo>
                    <a:pt x="495263" y="120401"/>
                  </a:lnTo>
                  <a:lnTo>
                    <a:pt x="514636" y="92107"/>
                  </a:lnTo>
                  <a:lnTo>
                    <a:pt x="676656" y="235839"/>
                  </a:lnTo>
                  <a:cubicBezTo>
                    <a:pt x="676656" y="235839"/>
                    <a:pt x="685324" y="278225"/>
                    <a:pt x="643318" y="299943"/>
                  </a:cubicBezTo>
                  <a:cubicBezTo>
                    <a:pt x="632841" y="305372"/>
                    <a:pt x="615422" y="301146"/>
                    <a:pt x="595187" y="291751"/>
                  </a:cubicBezTo>
                  <a:lnTo>
                    <a:pt x="532619" y="254037"/>
                  </a:lnTo>
                  <a:lnTo>
                    <a:pt x="628650" y="390240"/>
                  </a:lnTo>
                  <a:cubicBezTo>
                    <a:pt x="628650" y="390240"/>
                    <a:pt x="627316" y="433578"/>
                    <a:pt x="581501" y="445008"/>
                  </a:cubicBezTo>
                  <a:cubicBezTo>
                    <a:pt x="570024" y="447890"/>
                    <a:pt x="554016" y="439782"/>
                    <a:pt x="536460" y="425999"/>
                  </a:cubicBezTo>
                  <a:lnTo>
                    <a:pt x="500150" y="390537"/>
                  </a:lnTo>
                  <a:lnTo>
                    <a:pt x="539496" y="446342"/>
                  </a:lnTo>
                  <a:cubicBezTo>
                    <a:pt x="539496" y="446342"/>
                    <a:pt x="538162" y="489680"/>
                    <a:pt x="492347" y="501110"/>
                  </a:cubicBezTo>
                  <a:cubicBezTo>
                    <a:pt x="452176" y="511195"/>
                    <a:pt x="356507" y="386658"/>
                    <a:pt x="333218" y="355367"/>
                  </a:cubicBezTo>
                  <a:lnTo>
                    <a:pt x="328644" y="349149"/>
                  </a:lnTo>
                  <a:lnTo>
                    <a:pt x="306613" y="353938"/>
                  </a:lnTo>
                  <a:cubicBezTo>
                    <a:pt x="289999" y="356319"/>
                    <a:pt x="272796" y="357569"/>
                    <a:pt x="255175" y="357569"/>
                  </a:cubicBezTo>
                  <a:cubicBezTo>
                    <a:pt x="114205" y="357569"/>
                    <a:pt x="0" y="277559"/>
                    <a:pt x="0" y="178784"/>
                  </a:cubicBezTo>
                  <a:cubicBezTo>
                    <a:pt x="0" y="80010"/>
                    <a:pt x="114300" y="0"/>
                    <a:pt x="255175" y="0"/>
                  </a:cubicBezTo>
                  <a:close/>
                </a:path>
              </a:pathLst>
            </a:custGeom>
            <a:solidFill>
              <a:srgbClr val="CFA58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0836A74-F378-AE65-BF22-2BA253F9193D}"/>
                </a:ext>
              </a:extLst>
            </p:cNvPr>
            <p:cNvSpPr/>
            <p:nvPr/>
          </p:nvSpPr>
          <p:spPr>
            <a:xfrm flipH="1">
              <a:off x="9490949" y="5976774"/>
              <a:ext cx="659272" cy="687399"/>
            </a:xfrm>
            <a:custGeom>
              <a:avLst/>
              <a:gdLst>
                <a:gd name="connsiteX0" fmla="*/ 0 w 1073524"/>
                <a:gd name="connsiteY0" fmla="*/ 836053 h 1119326"/>
                <a:gd name="connsiteX1" fmla="*/ 212217 w 1073524"/>
                <a:gd name="connsiteY1" fmla="*/ 143585 h 1119326"/>
                <a:gd name="connsiteX2" fmla="*/ 670751 w 1073524"/>
                <a:gd name="connsiteY2" fmla="*/ 139 h 1119326"/>
                <a:gd name="connsiteX3" fmla="*/ 1073182 w 1073524"/>
                <a:gd name="connsiteY3" fmla="*/ 168255 h 1119326"/>
                <a:gd name="connsiteX4" fmla="*/ 933926 w 1073524"/>
                <a:gd name="connsiteY4" fmla="*/ 239597 h 1119326"/>
                <a:gd name="connsiteX5" fmla="*/ 709803 w 1073524"/>
                <a:gd name="connsiteY5" fmla="*/ 180161 h 1119326"/>
                <a:gd name="connsiteX6" fmla="*/ 463582 w 1073524"/>
                <a:gd name="connsiteY6" fmla="*/ 282079 h 1119326"/>
                <a:gd name="connsiteX7" fmla="*/ 523018 w 1073524"/>
                <a:gd name="connsiteY7" fmla="*/ 501154 h 1119326"/>
                <a:gd name="connsiteX8" fmla="*/ 407575 w 1073524"/>
                <a:gd name="connsiteY8" fmla="*/ 1015409 h 1119326"/>
                <a:gd name="connsiteX9" fmla="*/ 261557 w 1073524"/>
                <a:gd name="connsiteY9" fmla="*/ 1119327 h 1119326"/>
                <a:gd name="connsiteX10" fmla="*/ 95 w 1073524"/>
                <a:gd name="connsiteY10" fmla="*/ 836148 h 111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3524" h="1119326">
                  <a:moveTo>
                    <a:pt x="0" y="836053"/>
                  </a:moveTo>
                  <a:cubicBezTo>
                    <a:pt x="0" y="836053"/>
                    <a:pt x="195263" y="157968"/>
                    <a:pt x="212217" y="143585"/>
                  </a:cubicBezTo>
                  <a:cubicBezTo>
                    <a:pt x="229267" y="129203"/>
                    <a:pt x="614648" y="-4909"/>
                    <a:pt x="670751" y="139"/>
                  </a:cubicBezTo>
                  <a:cubicBezTo>
                    <a:pt x="726758" y="5282"/>
                    <a:pt x="1068134" y="132632"/>
                    <a:pt x="1073182" y="168255"/>
                  </a:cubicBezTo>
                  <a:cubicBezTo>
                    <a:pt x="1078230" y="203879"/>
                    <a:pt x="1027366" y="270173"/>
                    <a:pt x="933926" y="239597"/>
                  </a:cubicBezTo>
                  <a:cubicBezTo>
                    <a:pt x="840486" y="209022"/>
                    <a:pt x="709803" y="180161"/>
                    <a:pt x="709803" y="180161"/>
                  </a:cubicBezTo>
                  <a:lnTo>
                    <a:pt x="463582" y="282079"/>
                  </a:lnTo>
                  <a:cubicBezTo>
                    <a:pt x="463582" y="282079"/>
                    <a:pt x="468630" y="417905"/>
                    <a:pt x="523018" y="501154"/>
                  </a:cubicBezTo>
                  <a:cubicBezTo>
                    <a:pt x="577406" y="584402"/>
                    <a:pt x="419481" y="1003217"/>
                    <a:pt x="407575" y="1015409"/>
                  </a:cubicBezTo>
                  <a:cubicBezTo>
                    <a:pt x="395669" y="1027601"/>
                    <a:pt x="261557" y="1119327"/>
                    <a:pt x="261557" y="1119327"/>
                  </a:cubicBezTo>
                  <a:lnTo>
                    <a:pt x="95" y="836148"/>
                  </a:lnTo>
                  <a:close/>
                </a:path>
              </a:pathLst>
            </a:custGeom>
            <a:solidFill>
              <a:srgbClr val="E3B5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96C3BCB-6964-F6F8-D12D-C1DF7F03ECEA}"/>
                </a:ext>
              </a:extLst>
            </p:cNvPr>
            <p:cNvSpPr/>
            <p:nvPr/>
          </p:nvSpPr>
          <p:spPr bwMode="auto">
            <a:xfrm flipH="1">
              <a:off x="6338581" y="5768696"/>
              <a:ext cx="3509997" cy="795968"/>
            </a:xfrm>
            <a:custGeom>
              <a:avLst/>
              <a:gdLst>
                <a:gd name="connsiteX0" fmla="*/ 403316 w 3509997"/>
                <a:gd name="connsiteY0" fmla="*/ 0 h 772558"/>
                <a:gd name="connsiteX1" fmla="*/ 647362 w 3509997"/>
                <a:gd name="connsiteY1" fmla="*/ 0 h 772558"/>
                <a:gd name="connsiteX2" fmla="*/ 3187467 w 3509997"/>
                <a:gd name="connsiteY2" fmla="*/ 0 h 772558"/>
                <a:gd name="connsiteX3" fmla="*/ 3431513 w 3509997"/>
                <a:gd name="connsiteY3" fmla="*/ 0 h 772558"/>
                <a:gd name="connsiteX4" fmla="*/ 3431513 w 3509997"/>
                <a:gd name="connsiteY4" fmla="*/ 2021 h 772558"/>
                <a:gd name="connsiteX5" fmla="*/ 3434298 w 3509997"/>
                <a:gd name="connsiteY5" fmla="*/ 2021 h 772558"/>
                <a:gd name="connsiteX6" fmla="*/ 3448409 w 3509997"/>
                <a:gd name="connsiteY6" fmla="*/ 29450 h 772558"/>
                <a:gd name="connsiteX7" fmla="*/ 3509997 w 3509997"/>
                <a:gd name="connsiteY7" fmla="*/ 379733 h 772558"/>
                <a:gd name="connsiteX8" fmla="*/ 3448409 w 3509997"/>
                <a:gd name="connsiteY8" fmla="*/ 730016 h 772558"/>
                <a:gd name="connsiteX9" fmla="*/ 3431513 w 3509997"/>
                <a:gd name="connsiteY9" fmla="*/ 762857 h 772558"/>
                <a:gd name="connsiteX10" fmla="*/ 3431513 w 3509997"/>
                <a:gd name="connsiteY10" fmla="*/ 772556 h 772558"/>
                <a:gd name="connsiteX11" fmla="*/ 3426523 w 3509997"/>
                <a:gd name="connsiteY11" fmla="*/ 772556 h 772558"/>
                <a:gd name="connsiteX12" fmla="*/ 3426522 w 3509997"/>
                <a:gd name="connsiteY12" fmla="*/ 772558 h 772558"/>
                <a:gd name="connsiteX13" fmla="*/ 3244685 w 3509997"/>
                <a:gd name="connsiteY13" fmla="*/ 772558 h 772558"/>
                <a:gd name="connsiteX14" fmla="*/ 3244685 w 3509997"/>
                <a:gd name="connsiteY14" fmla="*/ 772556 h 772558"/>
                <a:gd name="connsiteX15" fmla="*/ 3187467 w 3509997"/>
                <a:gd name="connsiteY15" fmla="*/ 772556 h 772558"/>
                <a:gd name="connsiteX16" fmla="*/ 3182477 w 3509997"/>
                <a:gd name="connsiteY16" fmla="*/ 772556 h 772558"/>
                <a:gd name="connsiteX17" fmla="*/ 3182476 w 3509997"/>
                <a:gd name="connsiteY17" fmla="*/ 772558 h 772558"/>
                <a:gd name="connsiteX18" fmla="*/ 3000639 w 3509997"/>
                <a:gd name="connsiteY18" fmla="*/ 772558 h 772558"/>
                <a:gd name="connsiteX19" fmla="*/ 3000639 w 3509997"/>
                <a:gd name="connsiteY19" fmla="*/ 772556 h 772558"/>
                <a:gd name="connsiteX20" fmla="*/ 647362 w 3509997"/>
                <a:gd name="connsiteY20" fmla="*/ 772556 h 772558"/>
                <a:gd name="connsiteX21" fmla="*/ 403316 w 3509997"/>
                <a:gd name="connsiteY21" fmla="*/ 772556 h 772558"/>
                <a:gd name="connsiteX22" fmla="*/ 0 w 3509997"/>
                <a:gd name="connsiteY22" fmla="*/ 386278 h 772558"/>
                <a:gd name="connsiteX23" fmla="*/ 403316 w 3509997"/>
                <a:gd name="connsiteY23" fmla="*/ 0 h 772558"/>
                <a:gd name="connsiteX0" fmla="*/ 403316 w 3509997"/>
                <a:gd name="connsiteY0" fmla="*/ 0 h 772558"/>
                <a:gd name="connsiteX1" fmla="*/ 3187467 w 3509997"/>
                <a:gd name="connsiteY1" fmla="*/ 0 h 772558"/>
                <a:gd name="connsiteX2" fmla="*/ 3431513 w 3509997"/>
                <a:gd name="connsiteY2" fmla="*/ 0 h 772558"/>
                <a:gd name="connsiteX3" fmla="*/ 3431513 w 3509997"/>
                <a:gd name="connsiteY3" fmla="*/ 2021 h 772558"/>
                <a:gd name="connsiteX4" fmla="*/ 3434298 w 3509997"/>
                <a:gd name="connsiteY4" fmla="*/ 2021 h 772558"/>
                <a:gd name="connsiteX5" fmla="*/ 3448409 w 3509997"/>
                <a:gd name="connsiteY5" fmla="*/ 29450 h 772558"/>
                <a:gd name="connsiteX6" fmla="*/ 3509997 w 3509997"/>
                <a:gd name="connsiteY6" fmla="*/ 379733 h 772558"/>
                <a:gd name="connsiteX7" fmla="*/ 3448409 w 3509997"/>
                <a:gd name="connsiteY7" fmla="*/ 730016 h 772558"/>
                <a:gd name="connsiteX8" fmla="*/ 3431513 w 3509997"/>
                <a:gd name="connsiteY8" fmla="*/ 762857 h 772558"/>
                <a:gd name="connsiteX9" fmla="*/ 3431513 w 3509997"/>
                <a:gd name="connsiteY9" fmla="*/ 772556 h 772558"/>
                <a:gd name="connsiteX10" fmla="*/ 3426523 w 3509997"/>
                <a:gd name="connsiteY10" fmla="*/ 772556 h 772558"/>
                <a:gd name="connsiteX11" fmla="*/ 3426522 w 3509997"/>
                <a:gd name="connsiteY11" fmla="*/ 772558 h 772558"/>
                <a:gd name="connsiteX12" fmla="*/ 3244685 w 3509997"/>
                <a:gd name="connsiteY12" fmla="*/ 772558 h 772558"/>
                <a:gd name="connsiteX13" fmla="*/ 3244685 w 3509997"/>
                <a:gd name="connsiteY13" fmla="*/ 772556 h 772558"/>
                <a:gd name="connsiteX14" fmla="*/ 3187467 w 3509997"/>
                <a:gd name="connsiteY14" fmla="*/ 772556 h 772558"/>
                <a:gd name="connsiteX15" fmla="*/ 3182477 w 3509997"/>
                <a:gd name="connsiteY15" fmla="*/ 772556 h 772558"/>
                <a:gd name="connsiteX16" fmla="*/ 3182476 w 3509997"/>
                <a:gd name="connsiteY16" fmla="*/ 772558 h 772558"/>
                <a:gd name="connsiteX17" fmla="*/ 3000639 w 3509997"/>
                <a:gd name="connsiteY17" fmla="*/ 772558 h 772558"/>
                <a:gd name="connsiteX18" fmla="*/ 3000639 w 3509997"/>
                <a:gd name="connsiteY18" fmla="*/ 772556 h 772558"/>
                <a:gd name="connsiteX19" fmla="*/ 647362 w 3509997"/>
                <a:gd name="connsiteY19" fmla="*/ 772556 h 772558"/>
                <a:gd name="connsiteX20" fmla="*/ 403316 w 3509997"/>
                <a:gd name="connsiteY20" fmla="*/ 772556 h 772558"/>
                <a:gd name="connsiteX21" fmla="*/ 0 w 3509997"/>
                <a:gd name="connsiteY21" fmla="*/ 386278 h 772558"/>
                <a:gd name="connsiteX22" fmla="*/ 403316 w 3509997"/>
                <a:gd name="connsiteY22" fmla="*/ 0 h 772558"/>
                <a:gd name="connsiteX0" fmla="*/ 403316 w 3509997"/>
                <a:gd name="connsiteY0" fmla="*/ 0 h 772558"/>
                <a:gd name="connsiteX1" fmla="*/ 3187467 w 3509997"/>
                <a:gd name="connsiteY1" fmla="*/ 0 h 772558"/>
                <a:gd name="connsiteX2" fmla="*/ 3431513 w 3509997"/>
                <a:gd name="connsiteY2" fmla="*/ 0 h 772558"/>
                <a:gd name="connsiteX3" fmla="*/ 3431513 w 3509997"/>
                <a:gd name="connsiteY3" fmla="*/ 2021 h 772558"/>
                <a:gd name="connsiteX4" fmla="*/ 3434298 w 3509997"/>
                <a:gd name="connsiteY4" fmla="*/ 2021 h 772558"/>
                <a:gd name="connsiteX5" fmla="*/ 3448409 w 3509997"/>
                <a:gd name="connsiteY5" fmla="*/ 29450 h 772558"/>
                <a:gd name="connsiteX6" fmla="*/ 3509997 w 3509997"/>
                <a:gd name="connsiteY6" fmla="*/ 379733 h 772558"/>
                <a:gd name="connsiteX7" fmla="*/ 3448409 w 3509997"/>
                <a:gd name="connsiteY7" fmla="*/ 730016 h 772558"/>
                <a:gd name="connsiteX8" fmla="*/ 3431513 w 3509997"/>
                <a:gd name="connsiteY8" fmla="*/ 762857 h 772558"/>
                <a:gd name="connsiteX9" fmla="*/ 3431513 w 3509997"/>
                <a:gd name="connsiteY9" fmla="*/ 772556 h 772558"/>
                <a:gd name="connsiteX10" fmla="*/ 3426523 w 3509997"/>
                <a:gd name="connsiteY10" fmla="*/ 772556 h 772558"/>
                <a:gd name="connsiteX11" fmla="*/ 3426522 w 3509997"/>
                <a:gd name="connsiteY11" fmla="*/ 772558 h 772558"/>
                <a:gd name="connsiteX12" fmla="*/ 3244685 w 3509997"/>
                <a:gd name="connsiteY12" fmla="*/ 772558 h 772558"/>
                <a:gd name="connsiteX13" fmla="*/ 3244685 w 3509997"/>
                <a:gd name="connsiteY13" fmla="*/ 772556 h 772558"/>
                <a:gd name="connsiteX14" fmla="*/ 3187467 w 3509997"/>
                <a:gd name="connsiteY14" fmla="*/ 772556 h 772558"/>
                <a:gd name="connsiteX15" fmla="*/ 3182477 w 3509997"/>
                <a:gd name="connsiteY15" fmla="*/ 772556 h 772558"/>
                <a:gd name="connsiteX16" fmla="*/ 3182476 w 3509997"/>
                <a:gd name="connsiteY16" fmla="*/ 772558 h 772558"/>
                <a:gd name="connsiteX17" fmla="*/ 3000639 w 3509997"/>
                <a:gd name="connsiteY17" fmla="*/ 772558 h 772558"/>
                <a:gd name="connsiteX18" fmla="*/ 3000639 w 3509997"/>
                <a:gd name="connsiteY18" fmla="*/ 772556 h 772558"/>
                <a:gd name="connsiteX19" fmla="*/ 403316 w 3509997"/>
                <a:gd name="connsiteY19" fmla="*/ 772556 h 772558"/>
                <a:gd name="connsiteX20" fmla="*/ 0 w 3509997"/>
                <a:gd name="connsiteY20" fmla="*/ 386278 h 772558"/>
                <a:gd name="connsiteX21" fmla="*/ 403316 w 3509997"/>
                <a:gd name="connsiteY21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187467 w 3509997"/>
                <a:gd name="connsiteY13" fmla="*/ 772556 h 772558"/>
                <a:gd name="connsiteX14" fmla="*/ 3182477 w 3509997"/>
                <a:gd name="connsiteY14" fmla="*/ 772556 h 772558"/>
                <a:gd name="connsiteX15" fmla="*/ 3182476 w 3509997"/>
                <a:gd name="connsiteY15" fmla="*/ 772558 h 772558"/>
                <a:gd name="connsiteX16" fmla="*/ 3000639 w 3509997"/>
                <a:gd name="connsiteY16" fmla="*/ 772558 h 772558"/>
                <a:gd name="connsiteX17" fmla="*/ 3000639 w 3509997"/>
                <a:gd name="connsiteY17" fmla="*/ 772556 h 772558"/>
                <a:gd name="connsiteX18" fmla="*/ 403316 w 3509997"/>
                <a:gd name="connsiteY18" fmla="*/ 772556 h 772558"/>
                <a:gd name="connsiteX19" fmla="*/ 0 w 3509997"/>
                <a:gd name="connsiteY19" fmla="*/ 386278 h 772558"/>
                <a:gd name="connsiteX20" fmla="*/ 403316 w 3509997"/>
                <a:gd name="connsiteY20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187467 w 3509997"/>
                <a:gd name="connsiteY13" fmla="*/ 772556 h 772558"/>
                <a:gd name="connsiteX14" fmla="*/ 3182477 w 3509997"/>
                <a:gd name="connsiteY14" fmla="*/ 772556 h 772558"/>
                <a:gd name="connsiteX15" fmla="*/ 3182476 w 3509997"/>
                <a:gd name="connsiteY15" fmla="*/ 772558 h 772558"/>
                <a:gd name="connsiteX16" fmla="*/ 3000639 w 3509997"/>
                <a:gd name="connsiteY16" fmla="*/ 772558 h 772558"/>
                <a:gd name="connsiteX17" fmla="*/ 403316 w 3509997"/>
                <a:gd name="connsiteY17" fmla="*/ 772556 h 772558"/>
                <a:gd name="connsiteX18" fmla="*/ 0 w 3509997"/>
                <a:gd name="connsiteY18" fmla="*/ 386278 h 772558"/>
                <a:gd name="connsiteX19" fmla="*/ 403316 w 3509997"/>
                <a:gd name="connsiteY19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187467 w 3509997"/>
                <a:gd name="connsiteY13" fmla="*/ 772556 h 772558"/>
                <a:gd name="connsiteX14" fmla="*/ 3182477 w 3509997"/>
                <a:gd name="connsiteY14" fmla="*/ 772556 h 772558"/>
                <a:gd name="connsiteX15" fmla="*/ 3000639 w 3509997"/>
                <a:gd name="connsiteY15" fmla="*/ 772558 h 772558"/>
                <a:gd name="connsiteX16" fmla="*/ 403316 w 3509997"/>
                <a:gd name="connsiteY16" fmla="*/ 772556 h 772558"/>
                <a:gd name="connsiteX17" fmla="*/ 0 w 3509997"/>
                <a:gd name="connsiteY17" fmla="*/ 386278 h 772558"/>
                <a:gd name="connsiteX18" fmla="*/ 403316 w 3509997"/>
                <a:gd name="connsiteY18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182477 w 3509997"/>
                <a:gd name="connsiteY13" fmla="*/ 772556 h 772558"/>
                <a:gd name="connsiteX14" fmla="*/ 3000639 w 3509997"/>
                <a:gd name="connsiteY14" fmla="*/ 772558 h 772558"/>
                <a:gd name="connsiteX15" fmla="*/ 403316 w 3509997"/>
                <a:gd name="connsiteY15" fmla="*/ 772556 h 772558"/>
                <a:gd name="connsiteX16" fmla="*/ 0 w 3509997"/>
                <a:gd name="connsiteY16" fmla="*/ 386278 h 772558"/>
                <a:gd name="connsiteX17" fmla="*/ 403316 w 3509997"/>
                <a:gd name="connsiteY17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000639 w 3509997"/>
                <a:gd name="connsiteY13" fmla="*/ 772558 h 772558"/>
                <a:gd name="connsiteX14" fmla="*/ 403316 w 3509997"/>
                <a:gd name="connsiteY14" fmla="*/ 772556 h 772558"/>
                <a:gd name="connsiteX15" fmla="*/ 0 w 3509997"/>
                <a:gd name="connsiteY15" fmla="*/ 386278 h 772558"/>
                <a:gd name="connsiteX16" fmla="*/ 403316 w 3509997"/>
                <a:gd name="connsiteY16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000639 w 3509997"/>
                <a:gd name="connsiteY12" fmla="*/ 772558 h 772558"/>
                <a:gd name="connsiteX13" fmla="*/ 403316 w 3509997"/>
                <a:gd name="connsiteY13" fmla="*/ 772556 h 772558"/>
                <a:gd name="connsiteX14" fmla="*/ 0 w 3509997"/>
                <a:gd name="connsiteY14" fmla="*/ 386278 h 772558"/>
                <a:gd name="connsiteX15" fmla="*/ 403316 w 3509997"/>
                <a:gd name="connsiteY15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000639 w 3509997"/>
                <a:gd name="connsiteY11" fmla="*/ 772558 h 772558"/>
                <a:gd name="connsiteX12" fmla="*/ 403316 w 3509997"/>
                <a:gd name="connsiteY12" fmla="*/ 772556 h 772558"/>
                <a:gd name="connsiteX13" fmla="*/ 0 w 3509997"/>
                <a:gd name="connsiteY13" fmla="*/ 386278 h 772558"/>
                <a:gd name="connsiteX14" fmla="*/ 403316 w 3509997"/>
                <a:gd name="connsiteY14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403316 w 3509997"/>
                <a:gd name="connsiteY11" fmla="*/ 772556 h 772558"/>
                <a:gd name="connsiteX12" fmla="*/ 0 w 3509997"/>
                <a:gd name="connsiteY12" fmla="*/ 386278 h 772558"/>
                <a:gd name="connsiteX13" fmla="*/ 403316 w 3509997"/>
                <a:gd name="connsiteY13" fmla="*/ 0 h 77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09997" h="772558">
                  <a:moveTo>
                    <a:pt x="403316" y="0"/>
                  </a:moveTo>
                  <a:lnTo>
                    <a:pt x="3431513" y="0"/>
                  </a:lnTo>
                  <a:lnTo>
                    <a:pt x="3431513" y="2021"/>
                  </a:lnTo>
                  <a:lnTo>
                    <a:pt x="3434298" y="2021"/>
                  </a:lnTo>
                  <a:lnTo>
                    <a:pt x="3448409" y="29450"/>
                  </a:lnTo>
                  <a:cubicBezTo>
                    <a:pt x="3486461" y="119095"/>
                    <a:pt x="3509997" y="242939"/>
                    <a:pt x="3509997" y="379733"/>
                  </a:cubicBezTo>
                  <a:cubicBezTo>
                    <a:pt x="3509997" y="516527"/>
                    <a:pt x="3486461" y="640371"/>
                    <a:pt x="3448409" y="730016"/>
                  </a:cubicBezTo>
                  <a:lnTo>
                    <a:pt x="3431513" y="762857"/>
                  </a:lnTo>
                  <a:lnTo>
                    <a:pt x="3431513" y="772556"/>
                  </a:lnTo>
                  <a:lnTo>
                    <a:pt x="3426523" y="772556"/>
                  </a:lnTo>
                  <a:cubicBezTo>
                    <a:pt x="3426523" y="772557"/>
                    <a:pt x="3426522" y="772557"/>
                    <a:pt x="3426522" y="772558"/>
                  </a:cubicBezTo>
                  <a:lnTo>
                    <a:pt x="403316" y="772556"/>
                  </a:lnTo>
                  <a:cubicBezTo>
                    <a:pt x="180571" y="772556"/>
                    <a:pt x="0" y="599613"/>
                    <a:pt x="0" y="386278"/>
                  </a:cubicBezTo>
                  <a:cubicBezTo>
                    <a:pt x="0" y="172943"/>
                    <a:pt x="180571" y="0"/>
                    <a:pt x="403316" y="0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75E3F6F-E583-2D24-13A6-74FBB180598C}"/>
                </a:ext>
              </a:extLst>
            </p:cNvPr>
            <p:cNvGrpSpPr/>
            <p:nvPr/>
          </p:nvGrpSpPr>
          <p:grpSpPr>
            <a:xfrm flipH="1">
              <a:off x="9518491" y="6064925"/>
              <a:ext cx="553874" cy="599131"/>
              <a:chOff x="817562" y="1474894"/>
              <a:chExt cx="901900" cy="975595"/>
            </a:xfrm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74AB276B-9DC1-AF2A-F7E0-B15CDBAE5589}"/>
                  </a:ext>
                </a:extLst>
              </p:cNvPr>
              <p:cNvSpPr/>
              <p:nvPr/>
            </p:nvSpPr>
            <p:spPr>
              <a:xfrm>
                <a:off x="817562" y="1474894"/>
                <a:ext cx="901900" cy="975595"/>
              </a:xfrm>
              <a:custGeom>
                <a:avLst/>
                <a:gdLst>
                  <a:gd name="connsiteX0" fmla="*/ 843703 w 901900"/>
                  <a:gd name="connsiteY0" fmla="*/ 586 h 975595"/>
                  <a:gd name="connsiteX1" fmla="*/ 870014 w 901900"/>
                  <a:gd name="connsiteY1" fmla="*/ 11093 h 975595"/>
                  <a:gd name="connsiteX2" fmla="*/ 837724 w 901900"/>
                  <a:gd name="connsiteY2" fmla="*/ 204641 h 975595"/>
                  <a:gd name="connsiteX3" fmla="*/ 583026 w 901900"/>
                  <a:gd name="connsiteY3" fmla="*/ 433813 h 975595"/>
                  <a:gd name="connsiteX4" fmla="*/ 500277 w 901900"/>
                  <a:gd name="connsiteY4" fmla="*/ 605811 h 975595"/>
                  <a:gd name="connsiteX5" fmla="*/ 471523 w 901900"/>
                  <a:gd name="connsiteY5" fmla="*/ 646942 h 975595"/>
                  <a:gd name="connsiteX6" fmla="*/ 469773 w 901900"/>
                  <a:gd name="connsiteY6" fmla="*/ 651173 h 975595"/>
                  <a:gd name="connsiteX7" fmla="*/ 125921 w 901900"/>
                  <a:gd name="connsiteY7" fmla="*/ 975595 h 975595"/>
                  <a:gd name="connsiteX8" fmla="*/ 0 w 901900"/>
                  <a:gd name="connsiteY8" fmla="*/ 832529 h 975595"/>
                  <a:gd name="connsiteX9" fmla="*/ 134112 w 901900"/>
                  <a:gd name="connsiteY9" fmla="*/ 604215 h 975595"/>
                  <a:gd name="connsiteX10" fmla="*/ 134968 w 901900"/>
                  <a:gd name="connsiteY10" fmla="*/ 604215 h 975595"/>
                  <a:gd name="connsiteX11" fmla="*/ 135839 w 901900"/>
                  <a:gd name="connsiteY11" fmla="*/ 595321 h 975595"/>
                  <a:gd name="connsiteX12" fmla="*/ 346996 w 901900"/>
                  <a:gd name="connsiteY12" fmla="*/ 260744 h 975595"/>
                  <a:gd name="connsiteX13" fmla="*/ 666274 w 901900"/>
                  <a:gd name="connsiteY13" fmla="*/ 84150 h 975595"/>
                  <a:gd name="connsiteX14" fmla="*/ 843703 w 901900"/>
                  <a:gd name="connsiteY14" fmla="*/ 586 h 975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01900" h="975595">
                    <a:moveTo>
                      <a:pt x="843703" y="586"/>
                    </a:moveTo>
                    <a:cubicBezTo>
                      <a:pt x="853454" y="1838"/>
                      <a:pt x="862370" y="5152"/>
                      <a:pt x="870014" y="11093"/>
                    </a:cubicBezTo>
                    <a:cubicBezTo>
                      <a:pt x="931165" y="58623"/>
                      <a:pt x="895446" y="153778"/>
                      <a:pt x="837724" y="204641"/>
                    </a:cubicBezTo>
                    <a:cubicBezTo>
                      <a:pt x="780003" y="255600"/>
                      <a:pt x="589789" y="426860"/>
                      <a:pt x="583026" y="433813"/>
                    </a:cubicBezTo>
                    <a:cubicBezTo>
                      <a:pt x="579645" y="437242"/>
                      <a:pt x="553760" y="519014"/>
                      <a:pt x="500277" y="605811"/>
                    </a:cubicBezTo>
                    <a:lnTo>
                      <a:pt x="471523" y="646942"/>
                    </a:lnTo>
                    <a:lnTo>
                      <a:pt x="469773" y="651173"/>
                    </a:lnTo>
                    <a:cubicBezTo>
                      <a:pt x="356616" y="868438"/>
                      <a:pt x="125921" y="975595"/>
                      <a:pt x="125921" y="975595"/>
                    </a:cubicBezTo>
                    <a:lnTo>
                      <a:pt x="0" y="832529"/>
                    </a:lnTo>
                    <a:lnTo>
                      <a:pt x="134112" y="604215"/>
                    </a:lnTo>
                    <a:lnTo>
                      <a:pt x="134968" y="604215"/>
                    </a:lnTo>
                    <a:lnTo>
                      <a:pt x="135839" y="595321"/>
                    </a:lnTo>
                    <a:cubicBezTo>
                      <a:pt x="161949" y="467079"/>
                      <a:pt x="242602" y="318513"/>
                      <a:pt x="346996" y="260744"/>
                    </a:cubicBezTo>
                    <a:lnTo>
                      <a:pt x="666274" y="84150"/>
                    </a:lnTo>
                    <a:cubicBezTo>
                      <a:pt x="666274" y="84150"/>
                      <a:pt x="775445" y="-8174"/>
                      <a:pt x="843703" y="586"/>
                    </a:cubicBezTo>
                    <a:close/>
                  </a:path>
                </a:pathLst>
              </a:custGeom>
              <a:solidFill>
                <a:srgbClr val="EBBB9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780370B9-5D66-EFDE-B896-CEA7D1C7A04C}"/>
                  </a:ext>
                </a:extLst>
              </p:cNvPr>
              <p:cNvSpPr/>
              <p:nvPr/>
            </p:nvSpPr>
            <p:spPr>
              <a:xfrm>
                <a:off x="1529175" y="1493600"/>
                <a:ext cx="164746" cy="146987"/>
              </a:xfrm>
              <a:custGeom>
                <a:avLst/>
                <a:gdLst>
                  <a:gd name="connsiteX0" fmla="*/ 4193 w 164746"/>
                  <a:gd name="connsiteY0" fmla="*/ 59063 h 146987"/>
                  <a:gd name="connsiteX1" fmla="*/ 12765 w 164746"/>
                  <a:gd name="connsiteY1" fmla="*/ 97734 h 146987"/>
                  <a:gd name="connsiteX2" fmla="*/ 70201 w 164746"/>
                  <a:gd name="connsiteY2" fmla="*/ 146978 h 146987"/>
                  <a:gd name="connsiteX3" fmla="*/ 161260 w 164746"/>
                  <a:gd name="connsiteY3" fmla="*/ 32678 h 146987"/>
                  <a:gd name="connsiteX4" fmla="*/ 62009 w 164746"/>
                  <a:gd name="connsiteY4" fmla="*/ 16772 h 146987"/>
                  <a:gd name="connsiteX5" fmla="*/ 4193 w 164746"/>
                  <a:gd name="connsiteY5" fmla="*/ 59063 h 146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46" h="146987">
                    <a:moveTo>
                      <a:pt x="4193" y="59063"/>
                    </a:moveTo>
                    <a:cubicBezTo>
                      <a:pt x="-4285" y="73445"/>
                      <a:pt x="859" y="85066"/>
                      <a:pt x="12765" y="97734"/>
                    </a:cubicBezTo>
                    <a:cubicBezTo>
                      <a:pt x="24671" y="110402"/>
                      <a:pt x="60104" y="146121"/>
                      <a:pt x="70201" y="146978"/>
                    </a:cubicBezTo>
                    <a:cubicBezTo>
                      <a:pt x="80297" y="147740"/>
                      <a:pt x="184977" y="101639"/>
                      <a:pt x="161260" y="32678"/>
                    </a:cubicBezTo>
                    <a:cubicBezTo>
                      <a:pt x="141638" y="-24281"/>
                      <a:pt x="76297" y="8866"/>
                      <a:pt x="62009" y="16772"/>
                    </a:cubicBezTo>
                    <a:cubicBezTo>
                      <a:pt x="58295" y="18867"/>
                      <a:pt x="8765" y="51443"/>
                      <a:pt x="4193" y="59063"/>
                    </a:cubicBezTo>
                    <a:close/>
                  </a:path>
                </a:pathLst>
              </a:custGeom>
              <a:solidFill>
                <a:srgbClr val="FAC7A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BD579CD-9055-2C39-1879-D50E33D9C386}"/>
                </a:ext>
              </a:extLst>
            </p:cNvPr>
            <p:cNvSpPr/>
            <p:nvPr/>
          </p:nvSpPr>
          <p:spPr>
            <a:xfrm rot="2466600" flipH="1">
              <a:off x="10015480" y="6440693"/>
              <a:ext cx="213214" cy="351144"/>
            </a:xfrm>
            <a:custGeom>
              <a:avLst/>
              <a:gdLst>
                <a:gd name="connsiteX0" fmla="*/ 0 w 347186"/>
                <a:gd name="connsiteY0" fmla="*/ 0 h 571785"/>
                <a:gd name="connsiteX1" fmla="*/ 347186 w 347186"/>
                <a:gd name="connsiteY1" fmla="*/ 0 h 571785"/>
                <a:gd name="connsiteX2" fmla="*/ 347186 w 347186"/>
                <a:gd name="connsiteY2" fmla="*/ 571786 h 571785"/>
                <a:gd name="connsiteX3" fmla="*/ 0 w 347186"/>
                <a:gd name="connsiteY3" fmla="*/ 571786 h 57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186" h="571785">
                  <a:moveTo>
                    <a:pt x="0" y="0"/>
                  </a:moveTo>
                  <a:lnTo>
                    <a:pt x="347186" y="0"/>
                  </a:lnTo>
                  <a:lnTo>
                    <a:pt x="347186" y="571786"/>
                  </a:lnTo>
                  <a:lnTo>
                    <a:pt x="0" y="57178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 useBgFill="1">
          <p:nvSpPr>
            <p:cNvPr id="94" name="Isosceles Triangle 93">
              <a:extLst>
                <a:ext uri="{FF2B5EF4-FFF2-40B4-BE49-F238E27FC236}">
                  <a16:creationId xmlns:a16="http://schemas.microsoft.com/office/drawing/2014/main" id="{565F7180-AE25-FD02-1478-627125C1609F}"/>
                </a:ext>
              </a:extLst>
            </p:cNvPr>
            <p:cNvSpPr/>
            <p:nvPr/>
          </p:nvSpPr>
          <p:spPr bwMode="auto">
            <a:xfrm rot="7920579" flipH="1">
              <a:off x="9919385" y="6650800"/>
              <a:ext cx="596586" cy="64408"/>
            </a:xfrm>
            <a:prstGeom prst="triangle">
              <a:avLst/>
            </a:prstGeom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EAE2308B-D664-0F7A-BCBF-56DAD691A3E0}"/>
                </a:ext>
              </a:extLst>
            </p:cNvPr>
            <p:cNvSpPr/>
            <p:nvPr/>
          </p:nvSpPr>
          <p:spPr bwMode="auto">
            <a:xfrm flipH="1">
              <a:off x="2708996" y="1212965"/>
              <a:ext cx="3273866" cy="928425"/>
            </a:xfrm>
            <a:custGeom>
              <a:avLst/>
              <a:gdLst>
                <a:gd name="connsiteX0" fmla="*/ 3082178 w 3146121"/>
                <a:gd name="connsiteY0" fmla="*/ 0 h 995396"/>
                <a:gd name="connsiteX1" fmla="*/ 2596897 w 3146121"/>
                <a:gd name="connsiteY1" fmla="*/ 0 h 995396"/>
                <a:gd name="connsiteX2" fmla="*/ 813871 w 3146121"/>
                <a:gd name="connsiteY2" fmla="*/ 0 h 995396"/>
                <a:gd name="connsiteX3" fmla="*/ 328590 w 3146121"/>
                <a:gd name="connsiteY3" fmla="*/ 0 h 995396"/>
                <a:gd name="connsiteX4" fmla="*/ 0 w 3146121"/>
                <a:gd name="connsiteY4" fmla="*/ 497697 h 995396"/>
                <a:gd name="connsiteX5" fmla="*/ 328590 w 3146121"/>
                <a:gd name="connsiteY5" fmla="*/ 995394 h 995396"/>
                <a:gd name="connsiteX6" fmla="*/ 813871 w 3146121"/>
                <a:gd name="connsiteY6" fmla="*/ 995394 h 995396"/>
                <a:gd name="connsiteX7" fmla="*/ 2444684 w 3146121"/>
                <a:gd name="connsiteY7" fmla="*/ 995394 h 995396"/>
                <a:gd name="connsiteX8" fmla="*/ 2444684 w 3146121"/>
                <a:gd name="connsiteY8" fmla="*/ 995396 h 995396"/>
                <a:gd name="connsiteX9" fmla="*/ 2592831 w 3146121"/>
                <a:gd name="connsiteY9" fmla="*/ 995396 h 995396"/>
                <a:gd name="connsiteX10" fmla="*/ 2592832 w 3146121"/>
                <a:gd name="connsiteY10" fmla="*/ 995394 h 995396"/>
                <a:gd name="connsiteX11" fmla="*/ 2596897 w 3146121"/>
                <a:gd name="connsiteY11" fmla="*/ 995394 h 995396"/>
                <a:gd name="connsiteX12" fmla="*/ 2929965 w 3146121"/>
                <a:gd name="connsiteY12" fmla="*/ 995394 h 995396"/>
                <a:gd name="connsiteX13" fmla="*/ 2929965 w 3146121"/>
                <a:gd name="connsiteY13" fmla="*/ 995396 h 995396"/>
                <a:gd name="connsiteX14" fmla="*/ 3078112 w 3146121"/>
                <a:gd name="connsiteY14" fmla="*/ 995396 h 995396"/>
                <a:gd name="connsiteX15" fmla="*/ 3078113 w 3146121"/>
                <a:gd name="connsiteY15" fmla="*/ 995394 h 995396"/>
                <a:gd name="connsiteX16" fmla="*/ 3082178 w 3146121"/>
                <a:gd name="connsiteY16" fmla="*/ 995394 h 995396"/>
                <a:gd name="connsiteX17" fmla="*/ 3082178 w 3146121"/>
                <a:gd name="connsiteY17" fmla="*/ 982897 h 995396"/>
                <a:gd name="connsiteX18" fmla="*/ 3095944 w 3146121"/>
                <a:gd name="connsiteY18" fmla="*/ 940583 h 995396"/>
                <a:gd name="connsiteX19" fmla="*/ 3146121 w 3146121"/>
                <a:gd name="connsiteY19" fmla="*/ 489264 h 995396"/>
                <a:gd name="connsiteX20" fmla="*/ 3095944 w 3146121"/>
                <a:gd name="connsiteY20" fmla="*/ 37944 h 995396"/>
                <a:gd name="connsiteX21" fmla="*/ 3084447 w 3146121"/>
                <a:gd name="connsiteY21" fmla="*/ 2603 h 995396"/>
                <a:gd name="connsiteX22" fmla="*/ 3082178 w 3146121"/>
                <a:gd name="connsiteY22" fmla="*/ 2603 h 995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46121" h="995396">
                  <a:moveTo>
                    <a:pt x="3082178" y="0"/>
                  </a:moveTo>
                  <a:lnTo>
                    <a:pt x="2596897" y="0"/>
                  </a:lnTo>
                  <a:lnTo>
                    <a:pt x="813871" y="0"/>
                  </a:lnTo>
                  <a:lnTo>
                    <a:pt x="328590" y="0"/>
                  </a:lnTo>
                  <a:cubicBezTo>
                    <a:pt x="147115" y="0"/>
                    <a:pt x="0" y="222827"/>
                    <a:pt x="0" y="497697"/>
                  </a:cubicBezTo>
                  <a:cubicBezTo>
                    <a:pt x="0" y="772567"/>
                    <a:pt x="147115" y="995394"/>
                    <a:pt x="328590" y="995394"/>
                  </a:cubicBezTo>
                  <a:lnTo>
                    <a:pt x="813871" y="995394"/>
                  </a:lnTo>
                  <a:lnTo>
                    <a:pt x="2444684" y="995394"/>
                  </a:lnTo>
                  <a:lnTo>
                    <a:pt x="2444684" y="995396"/>
                  </a:lnTo>
                  <a:lnTo>
                    <a:pt x="2592831" y="995396"/>
                  </a:lnTo>
                  <a:lnTo>
                    <a:pt x="2592832" y="995394"/>
                  </a:lnTo>
                  <a:lnTo>
                    <a:pt x="2596897" y="995394"/>
                  </a:lnTo>
                  <a:lnTo>
                    <a:pt x="2929965" y="995394"/>
                  </a:lnTo>
                  <a:lnTo>
                    <a:pt x="2929965" y="995396"/>
                  </a:lnTo>
                  <a:lnTo>
                    <a:pt x="3078112" y="995396"/>
                  </a:lnTo>
                  <a:lnTo>
                    <a:pt x="3078113" y="995394"/>
                  </a:lnTo>
                  <a:lnTo>
                    <a:pt x="3082178" y="995394"/>
                  </a:lnTo>
                  <a:lnTo>
                    <a:pt x="3082178" y="982897"/>
                  </a:lnTo>
                  <a:lnTo>
                    <a:pt x="3095944" y="940583"/>
                  </a:lnTo>
                  <a:cubicBezTo>
                    <a:pt x="3126946" y="825081"/>
                    <a:pt x="3146121" y="665515"/>
                    <a:pt x="3146121" y="489264"/>
                  </a:cubicBezTo>
                  <a:cubicBezTo>
                    <a:pt x="3146121" y="313013"/>
                    <a:pt x="3126946" y="153447"/>
                    <a:pt x="3095944" y="37944"/>
                  </a:cubicBezTo>
                  <a:lnTo>
                    <a:pt x="3084447" y="2603"/>
                  </a:lnTo>
                  <a:lnTo>
                    <a:pt x="3082178" y="26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C769F57-8613-7708-F952-6028486751A1}"/>
                </a:ext>
              </a:extLst>
            </p:cNvPr>
            <p:cNvSpPr/>
            <p:nvPr/>
          </p:nvSpPr>
          <p:spPr>
            <a:xfrm>
              <a:off x="2278628" y="1575449"/>
              <a:ext cx="416001" cy="308097"/>
            </a:xfrm>
            <a:custGeom>
              <a:avLst/>
              <a:gdLst>
                <a:gd name="connsiteX0" fmla="*/ 255175 w 677395"/>
                <a:gd name="connsiteY0" fmla="*/ 0 h 501689"/>
                <a:gd name="connsiteX1" fmla="*/ 490290 w 677395"/>
                <a:gd name="connsiteY1" fmla="*/ 109179 h 501689"/>
                <a:gd name="connsiteX2" fmla="*/ 495263 w 677395"/>
                <a:gd name="connsiteY2" fmla="*/ 120401 h 501689"/>
                <a:gd name="connsiteX3" fmla="*/ 514636 w 677395"/>
                <a:gd name="connsiteY3" fmla="*/ 92107 h 501689"/>
                <a:gd name="connsiteX4" fmla="*/ 676656 w 677395"/>
                <a:gd name="connsiteY4" fmla="*/ 235839 h 501689"/>
                <a:gd name="connsiteX5" fmla="*/ 643318 w 677395"/>
                <a:gd name="connsiteY5" fmla="*/ 299943 h 501689"/>
                <a:gd name="connsiteX6" fmla="*/ 595187 w 677395"/>
                <a:gd name="connsiteY6" fmla="*/ 291751 h 501689"/>
                <a:gd name="connsiteX7" fmla="*/ 532619 w 677395"/>
                <a:gd name="connsiteY7" fmla="*/ 254037 h 501689"/>
                <a:gd name="connsiteX8" fmla="*/ 628650 w 677395"/>
                <a:gd name="connsiteY8" fmla="*/ 390240 h 501689"/>
                <a:gd name="connsiteX9" fmla="*/ 581501 w 677395"/>
                <a:gd name="connsiteY9" fmla="*/ 445008 h 501689"/>
                <a:gd name="connsiteX10" fmla="*/ 536460 w 677395"/>
                <a:gd name="connsiteY10" fmla="*/ 425999 h 501689"/>
                <a:gd name="connsiteX11" fmla="*/ 500150 w 677395"/>
                <a:gd name="connsiteY11" fmla="*/ 390537 h 501689"/>
                <a:gd name="connsiteX12" fmla="*/ 539496 w 677395"/>
                <a:gd name="connsiteY12" fmla="*/ 446342 h 501689"/>
                <a:gd name="connsiteX13" fmla="*/ 492347 w 677395"/>
                <a:gd name="connsiteY13" fmla="*/ 501110 h 501689"/>
                <a:gd name="connsiteX14" fmla="*/ 333218 w 677395"/>
                <a:gd name="connsiteY14" fmla="*/ 355367 h 501689"/>
                <a:gd name="connsiteX15" fmla="*/ 328644 w 677395"/>
                <a:gd name="connsiteY15" fmla="*/ 349149 h 501689"/>
                <a:gd name="connsiteX16" fmla="*/ 306613 w 677395"/>
                <a:gd name="connsiteY16" fmla="*/ 353938 h 501689"/>
                <a:gd name="connsiteX17" fmla="*/ 255175 w 677395"/>
                <a:gd name="connsiteY17" fmla="*/ 357569 h 501689"/>
                <a:gd name="connsiteX18" fmla="*/ 0 w 677395"/>
                <a:gd name="connsiteY18" fmla="*/ 178784 h 501689"/>
                <a:gd name="connsiteX19" fmla="*/ 255175 w 677395"/>
                <a:gd name="connsiteY19" fmla="*/ 0 h 501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77395" h="501689">
                  <a:moveTo>
                    <a:pt x="255175" y="0"/>
                  </a:moveTo>
                  <a:cubicBezTo>
                    <a:pt x="360831" y="0"/>
                    <a:pt x="451539" y="45006"/>
                    <a:pt x="490290" y="109179"/>
                  </a:cubicBezTo>
                  <a:lnTo>
                    <a:pt x="495263" y="120401"/>
                  </a:lnTo>
                  <a:lnTo>
                    <a:pt x="514636" y="92107"/>
                  </a:lnTo>
                  <a:lnTo>
                    <a:pt x="676656" y="235839"/>
                  </a:lnTo>
                  <a:cubicBezTo>
                    <a:pt x="676656" y="235839"/>
                    <a:pt x="685324" y="278225"/>
                    <a:pt x="643318" y="299943"/>
                  </a:cubicBezTo>
                  <a:cubicBezTo>
                    <a:pt x="632841" y="305372"/>
                    <a:pt x="615422" y="301146"/>
                    <a:pt x="595187" y="291751"/>
                  </a:cubicBezTo>
                  <a:lnTo>
                    <a:pt x="532619" y="254037"/>
                  </a:lnTo>
                  <a:lnTo>
                    <a:pt x="628650" y="390240"/>
                  </a:lnTo>
                  <a:cubicBezTo>
                    <a:pt x="628650" y="390240"/>
                    <a:pt x="627316" y="433578"/>
                    <a:pt x="581501" y="445008"/>
                  </a:cubicBezTo>
                  <a:cubicBezTo>
                    <a:pt x="570024" y="447890"/>
                    <a:pt x="554016" y="439782"/>
                    <a:pt x="536460" y="425999"/>
                  </a:cubicBezTo>
                  <a:lnTo>
                    <a:pt x="500150" y="390537"/>
                  </a:lnTo>
                  <a:lnTo>
                    <a:pt x="539496" y="446342"/>
                  </a:lnTo>
                  <a:cubicBezTo>
                    <a:pt x="539496" y="446342"/>
                    <a:pt x="538162" y="489680"/>
                    <a:pt x="492347" y="501110"/>
                  </a:cubicBezTo>
                  <a:cubicBezTo>
                    <a:pt x="452176" y="511195"/>
                    <a:pt x="356507" y="386658"/>
                    <a:pt x="333218" y="355367"/>
                  </a:cubicBezTo>
                  <a:lnTo>
                    <a:pt x="328644" y="349149"/>
                  </a:lnTo>
                  <a:lnTo>
                    <a:pt x="306613" y="353938"/>
                  </a:lnTo>
                  <a:cubicBezTo>
                    <a:pt x="289999" y="356319"/>
                    <a:pt x="272796" y="357569"/>
                    <a:pt x="255175" y="357569"/>
                  </a:cubicBezTo>
                  <a:cubicBezTo>
                    <a:pt x="114205" y="357569"/>
                    <a:pt x="0" y="277559"/>
                    <a:pt x="0" y="178784"/>
                  </a:cubicBezTo>
                  <a:cubicBezTo>
                    <a:pt x="0" y="80010"/>
                    <a:pt x="114300" y="0"/>
                    <a:pt x="255175" y="0"/>
                  </a:cubicBezTo>
                  <a:close/>
                </a:path>
              </a:pathLst>
            </a:custGeom>
            <a:solidFill>
              <a:srgbClr val="CFA58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FAE179C3-3C65-D1F6-CB2D-76DE1037BAAB}"/>
                </a:ext>
              </a:extLst>
            </p:cNvPr>
            <p:cNvSpPr/>
            <p:nvPr/>
          </p:nvSpPr>
          <p:spPr>
            <a:xfrm>
              <a:off x="2041782" y="1487271"/>
              <a:ext cx="659272" cy="687399"/>
            </a:xfrm>
            <a:custGeom>
              <a:avLst/>
              <a:gdLst>
                <a:gd name="connsiteX0" fmla="*/ 0 w 1073524"/>
                <a:gd name="connsiteY0" fmla="*/ 836053 h 1119326"/>
                <a:gd name="connsiteX1" fmla="*/ 212217 w 1073524"/>
                <a:gd name="connsiteY1" fmla="*/ 143585 h 1119326"/>
                <a:gd name="connsiteX2" fmla="*/ 670751 w 1073524"/>
                <a:gd name="connsiteY2" fmla="*/ 139 h 1119326"/>
                <a:gd name="connsiteX3" fmla="*/ 1073182 w 1073524"/>
                <a:gd name="connsiteY3" fmla="*/ 168255 h 1119326"/>
                <a:gd name="connsiteX4" fmla="*/ 933926 w 1073524"/>
                <a:gd name="connsiteY4" fmla="*/ 239597 h 1119326"/>
                <a:gd name="connsiteX5" fmla="*/ 709803 w 1073524"/>
                <a:gd name="connsiteY5" fmla="*/ 180161 h 1119326"/>
                <a:gd name="connsiteX6" fmla="*/ 463582 w 1073524"/>
                <a:gd name="connsiteY6" fmla="*/ 282079 h 1119326"/>
                <a:gd name="connsiteX7" fmla="*/ 523018 w 1073524"/>
                <a:gd name="connsiteY7" fmla="*/ 501154 h 1119326"/>
                <a:gd name="connsiteX8" fmla="*/ 407575 w 1073524"/>
                <a:gd name="connsiteY8" fmla="*/ 1015409 h 1119326"/>
                <a:gd name="connsiteX9" fmla="*/ 261557 w 1073524"/>
                <a:gd name="connsiteY9" fmla="*/ 1119327 h 1119326"/>
                <a:gd name="connsiteX10" fmla="*/ 95 w 1073524"/>
                <a:gd name="connsiteY10" fmla="*/ 836148 h 111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3524" h="1119326">
                  <a:moveTo>
                    <a:pt x="0" y="836053"/>
                  </a:moveTo>
                  <a:cubicBezTo>
                    <a:pt x="0" y="836053"/>
                    <a:pt x="195263" y="157968"/>
                    <a:pt x="212217" y="143585"/>
                  </a:cubicBezTo>
                  <a:cubicBezTo>
                    <a:pt x="229267" y="129203"/>
                    <a:pt x="614648" y="-4909"/>
                    <a:pt x="670751" y="139"/>
                  </a:cubicBezTo>
                  <a:cubicBezTo>
                    <a:pt x="726758" y="5282"/>
                    <a:pt x="1068134" y="132632"/>
                    <a:pt x="1073182" y="168255"/>
                  </a:cubicBezTo>
                  <a:cubicBezTo>
                    <a:pt x="1078230" y="203879"/>
                    <a:pt x="1027366" y="270173"/>
                    <a:pt x="933926" y="239597"/>
                  </a:cubicBezTo>
                  <a:cubicBezTo>
                    <a:pt x="840486" y="209022"/>
                    <a:pt x="709803" y="180161"/>
                    <a:pt x="709803" y="180161"/>
                  </a:cubicBezTo>
                  <a:lnTo>
                    <a:pt x="463582" y="282079"/>
                  </a:lnTo>
                  <a:cubicBezTo>
                    <a:pt x="463582" y="282079"/>
                    <a:pt x="468630" y="417905"/>
                    <a:pt x="523018" y="501154"/>
                  </a:cubicBezTo>
                  <a:cubicBezTo>
                    <a:pt x="577406" y="584402"/>
                    <a:pt x="419481" y="1003217"/>
                    <a:pt x="407575" y="1015409"/>
                  </a:cubicBezTo>
                  <a:cubicBezTo>
                    <a:pt x="395669" y="1027601"/>
                    <a:pt x="261557" y="1119327"/>
                    <a:pt x="261557" y="1119327"/>
                  </a:cubicBezTo>
                  <a:lnTo>
                    <a:pt x="95" y="836148"/>
                  </a:lnTo>
                  <a:close/>
                </a:path>
              </a:pathLst>
            </a:custGeom>
            <a:solidFill>
              <a:srgbClr val="E3B5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5F558C3-011C-6814-324F-68B435164A6A}"/>
                </a:ext>
              </a:extLst>
            </p:cNvPr>
            <p:cNvSpPr/>
            <p:nvPr/>
          </p:nvSpPr>
          <p:spPr bwMode="auto">
            <a:xfrm>
              <a:off x="2343425" y="1279193"/>
              <a:ext cx="3509997" cy="795968"/>
            </a:xfrm>
            <a:custGeom>
              <a:avLst/>
              <a:gdLst>
                <a:gd name="connsiteX0" fmla="*/ 403316 w 3509997"/>
                <a:gd name="connsiteY0" fmla="*/ 0 h 772558"/>
                <a:gd name="connsiteX1" fmla="*/ 647362 w 3509997"/>
                <a:gd name="connsiteY1" fmla="*/ 0 h 772558"/>
                <a:gd name="connsiteX2" fmla="*/ 3187467 w 3509997"/>
                <a:gd name="connsiteY2" fmla="*/ 0 h 772558"/>
                <a:gd name="connsiteX3" fmla="*/ 3431513 w 3509997"/>
                <a:gd name="connsiteY3" fmla="*/ 0 h 772558"/>
                <a:gd name="connsiteX4" fmla="*/ 3431513 w 3509997"/>
                <a:gd name="connsiteY4" fmla="*/ 2021 h 772558"/>
                <a:gd name="connsiteX5" fmla="*/ 3434298 w 3509997"/>
                <a:gd name="connsiteY5" fmla="*/ 2021 h 772558"/>
                <a:gd name="connsiteX6" fmla="*/ 3448409 w 3509997"/>
                <a:gd name="connsiteY6" fmla="*/ 29450 h 772558"/>
                <a:gd name="connsiteX7" fmla="*/ 3509997 w 3509997"/>
                <a:gd name="connsiteY7" fmla="*/ 379733 h 772558"/>
                <a:gd name="connsiteX8" fmla="*/ 3448409 w 3509997"/>
                <a:gd name="connsiteY8" fmla="*/ 730016 h 772558"/>
                <a:gd name="connsiteX9" fmla="*/ 3431513 w 3509997"/>
                <a:gd name="connsiteY9" fmla="*/ 762857 h 772558"/>
                <a:gd name="connsiteX10" fmla="*/ 3431513 w 3509997"/>
                <a:gd name="connsiteY10" fmla="*/ 772556 h 772558"/>
                <a:gd name="connsiteX11" fmla="*/ 3426523 w 3509997"/>
                <a:gd name="connsiteY11" fmla="*/ 772556 h 772558"/>
                <a:gd name="connsiteX12" fmla="*/ 3426522 w 3509997"/>
                <a:gd name="connsiteY12" fmla="*/ 772558 h 772558"/>
                <a:gd name="connsiteX13" fmla="*/ 3244685 w 3509997"/>
                <a:gd name="connsiteY13" fmla="*/ 772558 h 772558"/>
                <a:gd name="connsiteX14" fmla="*/ 3244685 w 3509997"/>
                <a:gd name="connsiteY14" fmla="*/ 772556 h 772558"/>
                <a:gd name="connsiteX15" fmla="*/ 3187467 w 3509997"/>
                <a:gd name="connsiteY15" fmla="*/ 772556 h 772558"/>
                <a:gd name="connsiteX16" fmla="*/ 3182477 w 3509997"/>
                <a:gd name="connsiteY16" fmla="*/ 772556 h 772558"/>
                <a:gd name="connsiteX17" fmla="*/ 3182476 w 3509997"/>
                <a:gd name="connsiteY17" fmla="*/ 772558 h 772558"/>
                <a:gd name="connsiteX18" fmla="*/ 3000639 w 3509997"/>
                <a:gd name="connsiteY18" fmla="*/ 772558 h 772558"/>
                <a:gd name="connsiteX19" fmla="*/ 3000639 w 3509997"/>
                <a:gd name="connsiteY19" fmla="*/ 772556 h 772558"/>
                <a:gd name="connsiteX20" fmla="*/ 647362 w 3509997"/>
                <a:gd name="connsiteY20" fmla="*/ 772556 h 772558"/>
                <a:gd name="connsiteX21" fmla="*/ 403316 w 3509997"/>
                <a:gd name="connsiteY21" fmla="*/ 772556 h 772558"/>
                <a:gd name="connsiteX22" fmla="*/ 0 w 3509997"/>
                <a:gd name="connsiteY22" fmla="*/ 386278 h 772558"/>
                <a:gd name="connsiteX23" fmla="*/ 403316 w 3509997"/>
                <a:gd name="connsiteY23" fmla="*/ 0 h 772558"/>
                <a:gd name="connsiteX0" fmla="*/ 403316 w 3509997"/>
                <a:gd name="connsiteY0" fmla="*/ 0 h 772558"/>
                <a:gd name="connsiteX1" fmla="*/ 3187467 w 3509997"/>
                <a:gd name="connsiteY1" fmla="*/ 0 h 772558"/>
                <a:gd name="connsiteX2" fmla="*/ 3431513 w 3509997"/>
                <a:gd name="connsiteY2" fmla="*/ 0 h 772558"/>
                <a:gd name="connsiteX3" fmla="*/ 3431513 w 3509997"/>
                <a:gd name="connsiteY3" fmla="*/ 2021 h 772558"/>
                <a:gd name="connsiteX4" fmla="*/ 3434298 w 3509997"/>
                <a:gd name="connsiteY4" fmla="*/ 2021 h 772558"/>
                <a:gd name="connsiteX5" fmla="*/ 3448409 w 3509997"/>
                <a:gd name="connsiteY5" fmla="*/ 29450 h 772558"/>
                <a:gd name="connsiteX6" fmla="*/ 3509997 w 3509997"/>
                <a:gd name="connsiteY6" fmla="*/ 379733 h 772558"/>
                <a:gd name="connsiteX7" fmla="*/ 3448409 w 3509997"/>
                <a:gd name="connsiteY7" fmla="*/ 730016 h 772558"/>
                <a:gd name="connsiteX8" fmla="*/ 3431513 w 3509997"/>
                <a:gd name="connsiteY8" fmla="*/ 762857 h 772558"/>
                <a:gd name="connsiteX9" fmla="*/ 3431513 w 3509997"/>
                <a:gd name="connsiteY9" fmla="*/ 772556 h 772558"/>
                <a:gd name="connsiteX10" fmla="*/ 3426523 w 3509997"/>
                <a:gd name="connsiteY10" fmla="*/ 772556 h 772558"/>
                <a:gd name="connsiteX11" fmla="*/ 3426522 w 3509997"/>
                <a:gd name="connsiteY11" fmla="*/ 772558 h 772558"/>
                <a:gd name="connsiteX12" fmla="*/ 3244685 w 3509997"/>
                <a:gd name="connsiteY12" fmla="*/ 772558 h 772558"/>
                <a:gd name="connsiteX13" fmla="*/ 3244685 w 3509997"/>
                <a:gd name="connsiteY13" fmla="*/ 772556 h 772558"/>
                <a:gd name="connsiteX14" fmla="*/ 3187467 w 3509997"/>
                <a:gd name="connsiteY14" fmla="*/ 772556 h 772558"/>
                <a:gd name="connsiteX15" fmla="*/ 3182477 w 3509997"/>
                <a:gd name="connsiteY15" fmla="*/ 772556 h 772558"/>
                <a:gd name="connsiteX16" fmla="*/ 3182476 w 3509997"/>
                <a:gd name="connsiteY16" fmla="*/ 772558 h 772558"/>
                <a:gd name="connsiteX17" fmla="*/ 3000639 w 3509997"/>
                <a:gd name="connsiteY17" fmla="*/ 772558 h 772558"/>
                <a:gd name="connsiteX18" fmla="*/ 3000639 w 3509997"/>
                <a:gd name="connsiteY18" fmla="*/ 772556 h 772558"/>
                <a:gd name="connsiteX19" fmla="*/ 647362 w 3509997"/>
                <a:gd name="connsiteY19" fmla="*/ 772556 h 772558"/>
                <a:gd name="connsiteX20" fmla="*/ 403316 w 3509997"/>
                <a:gd name="connsiteY20" fmla="*/ 772556 h 772558"/>
                <a:gd name="connsiteX21" fmla="*/ 0 w 3509997"/>
                <a:gd name="connsiteY21" fmla="*/ 386278 h 772558"/>
                <a:gd name="connsiteX22" fmla="*/ 403316 w 3509997"/>
                <a:gd name="connsiteY22" fmla="*/ 0 h 772558"/>
                <a:gd name="connsiteX0" fmla="*/ 403316 w 3509997"/>
                <a:gd name="connsiteY0" fmla="*/ 0 h 772558"/>
                <a:gd name="connsiteX1" fmla="*/ 3187467 w 3509997"/>
                <a:gd name="connsiteY1" fmla="*/ 0 h 772558"/>
                <a:gd name="connsiteX2" fmla="*/ 3431513 w 3509997"/>
                <a:gd name="connsiteY2" fmla="*/ 0 h 772558"/>
                <a:gd name="connsiteX3" fmla="*/ 3431513 w 3509997"/>
                <a:gd name="connsiteY3" fmla="*/ 2021 h 772558"/>
                <a:gd name="connsiteX4" fmla="*/ 3434298 w 3509997"/>
                <a:gd name="connsiteY4" fmla="*/ 2021 h 772558"/>
                <a:gd name="connsiteX5" fmla="*/ 3448409 w 3509997"/>
                <a:gd name="connsiteY5" fmla="*/ 29450 h 772558"/>
                <a:gd name="connsiteX6" fmla="*/ 3509997 w 3509997"/>
                <a:gd name="connsiteY6" fmla="*/ 379733 h 772558"/>
                <a:gd name="connsiteX7" fmla="*/ 3448409 w 3509997"/>
                <a:gd name="connsiteY7" fmla="*/ 730016 h 772558"/>
                <a:gd name="connsiteX8" fmla="*/ 3431513 w 3509997"/>
                <a:gd name="connsiteY8" fmla="*/ 762857 h 772558"/>
                <a:gd name="connsiteX9" fmla="*/ 3431513 w 3509997"/>
                <a:gd name="connsiteY9" fmla="*/ 772556 h 772558"/>
                <a:gd name="connsiteX10" fmla="*/ 3426523 w 3509997"/>
                <a:gd name="connsiteY10" fmla="*/ 772556 h 772558"/>
                <a:gd name="connsiteX11" fmla="*/ 3426522 w 3509997"/>
                <a:gd name="connsiteY11" fmla="*/ 772558 h 772558"/>
                <a:gd name="connsiteX12" fmla="*/ 3244685 w 3509997"/>
                <a:gd name="connsiteY12" fmla="*/ 772558 h 772558"/>
                <a:gd name="connsiteX13" fmla="*/ 3244685 w 3509997"/>
                <a:gd name="connsiteY13" fmla="*/ 772556 h 772558"/>
                <a:gd name="connsiteX14" fmla="*/ 3187467 w 3509997"/>
                <a:gd name="connsiteY14" fmla="*/ 772556 h 772558"/>
                <a:gd name="connsiteX15" fmla="*/ 3182477 w 3509997"/>
                <a:gd name="connsiteY15" fmla="*/ 772556 h 772558"/>
                <a:gd name="connsiteX16" fmla="*/ 3182476 w 3509997"/>
                <a:gd name="connsiteY16" fmla="*/ 772558 h 772558"/>
                <a:gd name="connsiteX17" fmla="*/ 3000639 w 3509997"/>
                <a:gd name="connsiteY17" fmla="*/ 772558 h 772558"/>
                <a:gd name="connsiteX18" fmla="*/ 3000639 w 3509997"/>
                <a:gd name="connsiteY18" fmla="*/ 772556 h 772558"/>
                <a:gd name="connsiteX19" fmla="*/ 403316 w 3509997"/>
                <a:gd name="connsiteY19" fmla="*/ 772556 h 772558"/>
                <a:gd name="connsiteX20" fmla="*/ 0 w 3509997"/>
                <a:gd name="connsiteY20" fmla="*/ 386278 h 772558"/>
                <a:gd name="connsiteX21" fmla="*/ 403316 w 3509997"/>
                <a:gd name="connsiteY21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187467 w 3509997"/>
                <a:gd name="connsiteY13" fmla="*/ 772556 h 772558"/>
                <a:gd name="connsiteX14" fmla="*/ 3182477 w 3509997"/>
                <a:gd name="connsiteY14" fmla="*/ 772556 h 772558"/>
                <a:gd name="connsiteX15" fmla="*/ 3182476 w 3509997"/>
                <a:gd name="connsiteY15" fmla="*/ 772558 h 772558"/>
                <a:gd name="connsiteX16" fmla="*/ 3000639 w 3509997"/>
                <a:gd name="connsiteY16" fmla="*/ 772558 h 772558"/>
                <a:gd name="connsiteX17" fmla="*/ 3000639 w 3509997"/>
                <a:gd name="connsiteY17" fmla="*/ 772556 h 772558"/>
                <a:gd name="connsiteX18" fmla="*/ 403316 w 3509997"/>
                <a:gd name="connsiteY18" fmla="*/ 772556 h 772558"/>
                <a:gd name="connsiteX19" fmla="*/ 0 w 3509997"/>
                <a:gd name="connsiteY19" fmla="*/ 386278 h 772558"/>
                <a:gd name="connsiteX20" fmla="*/ 403316 w 3509997"/>
                <a:gd name="connsiteY20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187467 w 3509997"/>
                <a:gd name="connsiteY13" fmla="*/ 772556 h 772558"/>
                <a:gd name="connsiteX14" fmla="*/ 3182477 w 3509997"/>
                <a:gd name="connsiteY14" fmla="*/ 772556 h 772558"/>
                <a:gd name="connsiteX15" fmla="*/ 3182476 w 3509997"/>
                <a:gd name="connsiteY15" fmla="*/ 772558 h 772558"/>
                <a:gd name="connsiteX16" fmla="*/ 3000639 w 3509997"/>
                <a:gd name="connsiteY16" fmla="*/ 772558 h 772558"/>
                <a:gd name="connsiteX17" fmla="*/ 403316 w 3509997"/>
                <a:gd name="connsiteY17" fmla="*/ 772556 h 772558"/>
                <a:gd name="connsiteX18" fmla="*/ 0 w 3509997"/>
                <a:gd name="connsiteY18" fmla="*/ 386278 h 772558"/>
                <a:gd name="connsiteX19" fmla="*/ 403316 w 3509997"/>
                <a:gd name="connsiteY19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187467 w 3509997"/>
                <a:gd name="connsiteY13" fmla="*/ 772556 h 772558"/>
                <a:gd name="connsiteX14" fmla="*/ 3182477 w 3509997"/>
                <a:gd name="connsiteY14" fmla="*/ 772556 h 772558"/>
                <a:gd name="connsiteX15" fmla="*/ 3000639 w 3509997"/>
                <a:gd name="connsiteY15" fmla="*/ 772558 h 772558"/>
                <a:gd name="connsiteX16" fmla="*/ 403316 w 3509997"/>
                <a:gd name="connsiteY16" fmla="*/ 772556 h 772558"/>
                <a:gd name="connsiteX17" fmla="*/ 0 w 3509997"/>
                <a:gd name="connsiteY17" fmla="*/ 386278 h 772558"/>
                <a:gd name="connsiteX18" fmla="*/ 403316 w 3509997"/>
                <a:gd name="connsiteY18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182477 w 3509997"/>
                <a:gd name="connsiteY13" fmla="*/ 772556 h 772558"/>
                <a:gd name="connsiteX14" fmla="*/ 3000639 w 3509997"/>
                <a:gd name="connsiteY14" fmla="*/ 772558 h 772558"/>
                <a:gd name="connsiteX15" fmla="*/ 403316 w 3509997"/>
                <a:gd name="connsiteY15" fmla="*/ 772556 h 772558"/>
                <a:gd name="connsiteX16" fmla="*/ 0 w 3509997"/>
                <a:gd name="connsiteY16" fmla="*/ 386278 h 772558"/>
                <a:gd name="connsiteX17" fmla="*/ 403316 w 3509997"/>
                <a:gd name="connsiteY17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000639 w 3509997"/>
                <a:gd name="connsiteY13" fmla="*/ 772558 h 772558"/>
                <a:gd name="connsiteX14" fmla="*/ 403316 w 3509997"/>
                <a:gd name="connsiteY14" fmla="*/ 772556 h 772558"/>
                <a:gd name="connsiteX15" fmla="*/ 0 w 3509997"/>
                <a:gd name="connsiteY15" fmla="*/ 386278 h 772558"/>
                <a:gd name="connsiteX16" fmla="*/ 403316 w 3509997"/>
                <a:gd name="connsiteY16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000639 w 3509997"/>
                <a:gd name="connsiteY12" fmla="*/ 772558 h 772558"/>
                <a:gd name="connsiteX13" fmla="*/ 403316 w 3509997"/>
                <a:gd name="connsiteY13" fmla="*/ 772556 h 772558"/>
                <a:gd name="connsiteX14" fmla="*/ 0 w 3509997"/>
                <a:gd name="connsiteY14" fmla="*/ 386278 h 772558"/>
                <a:gd name="connsiteX15" fmla="*/ 403316 w 3509997"/>
                <a:gd name="connsiteY15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000639 w 3509997"/>
                <a:gd name="connsiteY11" fmla="*/ 772558 h 772558"/>
                <a:gd name="connsiteX12" fmla="*/ 403316 w 3509997"/>
                <a:gd name="connsiteY12" fmla="*/ 772556 h 772558"/>
                <a:gd name="connsiteX13" fmla="*/ 0 w 3509997"/>
                <a:gd name="connsiteY13" fmla="*/ 386278 h 772558"/>
                <a:gd name="connsiteX14" fmla="*/ 403316 w 3509997"/>
                <a:gd name="connsiteY14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403316 w 3509997"/>
                <a:gd name="connsiteY11" fmla="*/ 772556 h 772558"/>
                <a:gd name="connsiteX12" fmla="*/ 0 w 3509997"/>
                <a:gd name="connsiteY12" fmla="*/ 386278 h 772558"/>
                <a:gd name="connsiteX13" fmla="*/ 403316 w 3509997"/>
                <a:gd name="connsiteY13" fmla="*/ 0 h 77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09997" h="772558">
                  <a:moveTo>
                    <a:pt x="403316" y="0"/>
                  </a:moveTo>
                  <a:lnTo>
                    <a:pt x="3431513" y="0"/>
                  </a:lnTo>
                  <a:lnTo>
                    <a:pt x="3431513" y="2021"/>
                  </a:lnTo>
                  <a:lnTo>
                    <a:pt x="3434298" y="2021"/>
                  </a:lnTo>
                  <a:lnTo>
                    <a:pt x="3448409" y="29450"/>
                  </a:lnTo>
                  <a:cubicBezTo>
                    <a:pt x="3486461" y="119095"/>
                    <a:pt x="3509997" y="242939"/>
                    <a:pt x="3509997" y="379733"/>
                  </a:cubicBezTo>
                  <a:cubicBezTo>
                    <a:pt x="3509997" y="516527"/>
                    <a:pt x="3486461" y="640371"/>
                    <a:pt x="3448409" y="730016"/>
                  </a:cubicBezTo>
                  <a:lnTo>
                    <a:pt x="3431513" y="762857"/>
                  </a:lnTo>
                  <a:lnTo>
                    <a:pt x="3431513" y="772556"/>
                  </a:lnTo>
                  <a:lnTo>
                    <a:pt x="3426523" y="772556"/>
                  </a:lnTo>
                  <a:cubicBezTo>
                    <a:pt x="3426523" y="772557"/>
                    <a:pt x="3426522" y="772557"/>
                    <a:pt x="3426522" y="772558"/>
                  </a:cubicBezTo>
                  <a:lnTo>
                    <a:pt x="403316" y="772556"/>
                  </a:lnTo>
                  <a:cubicBezTo>
                    <a:pt x="180571" y="772556"/>
                    <a:pt x="0" y="599613"/>
                    <a:pt x="0" y="386278"/>
                  </a:cubicBezTo>
                  <a:cubicBezTo>
                    <a:pt x="0" y="172943"/>
                    <a:pt x="180571" y="0"/>
                    <a:pt x="403316" y="0"/>
                  </a:cubicBezTo>
                  <a:close/>
                </a:path>
              </a:pathLst>
            </a:custGeom>
            <a:solidFill>
              <a:schemeClr val="accent1"/>
            </a:solidFill>
            <a:ln w="28575">
              <a:solidFill>
                <a:schemeClr val="bg1">
                  <a:lumMod val="85000"/>
                </a:schemeClr>
              </a:solidFill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2074543-85D4-7D3F-CCA3-3DADBAAE9A02}"/>
                </a:ext>
              </a:extLst>
            </p:cNvPr>
            <p:cNvGrpSpPr/>
            <p:nvPr/>
          </p:nvGrpSpPr>
          <p:grpSpPr>
            <a:xfrm>
              <a:off x="2119638" y="1575422"/>
              <a:ext cx="553874" cy="599131"/>
              <a:chOff x="817562" y="1474894"/>
              <a:chExt cx="901900" cy="975595"/>
            </a:xfrm>
          </p:grpSpPr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2D44D4FE-DA47-D84F-C7F4-F331F1F5D34F}"/>
                  </a:ext>
                </a:extLst>
              </p:cNvPr>
              <p:cNvSpPr/>
              <p:nvPr/>
            </p:nvSpPr>
            <p:spPr>
              <a:xfrm>
                <a:off x="817562" y="1474894"/>
                <a:ext cx="901900" cy="975595"/>
              </a:xfrm>
              <a:custGeom>
                <a:avLst/>
                <a:gdLst>
                  <a:gd name="connsiteX0" fmla="*/ 843703 w 901900"/>
                  <a:gd name="connsiteY0" fmla="*/ 586 h 975595"/>
                  <a:gd name="connsiteX1" fmla="*/ 870014 w 901900"/>
                  <a:gd name="connsiteY1" fmla="*/ 11093 h 975595"/>
                  <a:gd name="connsiteX2" fmla="*/ 837724 w 901900"/>
                  <a:gd name="connsiteY2" fmla="*/ 204641 h 975595"/>
                  <a:gd name="connsiteX3" fmla="*/ 583026 w 901900"/>
                  <a:gd name="connsiteY3" fmla="*/ 433813 h 975595"/>
                  <a:gd name="connsiteX4" fmla="*/ 500277 w 901900"/>
                  <a:gd name="connsiteY4" fmla="*/ 605811 h 975595"/>
                  <a:gd name="connsiteX5" fmla="*/ 471523 w 901900"/>
                  <a:gd name="connsiteY5" fmla="*/ 646942 h 975595"/>
                  <a:gd name="connsiteX6" fmla="*/ 469773 w 901900"/>
                  <a:gd name="connsiteY6" fmla="*/ 651173 h 975595"/>
                  <a:gd name="connsiteX7" fmla="*/ 125921 w 901900"/>
                  <a:gd name="connsiteY7" fmla="*/ 975595 h 975595"/>
                  <a:gd name="connsiteX8" fmla="*/ 0 w 901900"/>
                  <a:gd name="connsiteY8" fmla="*/ 832529 h 975595"/>
                  <a:gd name="connsiteX9" fmla="*/ 134112 w 901900"/>
                  <a:gd name="connsiteY9" fmla="*/ 604215 h 975595"/>
                  <a:gd name="connsiteX10" fmla="*/ 134968 w 901900"/>
                  <a:gd name="connsiteY10" fmla="*/ 604215 h 975595"/>
                  <a:gd name="connsiteX11" fmla="*/ 135839 w 901900"/>
                  <a:gd name="connsiteY11" fmla="*/ 595321 h 975595"/>
                  <a:gd name="connsiteX12" fmla="*/ 346996 w 901900"/>
                  <a:gd name="connsiteY12" fmla="*/ 260744 h 975595"/>
                  <a:gd name="connsiteX13" fmla="*/ 666274 w 901900"/>
                  <a:gd name="connsiteY13" fmla="*/ 84150 h 975595"/>
                  <a:gd name="connsiteX14" fmla="*/ 843703 w 901900"/>
                  <a:gd name="connsiteY14" fmla="*/ 586 h 975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01900" h="975595">
                    <a:moveTo>
                      <a:pt x="843703" y="586"/>
                    </a:moveTo>
                    <a:cubicBezTo>
                      <a:pt x="853454" y="1838"/>
                      <a:pt x="862370" y="5152"/>
                      <a:pt x="870014" y="11093"/>
                    </a:cubicBezTo>
                    <a:cubicBezTo>
                      <a:pt x="931165" y="58623"/>
                      <a:pt x="895446" y="153778"/>
                      <a:pt x="837724" y="204641"/>
                    </a:cubicBezTo>
                    <a:cubicBezTo>
                      <a:pt x="780003" y="255600"/>
                      <a:pt x="589789" y="426860"/>
                      <a:pt x="583026" y="433813"/>
                    </a:cubicBezTo>
                    <a:cubicBezTo>
                      <a:pt x="579645" y="437242"/>
                      <a:pt x="553760" y="519014"/>
                      <a:pt x="500277" y="605811"/>
                    </a:cubicBezTo>
                    <a:lnTo>
                      <a:pt x="471523" y="646942"/>
                    </a:lnTo>
                    <a:lnTo>
                      <a:pt x="469773" y="651173"/>
                    </a:lnTo>
                    <a:cubicBezTo>
                      <a:pt x="356616" y="868438"/>
                      <a:pt x="125921" y="975595"/>
                      <a:pt x="125921" y="975595"/>
                    </a:cubicBezTo>
                    <a:lnTo>
                      <a:pt x="0" y="832529"/>
                    </a:lnTo>
                    <a:lnTo>
                      <a:pt x="134112" y="604215"/>
                    </a:lnTo>
                    <a:lnTo>
                      <a:pt x="134968" y="604215"/>
                    </a:lnTo>
                    <a:lnTo>
                      <a:pt x="135839" y="595321"/>
                    </a:lnTo>
                    <a:cubicBezTo>
                      <a:pt x="161949" y="467079"/>
                      <a:pt x="242602" y="318513"/>
                      <a:pt x="346996" y="260744"/>
                    </a:cubicBezTo>
                    <a:lnTo>
                      <a:pt x="666274" y="84150"/>
                    </a:lnTo>
                    <a:cubicBezTo>
                      <a:pt x="666274" y="84150"/>
                      <a:pt x="775445" y="-8174"/>
                      <a:pt x="843703" y="586"/>
                    </a:cubicBezTo>
                    <a:close/>
                  </a:path>
                </a:pathLst>
              </a:custGeom>
              <a:solidFill>
                <a:srgbClr val="EBBB9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6B8D4E18-089E-A95E-7D47-37561144BF23}"/>
                  </a:ext>
                </a:extLst>
              </p:cNvPr>
              <p:cNvSpPr/>
              <p:nvPr/>
            </p:nvSpPr>
            <p:spPr>
              <a:xfrm>
                <a:off x="1529175" y="1493600"/>
                <a:ext cx="164746" cy="146987"/>
              </a:xfrm>
              <a:custGeom>
                <a:avLst/>
                <a:gdLst>
                  <a:gd name="connsiteX0" fmla="*/ 4193 w 164746"/>
                  <a:gd name="connsiteY0" fmla="*/ 59063 h 146987"/>
                  <a:gd name="connsiteX1" fmla="*/ 12765 w 164746"/>
                  <a:gd name="connsiteY1" fmla="*/ 97734 h 146987"/>
                  <a:gd name="connsiteX2" fmla="*/ 70201 w 164746"/>
                  <a:gd name="connsiteY2" fmla="*/ 146978 h 146987"/>
                  <a:gd name="connsiteX3" fmla="*/ 161260 w 164746"/>
                  <a:gd name="connsiteY3" fmla="*/ 32678 h 146987"/>
                  <a:gd name="connsiteX4" fmla="*/ 62009 w 164746"/>
                  <a:gd name="connsiteY4" fmla="*/ 16772 h 146987"/>
                  <a:gd name="connsiteX5" fmla="*/ 4193 w 164746"/>
                  <a:gd name="connsiteY5" fmla="*/ 59063 h 146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46" h="146987">
                    <a:moveTo>
                      <a:pt x="4193" y="59063"/>
                    </a:moveTo>
                    <a:cubicBezTo>
                      <a:pt x="-4285" y="73445"/>
                      <a:pt x="859" y="85066"/>
                      <a:pt x="12765" y="97734"/>
                    </a:cubicBezTo>
                    <a:cubicBezTo>
                      <a:pt x="24671" y="110402"/>
                      <a:pt x="60104" y="146121"/>
                      <a:pt x="70201" y="146978"/>
                    </a:cubicBezTo>
                    <a:cubicBezTo>
                      <a:pt x="80297" y="147740"/>
                      <a:pt x="184977" y="101639"/>
                      <a:pt x="161260" y="32678"/>
                    </a:cubicBezTo>
                    <a:cubicBezTo>
                      <a:pt x="141638" y="-24281"/>
                      <a:pt x="76297" y="8866"/>
                      <a:pt x="62009" y="16772"/>
                    </a:cubicBezTo>
                    <a:cubicBezTo>
                      <a:pt x="58295" y="18867"/>
                      <a:pt x="8765" y="51443"/>
                      <a:pt x="4193" y="59063"/>
                    </a:cubicBezTo>
                    <a:close/>
                  </a:path>
                </a:pathLst>
              </a:custGeom>
              <a:solidFill>
                <a:srgbClr val="FAC7A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5A2D48E-7646-E999-B53D-6A56084C095D}"/>
                </a:ext>
              </a:extLst>
            </p:cNvPr>
            <p:cNvSpPr/>
            <p:nvPr/>
          </p:nvSpPr>
          <p:spPr>
            <a:xfrm rot="19133400">
              <a:off x="1963309" y="1951190"/>
              <a:ext cx="213214" cy="351144"/>
            </a:xfrm>
            <a:custGeom>
              <a:avLst/>
              <a:gdLst>
                <a:gd name="connsiteX0" fmla="*/ 0 w 347186"/>
                <a:gd name="connsiteY0" fmla="*/ 0 h 571785"/>
                <a:gd name="connsiteX1" fmla="*/ 347186 w 347186"/>
                <a:gd name="connsiteY1" fmla="*/ 0 h 571785"/>
                <a:gd name="connsiteX2" fmla="*/ 347186 w 347186"/>
                <a:gd name="connsiteY2" fmla="*/ 571786 h 571785"/>
                <a:gd name="connsiteX3" fmla="*/ 0 w 347186"/>
                <a:gd name="connsiteY3" fmla="*/ 571786 h 57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186" h="571785">
                  <a:moveTo>
                    <a:pt x="0" y="0"/>
                  </a:moveTo>
                  <a:lnTo>
                    <a:pt x="347186" y="0"/>
                  </a:lnTo>
                  <a:lnTo>
                    <a:pt x="347186" y="571786"/>
                  </a:lnTo>
                  <a:lnTo>
                    <a:pt x="0" y="57178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 useBgFill="1">
          <p:nvSpPr>
            <p:cNvPr id="105" name="Isosceles Triangle 104">
              <a:extLst>
                <a:ext uri="{FF2B5EF4-FFF2-40B4-BE49-F238E27FC236}">
                  <a16:creationId xmlns:a16="http://schemas.microsoft.com/office/drawing/2014/main" id="{D2A1835B-8491-52E0-A402-EC5288CAE68B}"/>
                </a:ext>
              </a:extLst>
            </p:cNvPr>
            <p:cNvSpPr/>
            <p:nvPr/>
          </p:nvSpPr>
          <p:spPr bwMode="auto">
            <a:xfrm rot="13679421">
              <a:off x="1676032" y="2161297"/>
              <a:ext cx="596586" cy="64408"/>
            </a:xfrm>
            <a:prstGeom prst="triangle">
              <a:avLst/>
            </a:prstGeom>
            <a:ln>
              <a:noFill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BA3BFB37-EFD4-48EB-0E47-27C7FC880BED}"/>
                </a:ext>
              </a:extLst>
            </p:cNvPr>
            <p:cNvSpPr/>
            <p:nvPr/>
          </p:nvSpPr>
          <p:spPr bwMode="auto">
            <a:xfrm>
              <a:off x="6209141" y="1212965"/>
              <a:ext cx="3273866" cy="928425"/>
            </a:xfrm>
            <a:custGeom>
              <a:avLst/>
              <a:gdLst>
                <a:gd name="connsiteX0" fmla="*/ 3082178 w 3146121"/>
                <a:gd name="connsiteY0" fmla="*/ 0 h 995396"/>
                <a:gd name="connsiteX1" fmla="*/ 2596897 w 3146121"/>
                <a:gd name="connsiteY1" fmla="*/ 0 h 995396"/>
                <a:gd name="connsiteX2" fmla="*/ 813871 w 3146121"/>
                <a:gd name="connsiteY2" fmla="*/ 0 h 995396"/>
                <a:gd name="connsiteX3" fmla="*/ 328590 w 3146121"/>
                <a:gd name="connsiteY3" fmla="*/ 0 h 995396"/>
                <a:gd name="connsiteX4" fmla="*/ 0 w 3146121"/>
                <a:gd name="connsiteY4" fmla="*/ 497697 h 995396"/>
                <a:gd name="connsiteX5" fmla="*/ 328590 w 3146121"/>
                <a:gd name="connsiteY5" fmla="*/ 995394 h 995396"/>
                <a:gd name="connsiteX6" fmla="*/ 813871 w 3146121"/>
                <a:gd name="connsiteY6" fmla="*/ 995394 h 995396"/>
                <a:gd name="connsiteX7" fmla="*/ 2444684 w 3146121"/>
                <a:gd name="connsiteY7" fmla="*/ 995394 h 995396"/>
                <a:gd name="connsiteX8" fmla="*/ 2444684 w 3146121"/>
                <a:gd name="connsiteY8" fmla="*/ 995396 h 995396"/>
                <a:gd name="connsiteX9" fmla="*/ 2592831 w 3146121"/>
                <a:gd name="connsiteY9" fmla="*/ 995396 h 995396"/>
                <a:gd name="connsiteX10" fmla="*/ 2592832 w 3146121"/>
                <a:gd name="connsiteY10" fmla="*/ 995394 h 995396"/>
                <a:gd name="connsiteX11" fmla="*/ 2596897 w 3146121"/>
                <a:gd name="connsiteY11" fmla="*/ 995394 h 995396"/>
                <a:gd name="connsiteX12" fmla="*/ 2929965 w 3146121"/>
                <a:gd name="connsiteY12" fmla="*/ 995394 h 995396"/>
                <a:gd name="connsiteX13" fmla="*/ 2929965 w 3146121"/>
                <a:gd name="connsiteY13" fmla="*/ 995396 h 995396"/>
                <a:gd name="connsiteX14" fmla="*/ 3078112 w 3146121"/>
                <a:gd name="connsiteY14" fmla="*/ 995396 h 995396"/>
                <a:gd name="connsiteX15" fmla="*/ 3078113 w 3146121"/>
                <a:gd name="connsiteY15" fmla="*/ 995394 h 995396"/>
                <a:gd name="connsiteX16" fmla="*/ 3082178 w 3146121"/>
                <a:gd name="connsiteY16" fmla="*/ 995394 h 995396"/>
                <a:gd name="connsiteX17" fmla="*/ 3082178 w 3146121"/>
                <a:gd name="connsiteY17" fmla="*/ 982897 h 995396"/>
                <a:gd name="connsiteX18" fmla="*/ 3095944 w 3146121"/>
                <a:gd name="connsiteY18" fmla="*/ 940583 h 995396"/>
                <a:gd name="connsiteX19" fmla="*/ 3146121 w 3146121"/>
                <a:gd name="connsiteY19" fmla="*/ 489264 h 995396"/>
                <a:gd name="connsiteX20" fmla="*/ 3095944 w 3146121"/>
                <a:gd name="connsiteY20" fmla="*/ 37944 h 995396"/>
                <a:gd name="connsiteX21" fmla="*/ 3084447 w 3146121"/>
                <a:gd name="connsiteY21" fmla="*/ 2603 h 995396"/>
                <a:gd name="connsiteX22" fmla="*/ 3082178 w 3146121"/>
                <a:gd name="connsiteY22" fmla="*/ 2603 h 995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46121" h="995396">
                  <a:moveTo>
                    <a:pt x="3082178" y="0"/>
                  </a:moveTo>
                  <a:lnTo>
                    <a:pt x="2596897" y="0"/>
                  </a:lnTo>
                  <a:lnTo>
                    <a:pt x="813871" y="0"/>
                  </a:lnTo>
                  <a:lnTo>
                    <a:pt x="328590" y="0"/>
                  </a:lnTo>
                  <a:cubicBezTo>
                    <a:pt x="147115" y="0"/>
                    <a:pt x="0" y="222827"/>
                    <a:pt x="0" y="497697"/>
                  </a:cubicBezTo>
                  <a:cubicBezTo>
                    <a:pt x="0" y="772567"/>
                    <a:pt x="147115" y="995394"/>
                    <a:pt x="328590" y="995394"/>
                  </a:cubicBezTo>
                  <a:lnTo>
                    <a:pt x="813871" y="995394"/>
                  </a:lnTo>
                  <a:lnTo>
                    <a:pt x="2444684" y="995394"/>
                  </a:lnTo>
                  <a:lnTo>
                    <a:pt x="2444684" y="995396"/>
                  </a:lnTo>
                  <a:lnTo>
                    <a:pt x="2592831" y="995396"/>
                  </a:lnTo>
                  <a:lnTo>
                    <a:pt x="2592832" y="995394"/>
                  </a:lnTo>
                  <a:lnTo>
                    <a:pt x="2596897" y="995394"/>
                  </a:lnTo>
                  <a:lnTo>
                    <a:pt x="2929965" y="995394"/>
                  </a:lnTo>
                  <a:lnTo>
                    <a:pt x="2929965" y="995396"/>
                  </a:lnTo>
                  <a:lnTo>
                    <a:pt x="3078112" y="995396"/>
                  </a:lnTo>
                  <a:lnTo>
                    <a:pt x="3078113" y="995394"/>
                  </a:lnTo>
                  <a:lnTo>
                    <a:pt x="3082178" y="995394"/>
                  </a:lnTo>
                  <a:lnTo>
                    <a:pt x="3082178" y="982897"/>
                  </a:lnTo>
                  <a:lnTo>
                    <a:pt x="3095944" y="940583"/>
                  </a:lnTo>
                  <a:cubicBezTo>
                    <a:pt x="3126946" y="825081"/>
                    <a:pt x="3146121" y="665515"/>
                    <a:pt x="3146121" y="489264"/>
                  </a:cubicBezTo>
                  <a:cubicBezTo>
                    <a:pt x="3146121" y="313013"/>
                    <a:pt x="3126946" y="153447"/>
                    <a:pt x="3095944" y="37944"/>
                  </a:cubicBezTo>
                  <a:lnTo>
                    <a:pt x="3084447" y="2603"/>
                  </a:lnTo>
                  <a:lnTo>
                    <a:pt x="3082178" y="26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B476896-DC5C-7615-9B7E-8A5B85DEBA4C}"/>
                </a:ext>
              </a:extLst>
            </p:cNvPr>
            <p:cNvSpPr/>
            <p:nvPr/>
          </p:nvSpPr>
          <p:spPr>
            <a:xfrm flipH="1">
              <a:off x="9497374" y="1575449"/>
              <a:ext cx="416001" cy="308097"/>
            </a:xfrm>
            <a:custGeom>
              <a:avLst/>
              <a:gdLst>
                <a:gd name="connsiteX0" fmla="*/ 255175 w 677395"/>
                <a:gd name="connsiteY0" fmla="*/ 0 h 501689"/>
                <a:gd name="connsiteX1" fmla="*/ 490290 w 677395"/>
                <a:gd name="connsiteY1" fmla="*/ 109179 h 501689"/>
                <a:gd name="connsiteX2" fmla="*/ 495263 w 677395"/>
                <a:gd name="connsiteY2" fmla="*/ 120401 h 501689"/>
                <a:gd name="connsiteX3" fmla="*/ 514636 w 677395"/>
                <a:gd name="connsiteY3" fmla="*/ 92107 h 501689"/>
                <a:gd name="connsiteX4" fmla="*/ 676656 w 677395"/>
                <a:gd name="connsiteY4" fmla="*/ 235839 h 501689"/>
                <a:gd name="connsiteX5" fmla="*/ 643318 w 677395"/>
                <a:gd name="connsiteY5" fmla="*/ 299943 h 501689"/>
                <a:gd name="connsiteX6" fmla="*/ 595187 w 677395"/>
                <a:gd name="connsiteY6" fmla="*/ 291751 h 501689"/>
                <a:gd name="connsiteX7" fmla="*/ 532619 w 677395"/>
                <a:gd name="connsiteY7" fmla="*/ 254037 h 501689"/>
                <a:gd name="connsiteX8" fmla="*/ 628650 w 677395"/>
                <a:gd name="connsiteY8" fmla="*/ 390240 h 501689"/>
                <a:gd name="connsiteX9" fmla="*/ 581501 w 677395"/>
                <a:gd name="connsiteY9" fmla="*/ 445008 h 501689"/>
                <a:gd name="connsiteX10" fmla="*/ 536460 w 677395"/>
                <a:gd name="connsiteY10" fmla="*/ 425999 h 501689"/>
                <a:gd name="connsiteX11" fmla="*/ 500150 w 677395"/>
                <a:gd name="connsiteY11" fmla="*/ 390537 h 501689"/>
                <a:gd name="connsiteX12" fmla="*/ 539496 w 677395"/>
                <a:gd name="connsiteY12" fmla="*/ 446342 h 501689"/>
                <a:gd name="connsiteX13" fmla="*/ 492347 w 677395"/>
                <a:gd name="connsiteY13" fmla="*/ 501110 h 501689"/>
                <a:gd name="connsiteX14" fmla="*/ 333218 w 677395"/>
                <a:gd name="connsiteY14" fmla="*/ 355367 h 501689"/>
                <a:gd name="connsiteX15" fmla="*/ 328644 w 677395"/>
                <a:gd name="connsiteY15" fmla="*/ 349149 h 501689"/>
                <a:gd name="connsiteX16" fmla="*/ 306613 w 677395"/>
                <a:gd name="connsiteY16" fmla="*/ 353938 h 501689"/>
                <a:gd name="connsiteX17" fmla="*/ 255175 w 677395"/>
                <a:gd name="connsiteY17" fmla="*/ 357569 h 501689"/>
                <a:gd name="connsiteX18" fmla="*/ 0 w 677395"/>
                <a:gd name="connsiteY18" fmla="*/ 178784 h 501689"/>
                <a:gd name="connsiteX19" fmla="*/ 255175 w 677395"/>
                <a:gd name="connsiteY19" fmla="*/ 0 h 501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77395" h="501689">
                  <a:moveTo>
                    <a:pt x="255175" y="0"/>
                  </a:moveTo>
                  <a:cubicBezTo>
                    <a:pt x="360831" y="0"/>
                    <a:pt x="451539" y="45006"/>
                    <a:pt x="490290" y="109179"/>
                  </a:cubicBezTo>
                  <a:lnTo>
                    <a:pt x="495263" y="120401"/>
                  </a:lnTo>
                  <a:lnTo>
                    <a:pt x="514636" y="92107"/>
                  </a:lnTo>
                  <a:lnTo>
                    <a:pt x="676656" y="235839"/>
                  </a:lnTo>
                  <a:cubicBezTo>
                    <a:pt x="676656" y="235839"/>
                    <a:pt x="685324" y="278225"/>
                    <a:pt x="643318" y="299943"/>
                  </a:cubicBezTo>
                  <a:cubicBezTo>
                    <a:pt x="632841" y="305372"/>
                    <a:pt x="615422" y="301146"/>
                    <a:pt x="595187" y="291751"/>
                  </a:cubicBezTo>
                  <a:lnTo>
                    <a:pt x="532619" y="254037"/>
                  </a:lnTo>
                  <a:lnTo>
                    <a:pt x="628650" y="390240"/>
                  </a:lnTo>
                  <a:cubicBezTo>
                    <a:pt x="628650" y="390240"/>
                    <a:pt x="627316" y="433578"/>
                    <a:pt x="581501" y="445008"/>
                  </a:cubicBezTo>
                  <a:cubicBezTo>
                    <a:pt x="570024" y="447890"/>
                    <a:pt x="554016" y="439782"/>
                    <a:pt x="536460" y="425999"/>
                  </a:cubicBezTo>
                  <a:lnTo>
                    <a:pt x="500150" y="390537"/>
                  </a:lnTo>
                  <a:lnTo>
                    <a:pt x="539496" y="446342"/>
                  </a:lnTo>
                  <a:cubicBezTo>
                    <a:pt x="539496" y="446342"/>
                    <a:pt x="538162" y="489680"/>
                    <a:pt x="492347" y="501110"/>
                  </a:cubicBezTo>
                  <a:cubicBezTo>
                    <a:pt x="452176" y="511195"/>
                    <a:pt x="356507" y="386658"/>
                    <a:pt x="333218" y="355367"/>
                  </a:cubicBezTo>
                  <a:lnTo>
                    <a:pt x="328644" y="349149"/>
                  </a:lnTo>
                  <a:lnTo>
                    <a:pt x="306613" y="353938"/>
                  </a:lnTo>
                  <a:cubicBezTo>
                    <a:pt x="289999" y="356319"/>
                    <a:pt x="272796" y="357569"/>
                    <a:pt x="255175" y="357569"/>
                  </a:cubicBezTo>
                  <a:cubicBezTo>
                    <a:pt x="114205" y="357569"/>
                    <a:pt x="0" y="277559"/>
                    <a:pt x="0" y="178784"/>
                  </a:cubicBezTo>
                  <a:cubicBezTo>
                    <a:pt x="0" y="80010"/>
                    <a:pt x="114300" y="0"/>
                    <a:pt x="255175" y="0"/>
                  </a:cubicBezTo>
                  <a:close/>
                </a:path>
              </a:pathLst>
            </a:custGeom>
            <a:solidFill>
              <a:srgbClr val="CFA58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DACB9D5-5975-DA5F-339A-0031982745B4}"/>
                </a:ext>
              </a:extLst>
            </p:cNvPr>
            <p:cNvSpPr/>
            <p:nvPr/>
          </p:nvSpPr>
          <p:spPr>
            <a:xfrm flipH="1">
              <a:off x="9490949" y="1487271"/>
              <a:ext cx="659272" cy="687399"/>
            </a:xfrm>
            <a:custGeom>
              <a:avLst/>
              <a:gdLst>
                <a:gd name="connsiteX0" fmla="*/ 0 w 1073524"/>
                <a:gd name="connsiteY0" fmla="*/ 836053 h 1119326"/>
                <a:gd name="connsiteX1" fmla="*/ 212217 w 1073524"/>
                <a:gd name="connsiteY1" fmla="*/ 143585 h 1119326"/>
                <a:gd name="connsiteX2" fmla="*/ 670751 w 1073524"/>
                <a:gd name="connsiteY2" fmla="*/ 139 h 1119326"/>
                <a:gd name="connsiteX3" fmla="*/ 1073182 w 1073524"/>
                <a:gd name="connsiteY3" fmla="*/ 168255 h 1119326"/>
                <a:gd name="connsiteX4" fmla="*/ 933926 w 1073524"/>
                <a:gd name="connsiteY4" fmla="*/ 239597 h 1119326"/>
                <a:gd name="connsiteX5" fmla="*/ 709803 w 1073524"/>
                <a:gd name="connsiteY5" fmla="*/ 180161 h 1119326"/>
                <a:gd name="connsiteX6" fmla="*/ 463582 w 1073524"/>
                <a:gd name="connsiteY6" fmla="*/ 282079 h 1119326"/>
                <a:gd name="connsiteX7" fmla="*/ 523018 w 1073524"/>
                <a:gd name="connsiteY7" fmla="*/ 501154 h 1119326"/>
                <a:gd name="connsiteX8" fmla="*/ 407575 w 1073524"/>
                <a:gd name="connsiteY8" fmla="*/ 1015409 h 1119326"/>
                <a:gd name="connsiteX9" fmla="*/ 261557 w 1073524"/>
                <a:gd name="connsiteY9" fmla="*/ 1119327 h 1119326"/>
                <a:gd name="connsiteX10" fmla="*/ 95 w 1073524"/>
                <a:gd name="connsiteY10" fmla="*/ 836148 h 1119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3524" h="1119326">
                  <a:moveTo>
                    <a:pt x="0" y="836053"/>
                  </a:moveTo>
                  <a:cubicBezTo>
                    <a:pt x="0" y="836053"/>
                    <a:pt x="195263" y="157968"/>
                    <a:pt x="212217" y="143585"/>
                  </a:cubicBezTo>
                  <a:cubicBezTo>
                    <a:pt x="229267" y="129203"/>
                    <a:pt x="614648" y="-4909"/>
                    <a:pt x="670751" y="139"/>
                  </a:cubicBezTo>
                  <a:cubicBezTo>
                    <a:pt x="726758" y="5282"/>
                    <a:pt x="1068134" y="132632"/>
                    <a:pt x="1073182" y="168255"/>
                  </a:cubicBezTo>
                  <a:cubicBezTo>
                    <a:pt x="1078230" y="203879"/>
                    <a:pt x="1027366" y="270173"/>
                    <a:pt x="933926" y="239597"/>
                  </a:cubicBezTo>
                  <a:cubicBezTo>
                    <a:pt x="840486" y="209022"/>
                    <a:pt x="709803" y="180161"/>
                    <a:pt x="709803" y="180161"/>
                  </a:cubicBezTo>
                  <a:lnTo>
                    <a:pt x="463582" y="282079"/>
                  </a:lnTo>
                  <a:cubicBezTo>
                    <a:pt x="463582" y="282079"/>
                    <a:pt x="468630" y="417905"/>
                    <a:pt x="523018" y="501154"/>
                  </a:cubicBezTo>
                  <a:cubicBezTo>
                    <a:pt x="577406" y="584402"/>
                    <a:pt x="419481" y="1003217"/>
                    <a:pt x="407575" y="1015409"/>
                  </a:cubicBezTo>
                  <a:cubicBezTo>
                    <a:pt x="395669" y="1027601"/>
                    <a:pt x="261557" y="1119327"/>
                    <a:pt x="261557" y="1119327"/>
                  </a:cubicBezTo>
                  <a:lnTo>
                    <a:pt x="95" y="836148"/>
                  </a:lnTo>
                  <a:close/>
                </a:path>
              </a:pathLst>
            </a:custGeom>
            <a:solidFill>
              <a:srgbClr val="E3B59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B66D7D0-8CA9-E2B0-6C59-2116300353C5}"/>
                </a:ext>
              </a:extLst>
            </p:cNvPr>
            <p:cNvSpPr/>
            <p:nvPr/>
          </p:nvSpPr>
          <p:spPr bwMode="auto">
            <a:xfrm flipH="1">
              <a:off x="6338581" y="1279193"/>
              <a:ext cx="3509997" cy="795968"/>
            </a:xfrm>
            <a:custGeom>
              <a:avLst/>
              <a:gdLst>
                <a:gd name="connsiteX0" fmla="*/ 403316 w 3509997"/>
                <a:gd name="connsiteY0" fmla="*/ 0 h 772558"/>
                <a:gd name="connsiteX1" fmla="*/ 647362 w 3509997"/>
                <a:gd name="connsiteY1" fmla="*/ 0 h 772558"/>
                <a:gd name="connsiteX2" fmla="*/ 3187467 w 3509997"/>
                <a:gd name="connsiteY2" fmla="*/ 0 h 772558"/>
                <a:gd name="connsiteX3" fmla="*/ 3431513 w 3509997"/>
                <a:gd name="connsiteY3" fmla="*/ 0 h 772558"/>
                <a:gd name="connsiteX4" fmla="*/ 3431513 w 3509997"/>
                <a:gd name="connsiteY4" fmla="*/ 2021 h 772558"/>
                <a:gd name="connsiteX5" fmla="*/ 3434298 w 3509997"/>
                <a:gd name="connsiteY5" fmla="*/ 2021 h 772558"/>
                <a:gd name="connsiteX6" fmla="*/ 3448409 w 3509997"/>
                <a:gd name="connsiteY6" fmla="*/ 29450 h 772558"/>
                <a:gd name="connsiteX7" fmla="*/ 3509997 w 3509997"/>
                <a:gd name="connsiteY7" fmla="*/ 379733 h 772558"/>
                <a:gd name="connsiteX8" fmla="*/ 3448409 w 3509997"/>
                <a:gd name="connsiteY8" fmla="*/ 730016 h 772558"/>
                <a:gd name="connsiteX9" fmla="*/ 3431513 w 3509997"/>
                <a:gd name="connsiteY9" fmla="*/ 762857 h 772558"/>
                <a:gd name="connsiteX10" fmla="*/ 3431513 w 3509997"/>
                <a:gd name="connsiteY10" fmla="*/ 772556 h 772558"/>
                <a:gd name="connsiteX11" fmla="*/ 3426523 w 3509997"/>
                <a:gd name="connsiteY11" fmla="*/ 772556 h 772558"/>
                <a:gd name="connsiteX12" fmla="*/ 3426522 w 3509997"/>
                <a:gd name="connsiteY12" fmla="*/ 772558 h 772558"/>
                <a:gd name="connsiteX13" fmla="*/ 3244685 w 3509997"/>
                <a:gd name="connsiteY13" fmla="*/ 772558 h 772558"/>
                <a:gd name="connsiteX14" fmla="*/ 3244685 w 3509997"/>
                <a:gd name="connsiteY14" fmla="*/ 772556 h 772558"/>
                <a:gd name="connsiteX15" fmla="*/ 3187467 w 3509997"/>
                <a:gd name="connsiteY15" fmla="*/ 772556 h 772558"/>
                <a:gd name="connsiteX16" fmla="*/ 3182477 w 3509997"/>
                <a:gd name="connsiteY16" fmla="*/ 772556 h 772558"/>
                <a:gd name="connsiteX17" fmla="*/ 3182476 w 3509997"/>
                <a:gd name="connsiteY17" fmla="*/ 772558 h 772558"/>
                <a:gd name="connsiteX18" fmla="*/ 3000639 w 3509997"/>
                <a:gd name="connsiteY18" fmla="*/ 772558 h 772558"/>
                <a:gd name="connsiteX19" fmla="*/ 3000639 w 3509997"/>
                <a:gd name="connsiteY19" fmla="*/ 772556 h 772558"/>
                <a:gd name="connsiteX20" fmla="*/ 647362 w 3509997"/>
                <a:gd name="connsiteY20" fmla="*/ 772556 h 772558"/>
                <a:gd name="connsiteX21" fmla="*/ 403316 w 3509997"/>
                <a:gd name="connsiteY21" fmla="*/ 772556 h 772558"/>
                <a:gd name="connsiteX22" fmla="*/ 0 w 3509997"/>
                <a:gd name="connsiteY22" fmla="*/ 386278 h 772558"/>
                <a:gd name="connsiteX23" fmla="*/ 403316 w 3509997"/>
                <a:gd name="connsiteY23" fmla="*/ 0 h 772558"/>
                <a:gd name="connsiteX0" fmla="*/ 403316 w 3509997"/>
                <a:gd name="connsiteY0" fmla="*/ 0 h 772558"/>
                <a:gd name="connsiteX1" fmla="*/ 3187467 w 3509997"/>
                <a:gd name="connsiteY1" fmla="*/ 0 h 772558"/>
                <a:gd name="connsiteX2" fmla="*/ 3431513 w 3509997"/>
                <a:gd name="connsiteY2" fmla="*/ 0 h 772558"/>
                <a:gd name="connsiteX3" fmla="*/ 3431513 w 3509997"/>
                <a:gd name="connsiteY3" fmla="*/ 2021 h 772558"/>
                <a:gd name="connsiteX4" fmla="*/ 3434298 w 3509997"/>
                <a:gd name="connsiteY4" fmla="*/ 2021 h 772558"/>
                <a:gd name="connsiteX5" fmla="*/ 3448409 w 3509997"/>
                <a:gd name="connsiteY5" fmla="*/ 29450 h 772558"/>
                <a:gd name="connsiteX6" fmla="*/ 3509997 w 3509997"/>
                <a:gd name="connsiteY6" fmla="*/ 379733 h 772558"/>
                <a:gd name="connsiteX7" fmla="*/ 3448409 w 3509997"/>
                <a:gd name="connsiteY7" fmla="*/ 730016 h 772558"/>
                <a:gd name="connsiteX8" fmla="*/ 3431513 w 3509997"/>
                <a:gd name="connsiteY8" fmla="*/ 762857 h 772558"/>
                <a:gd name="connsiteX9" fmla="*/ 3431513 w 3509997"/>
                <a:gd name="connsiteY9" fmla="*/ 772556 h 772558"/>
                <a:gd name="connsiteX10" fmla="*/ 3426523 w 3509997"/>
                <a:gd name="connsiteY10" fmla="*/ 772556 h 772558"/>
                <a:gd name="connsiteX11" fmla="*/ 3426522 w 3509997"/>
                <a:gd name="connsiteY11" fmla="*/ 772558 h 772558"/>
                <a:gd name="connsiteX12" fmla="*/ 3244685 w 3509997"/>
                <a:gd name="connsiteY12" fmla="*/ 772558 h 772558"/>
                <a:gd name="connsiteX13" fmla="*/ 3244685 w 3509997"/>
                <a:gd name="connsiteY13" fmla="*/ 772556 h 772558"/>
                <a:gd name="connsiteX14" fmla="*/ 3187467 w 3509997"/>
                <a:gd name="connsiteY14" fmla="*/ 772556 h 772558"/>
                <a:gd name="connsiteX15" fmla="*/ 3182477 w 3509997"/>
                <a:gd name="connsiteY15" fmla="*/ 772556 h 772558"/>
                <a:gd name="connsiteX16" fmla="*/ 3182476 w 3509997"/>
                <a:gd name="connsiteY16" fmla="*/ 772558 h 772558"/>
                <a:gd name="connsiteX17" fmla="*/ 3000639 w 3509997"/>
                <a:gd name="connsiteY17" fmla="*/ 772558 h 772558"/>
                <a:gd name="connsiteX18" fmla="*/ 3000639 w 3509997"/>
                <a:gd name="connsiteY18" fmla="*/ 772556 h 772558"/>
                <a:gd name="connsiteX19" fmla="*/ 647362 w 3509997"/>
                <a:gd name="connsiteY19" fmla="*/ 772556 h 772558"/>
                <a:gd name="connsiteX20" fmla="*/ 403316 w 3509997"/>
                <a:gd name="connsiteY20" fmla="*/ 772556 h 772558"/>
                <a:gd name="connsiteX21" fmla="*/ 0 w 3509997"/>
                <a:gd name="connsiteY21" fmla="*/ 386278 h 772558"/>
                <a:gd name="connsiteX22" fmla="*/ 403316 w 3509997"/>
                <a:gd name="connsiteY22" fmla="*/ 0 h 772558"/>
                <a:gd name="connsiteX0" fmla="*/ 403316 w 3509997"/>
                <a:gd name="connsiteY0" fmla="*/ 0 h 772558"/>
                <a:gd name="connsiteX1" fmla="*/ 3187467 w 3509997"/>
                <a:gd name="connsiteY1" fmla="*/ 0 h 772558"/>
                <a:gd name="connsiteX2" fmla="*/ 3431513 w 3509997"/>
                <a:gd name="connsiteY2" fmla="*/ 0 h 772558"/>
                <a:gd name="connsiteX3" fmla="*/ 3431513 w 3509997"/>
                <a:gd name="connsiteY3" fmla="*/ 2021 h 772558"/>
                <a:gd name="connsiteX4" fmla="*/ 3434298 w 3509997"/>
                <a:gd name="connsiteY4" fmla="*/ 2021 h 772558"/>
                <a:gd name="connsiteX5" fmla="*/ 3448409 w 3509997"/>
                <a:gd name="connsiteY5" fmla="*/ 29450 h 772558"/>
                <a:gd name="connsiteX6" fmla="*/ 3509997 w 3509997"/>
                <a:gd name="connsiteY6" fmla="*/ 379733 h 772558"/>
                <a:gd name="connsiteX7" fmla="*/ 3448409 w 3509997"/>
                <a:gd name="connsiteY7" fmla="*/ 730016 h 772558"/>
                <a:gd name="connsiteX8" fmla="*/ 3431513 w 3509997"/>
                <a:gd name="connsiteY8" fmla="*/ 762857 h 772558"/>
                <a:gd name="connsiteX9" fmla="*/ 3431513 w 3509997"/>
                <a:gd name="connsiteY9" fmla="*/ 772556 h 772558"/>
                <a:gd name="connsiteX10" fmla="*/ 3426523 w 3509997"/>
                <a:gd name="connsiteY10" fmla="*/ 772556 h 772558"/>
                <a:gd name="connsiteX11" fmla="*/ 3426522 w 3509997"/>
                <a:gd name="connsiteY11" fmla="*/ 772558 h 772558"/>
                <a:gd name="connsiteX12" fmla="*/ 3244685 w 3509997"/>
                <a:gd name="connsiteY12" fmla="*/ 772558 h 772558"/>
                <a:gd name="connsiteX13" fmla="*/ 3244685 w 3509997"/>
                <a:gd name="connsiteY13" fmla="*/ 772556 h 772558"/>
                <a:gd name="connsiteX14" fmla="*/ 3187467 w 3509997"/>
                <a:gd name="connsiteY14" fmla="*/ 772556 h 772558"/>
                <a:gd name="connsiteX15" fmla="*/ 3182477 w 3509997"/>
                <a:gd name="connsiteY15" fmla="*/ 772556 h 772558"/>
                <a:gd name="connsiteX16" fmla="*/ 3182476 w 3509997"/>
                <a:gd name="connsiteY16" fmla="*/ 772558 h 772558"/>
                <a:gd name="connsiteX17" fmla="*/ 3000639 w 3509997"/>
                <a:gd name="connsiteY17" fmla="*/ 772558 h 772558"/>
                <a:gd name="connsiteX18" fmla="*/ 3000639 w 3509997"/>
                <a:gd name="connsiteY18" fmla="*/ 772556 h 772558"/>
                <a:gd name="connsiteX19" fmla="*/ 403316 w 3509997"/>
                <a:gd name="connsiteY19" fmla="*/ 772556 h 772558"/>
                <a:gd name="connsiteX20" fmla="*/ 0 w 3509997"/>
                <a:gd name="connsiteY20" fmla="*/ 386278 h 772558"/>
                <a:gd name="connsiteX21" fmla="*/ 403316 w 3509997"/>
                <a:gd name="connsiteY21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187467 w 3509997"/>
                <a:gd name="connsiteY13" fmla="*/ 772556 h 772558"/>
                <a:gd name="connsiteX14" fmla="*/ 3182477 w 3509997"/>
                <a:gd name="connsiteY14" fmla="*/ 772556 h 772558"/>
                <a:gd name="connsiteX15" fmla="*/ 3182476 w 3509997"/>
                <a:gd name="connsiteY15" fmla="*/ 772558 h 772558"/>
                <a:gd name="connsiteX16" fmla="*/ 3000639 w 3509997"/>
                <a:gd name="connsiteY16" fmla="*/ 772558 h 772558"/>
                <a:gd name="connsiteX17" fmla="*/ 3000639 w 3509997"/>
                <a:gd name="connsiteY17" fmla="*/ 772556 h 772558"/>
                <a:gd name="connsiteX18" fmla="*/ 403316 w 3509997"/>
                <a:gd name="connsiteY18" fmla="*/ 772556 h 772558"/>
                <a:gd name="connsiteX19" fmla="*/ 0 w 3509997"/>
                <a:gd name="connsiteY19" fmla="*/ 386278 h 772558"/>
                <a:gd name="connsiteX20" fmla="*/ 403316 w 3509997"/>
                <a:gd name="connsiteY20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187467 w 3509997"/>
                <a:gd name="connsiteY13" fmla="*/ 772556 h 772558"/>
                <a:gd name="connsiteX14" fmla="*/ 3182477 w 3509997"/>
                <a:gd name="connsiteY14" fmla="*/ 772556 h 772558"/>
                <a:gd name="connsiteX15" fmla="*/ 3182476 w 3509997"/>
                <a:gd name="connsiteY15" fmla="*/ 772558 h 772558"/>
                <a:gd name="connsiteX16" fmla="*/ 3000639 w 3509997"/>
                <a:gd name="connsiteY16" fmla="*/ 772558 h 772558"/>
                <a:gd name="connsiteX17" fmla="*/ 403316 w 3509997"/>
                <a:gd name="connsiteY17" fmla="*/ 772556 h 772558"/>
                <a:gd name="connsiteX18" fmla="*/ 0 w 3509997"/>
                <a:gd name="connsiteY18" fmla="*/ 386278 h 772558"/>
                <a:gd name="connsiteX19" fmla="*/ 403316 w 3509997"/>
                <a:gd name="connsiteY19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187467 w 3509997"/>
                <a:gd name="connsiteY13" fmla="*/ 772556 h 772558"/>
                <a:gd name="connsiteX14" fmla="*/ 3182477 w 3509997"/>
                <a:gd name="connsiteY14" fmla="*/ 772556 h 772558"/>
                <a:gd name="connsiteX15" fmla="*/ 3000639 w 3509997"/>
                <a:gd name="connsiteY15" fmla="*/ 772558 h 772558"/>
                <a:gd name="connsiteX16" fmla="*/ 403316 w 3509997"/>
                <a:gd name="connsiteY16" fmla="*/ 772556 h 772558"/>
                <a:gd name="connsiteX17" fmla="*/ 0 w 3509997"/>
                <a:gd name="connsiteY17" fmla="*/ 386278 h 772558"/>
                <a:gd name="connsiteX18" fmla="*/ 403316 w 3509997"/>
                <a:gd name="connsiteY18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182477 w 3509997"/>
                <a:gd name="connsiteY13" fmla="*/ 772556 h 772558"/>
                <a:gd name="connsiteX14" fmla="*/ 3000639 w 3509997"/>
                <a:gd name="connsiteY14" fmla="*/ 772558 h 772558"/>
                <a:gd name="connsiteX15" fmla="*/ 403316 w 3509997"/>
                <a:gd name="connsiteY15" fmla="*/ 772556 h 772558"/>
                <a:gd name="connsiteX16" fmla="*/ 0 w 3509997"/>
                <a:gd name="connsiteY16" fmla="*/ 386278 h 772558"/>
                <a:gd name="connsiteX17" fmla="*/ 403316 w 3509997"/>
                <a:gd name="connsiteY17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244685 w 3509997"/>
                <a:gd name="connsiteY12" fmla="*/ 772556 h 772558"/>
                <a:gd name="connsiteX13" fmla="*/ 3000639 w 3509997"/>
                <a:gd name="connsiteY13" fmla="*/ 772558 h 772558"/>
                <a:gd name="connsiteX14" fmla="*/ 403316 w 3509997"/>
                <a:gd name="connsiteY14" fmla="*/ 772556 h 772558"/>
                <a:gd name="connsiteX15" fmla="*/ 0 w 3509997"/>
                <a:gd name="connsiteY15" fmla="*/ 386278 h 772558"/>
                <a:gd name="connsiteX16" fmla="*/ 403316 w 3509997"/>
                <a:gd name="connsiteY16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244685 w 3509997"/>
                <a:gd name="connsiteY11" fmla="*/ 772558 h 772558"/>
                <a:gd name="connsiteX12" fmla="*/ 3000639 w 3509997"/>
                <a:gd name="connsiteY12" fmla="*/ 772558 h 772558"/>
                <a:gd name="connsiteX13" fmla="*/ 403316 w 3509997"/>
                <a:gd name="connsiteY13" fmla="*/ 772556 h 772558"/>
                <a:gd name="connsiteX14" fmla="*/ 0 w 3509997"/>
                <a:gd name="connsiteY14" fmla="*/ 386278 h 772558"/>
                <a:gd name="connsiteX15" fmla="*/ 403316 w 3509997"/>
                <a:gd name="connsiteY15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3000639 w 3509997"/>
                <a:gd name="connsiteY11" fmla="*/ 772558 h 772558"/>
                <a:gd name="connsiteX12" fmla="*/ 403316 w 3509997"/>
                <a:gd name="connsiteY12" fmla="*/ 772556 h 772558"/>
                <a:gd name="connsiteX13" fmla="*/ 0 w 3509997"/>
                <a:gd name="connsiteY13" fmla="*/ 386278 h 772558"/>
                <a:gd name="connsiteX14" fmla="*/ 403316 w 3509997"/>
                <a:gd name="connsiteY14" fmla="*/ 0 h 772558"/>
                <a:gd name="connsiteX0" fmla="*/ 403316 w 3509997"/>
                <a:gd name="connsiteY0" fmla="*/ 0 h 772558"/>
                <a:gd name="connsiteX1" fmla="*/ 3431513 w 3509997"/>
                <a:gd name="connsiteY1" fmla="*/ 0 h 772558"/>
                <a:gd name="connsiteX2" fmla="*/ 3431513 w 3509997"/>
                <a:gd name="connsiteY2" fmla="*/ 2021 h 772558"/>
                <a:gd name="connsiteX3" fmla="*/ 3434298 w 3509997"/>
                <a:gd name="connsiteY3" fmla="*/ 2021 h 772558"/>
                <a:gd name="connsiteX4" fmla="*/ 3448409 w 3509997"/>
                <a:gd name="connsiteY4" fmla="*/ 29450 h 772558"/>
                <a:gd name="connsiteX5" fmla="*/ 3509997 w 3509997"/>
                <a:gd name="connsiteY5" fmla="*/ 379733 h 772558"/>
                <a:gd name="connsiteX6" fmla="*/ 3448409 w 3509997"/>
                <a:gd name="connsiteY6" fmla="*/ 730016 h 772558"/>
                <a:gd name="connsiteX7" fmla="*/ 3431513 w 3509997"/>
                <a:gd name="connsiteY7" fmla="*/ 762857 h 772558"/>
                <a:gd name="connsiteX8" fmla="*/ 3431513 w 3509997"/>
                <a:gd name="connsiteY8" fmla="*/ 772556 h 772558"/>
                <a:gd name="connsiteX9" fmla="*/ 3426523 w 3509997"/>
                <a:gd name="connsiteY9" fmla="*/ 772556 h 772558"/>
                <a:gd name="connsiteX10" fmla="*/ 3426522 w 3509997"/>
                <a:gd name="connsiteY10" fmla="*/ 772558 h 772558"/>
                <a:gd name="connsiteX11" fmla="*/ 403316 w 3509997"/>
                <a:gd name="connsiteY11" fmla="*/ 772556 h 772558"/>
                <a:gd name="connsiteX12" fmla="*/ 0 w 3509997"/>
                <a:gd name="connsiteY12" fmla="*/ 386278 h 772558"/>
                <a:gd name="connsiteX13" fmla="*/ 403316 w 3509997"/>
                <a:gd name="connsiteY13" fmla="*/ 0 h 772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09997" h="772558">
                  <a:moveTo>
                    <a:pt x="403316" y="0"/>
                  </a:moveTo>
                  <a:lnTo>
                    <a:pt x="3431513" y="0"/>
                  </a:lnTo>
                  <a:lnTo>
                    <a:pt x="3431513" y="2021"/>
                  </a:lnTo>
                  <a:lnTo>
                    <a:pt x="3434298" y="2021"/>
                  </a:lnTo>
                  <a:lnTo>
                    <a:pt x="3448409" y="29450"/>
                  </a:lnTo>
                  <a:cubicBezTo>
                    <a:pt x="3486461" y="119095"/>
                    <a:pt x="3509997" y="242939"/>
                    <a:pt x="3509997" y="379733"/>
                  </a:cubicBezTo>
                  <a:cubicBezTo>
                    <a:pt x="3509997" y="516527"/>
                    <a:pt x="3486461" y="640371"/>
                    <a:pt x="3448409" y="730016"/>
                  </a:cubicBezTo>
                  <a:lnTo>
                    <a:pt x="3431513" y="762857"/>
                  </a:lnTo>
                  <a:lnTo>
                    <a:pt x="3431513" y="772556"/>
                  </a:lnTo>
                  <a:lnTo>
                    <a:pt x="3426523" y="772556"/>
                  </a:lnTo>
                  <a:cubicBezTo>
                    <a:pt x="3426523" y="772557"/>
                    <a:pt x="3426522" y="772557"/>
                    <a:pt x="3426522" y="772558"/>
                  </a:cubicBezTo>
                  <a:lnTo>
                    <a:pt x="403316" y="772556"/>
                  </a:lnTo>
                  <a:cubicBezTo>
                    <a:pt x="180571" y="772556"/>
                    <a:pt x="0" y="599613"/>
                    <a:pt x="0" y="386278"/>
                  </a:cubicBezTo>
                  <a:cubicBezTo>
                    <a:pt x="0" y="172943"/>
                    <a:pt x="180571" y="0"/>
                    <a:pt x="403316" y="0"/>
                  </a:cubicBezTo>
                  <a:close/>
                </a:path>
              </a:pathLst>
            </a:custGeom>
            <a:solidFill>
              <a:schemeClr val="accent2"/>
            </a:solidFill>
            <a:ln w="28575">
              <a:solidFill>
                <a:schemeClr val="bg1">
                  <a:lumMod val="85000"/>
                </a:schemeClr>
              </a:solidFill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73A4535-F6CB-6F78-2EF4-32763A23CBB7}"/>
                </a:ext>
              </a:extLst>
            </p:cNvPr>
            <p:cNvGrpSpPr/>
            <p:nvPr/>
          </p:nvGrpSpPr>
          <p:grpSpPr>
            <a:xfrm flipH="1">
              <a:off x="9518491" y="1575422"/>
              <a:ext cx="553874" cy="599131"/>
              <a:chOff x="817562" y="1474894"/>
              <a:chExt cx="901900" cy="975595"/>
            </a:xfrm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00E1FDC7-E3EB-9D6A-C2AC-BFC35B06E7F5}"/>
                  </a:ext>
                </a:extLst>
              </p:cNvPr>
              <p:cNvSpPr/>
              <p:nvPr/>
            </p:nvSpPr>
            <p:spPr>
              <a:xfrm>
                <a:off x="817562" y="1474894"/>
                <a:ext cx="901900" cy="975595"/>
              </a:xfrm>
              <a:custGeom>
                <a:avLst/>
                <a:gdLst>
                  <a:gd name="connsiteX0" fmla="*/ 843703 w 901900"/>
                  <a:gd name="connsiteY0" fmla="*/ 586 h 975595"/>
                  <a:gd name="connsiteX1" fmla="*/ 870014 w 901900"/>
                  <a:gd name="connsiteY1" fmla="*/ 11093 h 975595"/>
                  <a:gd name="connsiteX2" fmla="*/ 837724 w 901900"/>
                  <a:gd name="connsiteY2" fmla="*/ 204641 h 975595"/>
                  <a:gd name="connsiteX3" fmla="*/ 583026 w 901900"/>
                  <a:gd name="connsiteY3" fmla="*/ 433813 h 975595"/>
                  <a:gd name="connsiteX4" fmla="*/ 500277 w 901900"/>
                  <a:gd name="connsiteY4" fmla="*/ 605811 h 975595"/>
                  <a:gd name="connsiteX5" fmla="*/ 471523 w 901900"/>
                  <a:gd name="connsiteY5" fmla="*/ 646942 h 975595"/>
                  <a:gd name="connsiteX6" fmla="*/ 469773 w 901900"/>
                  <a:gd name="connsiteY6" fmla="*/ 651173 h 975595"/>
                  <a:gd name="connsiteX7" fmla="*/ 125921 w 901900"/>
                  <a:gd name="connsiteY7" fmla="*/ 975595 h 975595"/>
                  <a:gd name="connsiteX8" fmla="*/ 0 w 901900"/>
                  <a:gd name="connsiteY8" fmla="*/ 832529 h 975595"/>
                  <a:gd name="connsiteX9" fmla="*/ 134112 w 901900"/>
                  <a:gd name="connsiteY9" fmla="*/ 604215 h 975595"/>
                  <a:gd name="connsiteX10" fmla="*/ 134968 w 901900"/>
                  <a:gd name="connsiteY10" fmla="*/ 604215 h 975595"/>
                  <a:gd name="connsiteX11" fmla="*/ 135839 w 901900"/>
                  <a:gd name="connsiteY11" fmla="*/ 595321 h 975595"/>
                  <a:gd name="connsiteX12" fmla="*/ 346996 w 901900"/>
                  <a:gd name="connsiteY12" fmla="*/ 260744 h 975595"/>
                  <a:gd name="connsiteX13" fmla="*/ 666274 w 901900"/>
                  <a:gd name="connsiteY13" fmla="*/ 84150 h 975595"/>
                  <a:gd name="connsiteX14" fmla="*/ 843703 w 901900"/>
                  <a:gd name="connsiteY14" fmla="*/ 586 h 9755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01900" h="975595">
                    <a:moveTo>
                      <a:pt x="843703" y="586"/>
                    </a:moveTo>
                    <a:cubicBezTo>
                      <a:pt x="853454" y="1838"/>
                      <a:pt x="862370" y="5152"/>
                      <a:pt x="870014" y="11093"/>
                    </a:cubicBezTo>
                    <a:cubicBezTo>
                      <a:pt x="931165" y="58623"/>
                      <a:pt x="895446" y="153778"/>
                      <a:pt x="837724" y="204641"/>
                    </a:cubicBezTo>
                    <a:cubicBezTo>
                      <a:pt x="780003" y="255600"/>
                      <a:pt x="589789" y="426860"/>
                      <a:pt x="583026" y="433813"/>
                    </a:cubicBezTo>
                    <a:cubicBezTo>
                      <a:pt x="579645" y="437242"/>
                      <a:pt x="553760" y="519014"/>
                      <a:pt x="500277" y="605811"/>
                    </a:cubicBezTo>
                    <a:lnTo>
                      <a:pt x="471523" y="646942"/>
                    </a:lnTo>
                    <a:lnTo>
                      <a:pt x="469773" y="651173"/>
                    </a:lnTo>
                    <a:cubicBezTo>
                      <a:pt x="356616" y="868438"/>
                      <a:pt x="125921" y="975595"/>
                      <a:pt x="125921" y="975595"/>
                    </a:cubicBezTo>
                    <a:lnTo>
                      <a:pt x="0" y="832529"/>
                    </a:lnTo>
                    <a:lnTo>
                      <a:pt x="134112" y="604215"/>
                    </a:lnTo>
                    <a:lnTo>
                      <a:pt x="134968" y="604215"/>
                    </a:lnTo>
                    <a:lnTo>
                      <a:pt x="135839" y="595321"/>
                    </a:lnTo>
                    <a:cubicBezTo>
                      <a:pt x="161949" y="467079"/>
                      <a:pt x="242602" y="318513"/>
                      <a:pt x="346996" y="260744"/>
                    </a:cubicBezTo>
                    <a:lnTo>
                      <a:pt x="666274" y="84150"/>
                    </a:lnTo>
                    <a:cubicBezTo>
                      <a:pt x="666274" y="84150"/>
                      <a:pt x="775445" y="-8174"/>
                      <a:pt x="843703" y="586"/>
                    </a:cubicBezTo>
                    <a:close/>
                  </a:path>
                </a:pathLst>
              </a:custGeom>
              <a:solidFill>
                <a:srgbClr val="EBBB9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48E157A8-54DE-26EB-46C0-D347503A7278}"/>
                  </a:ext>
                </a:extLst>
              </p:cNvPr>
              <p:cNvSpPr/>
              <p:nvPr/>
            </p:nvSpPr>
            <p:spPr>
              <a:xfrm>
                <a:off x="1529175" y="1493600"/>
                <a:ext cx="164746" cy="146987"/>
              </a:xfrm>
              <a:custGeom>
                <a:avLst/>
                <a:gdLst>
                  <a:gd name="connsiteX0" fmla="*/ 4193 w 164746"/>
                  <a:gd name="connsiteY0" fmla="*/ 59063 h 146987"/>
                  <a:gd name="connsiteX1" fmla="*/ 12765 w 164746"/>
                  <a:gd name="connsiteY1" fmla="*/ 97734 h 146987"/>
                  <a:gd name="connsiteX2" fmla="*/ 70201 w 164746"/>
                  <a:gd name="connsiteY2" fmla="*/ 146978 h 146987"/>
                  <a:gd name="connsiteX3" fmla="*/ 161260 w 164746"/>
                  <a:gd name="connsiteY3" fmla="*/ 32678 h 146987"/>
                  <a:gd name="connsiteX4" fmla="*/ 62009 w 164746"/>
                  <a:gd name="connsiteY4" fmla="*/ 16772 h 146987"/>
                  <a:gd name="connsiteX5" fmla="*/ 4193 w 164746"/>
                  <a:gd name="connsiteY5" fmla="*/ 59063 h 146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64746" h="146987">
                    <a:moveTo>
                      <a:pt x="4193" y="59063"/>
                    </a:moveTo>
                    <a:cubicBezTo>
                      <a:pt x="-4285" y="73445"/>
                      <a:pt x="859" y="85066"/>
                      <a:pt x="12765" y="97734"/>
                    </a:cubicBezTo>
                    <a:cubicBezTo>
                      <a:pt x="24671" y="110402"/>
                      <a:pt x="60104" y="146121"/>
                      <a:pt x="70201" y="146978"/>
                    </a:cubicBezTo>
                    <a:cubicBezTo>
                      <a:pt x="80297" y="147740"/>
                      <a:pt x="184977" y="101639"/>
                      <a:pt x="161260" y="32678"/>
                    </a:cubicBezTo>
                    <a:cubicBezTo>
                      <a:pt x="141638" y="-24281"/>
                      <a:pt x="76297" y="8866"/>
                      <a:pt x="62009" y="16772"/>
                    </a:cubicBezTo>
                    <a:cubicBezTo>
                      <a:pt x="58295" y="18867"/>
                      <a:pt x="8765" y="51443"/>
                      <a:pt x="4193" y="59063"/>
                    </a:cubicBezTo>
                    <a:close/>
                  </a:path>
                </a:pathLst>
              </a:custGeom>
              <a:solidFill>
                <a:srgbClr val="FAC7A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E329DA9D-FB73-F994-9FDF-2A6DFDDC3747}"/>
                </a:ext>
              </a:extLst>
            </p:cNvPr>
            <p:cNvSpPr/>
            <p:nvPr/>
          </p:nvSpPr>
          <p:spPr>
            <a:xfrm rot="2466600" flipH="1">
              <a:off x="10015480" y="1951190"/>
              <a:ext cx="213214" cy="351144"/>
            </a:xfrm>
            <a:custGeom>
              <a:avLst/>
              <a:gdLst>
                <a:gd name="connsiteX0" fmla="*/ 0 w 347186"/>
                <a:gd name="connsiteY0" fmla="*/ 0 h 571785"/>
                <a:gd name="connsiteX1" fmla="*/ 347186 w 347186"/>
                <a:gd name="connsiteY1" fmla="*/ 0 h 571785"/>
                <a:gd name="connsiteX2" fmla="*/ 347186 w 347186"/>
                <a:gd name="connsiteY2" fmla="*/ 571786 h 571785"/>
                <a:gd name="connsiteX3" fmla="*/ 0 w 347186"/>
                <a:gd name="connsiteY3" fmla="*/ 571786 h 571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186" h="571785">
                  <a:moveTo>
                    <a:pt x="0" y="0"/>
                  </a:moveTo>
                  <a:lnTo>
                    <a:pt x="347186" y="0"/>
                  </a:lnTo>
                  <a:lnTo>
                    <a:pt x="347186" y="571786"/>
                  </a:lnTo>
                  <a:lnTo>
                    <a:pt x="0" y="571786"/>
                  </a:ln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 useBgFill="1">
          <p:nvSpPr>
            <p:cNvPr id="118" name="Isosceles Triangle 117">
              <a:extLst>
                <a:ext uri="{FF2B5EF4-FFF2-40B4-BE49-F238E27FC236}">
                  <a16:creationId xmlns:a16="http://schemas.microsoft.com/office/drawing/2014/main" id="{A2D70AAF-2402-012F-3284-C895338FE6A7}"/>
                </a:ext>
              </a:extLst>
            </p:cNvPr>
            <p:cNvSpPr/>
            <p:nvPr/>
          </p:nvSpPr>
          <p:spPr bwMode="auto">
            <a:xfrm rot="7920579" flipH="1">
              <a:off x="9919385" y="2161297"/>
              <a:ext cx="596586" cy="64408"/>
            </a:xfrm>
            <a:prstGeom prst="triangle">
              <a:avLst/>
            </a:prstGeom>
            <a:ln>
              <a:noFill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IN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AABC8A88-882B-CB4D-82E6-1936B4A9508F}"/>
                </a:ext>
              </a:extLst>
            </p:cNvPr>
            <p:cNvSpPr txBox="1"/>
            <p:nvPr/>
          </p:nvSpPr>
          <p:spPr>
            <a:xfrm>
              <a:off x="4108491" y="1506207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ora" pitchFamily="2" charset="0"/>
                  <a:cs typeface="Arial" pitchFamily="34" charset="0"/>
                </a:rPr>
                <a:t>Pros</a:t>
              </a:r>
              <a:endParaRPr lang="en-IN" b="1" dirty="0">
                <a:solidFill>
                  <a:schemeClr val="bg1"/>
                </a:solidFill>
                <a:latin typeface="Lora" pitchFamily="2" charset="0"/>
                <a:cs typeface="Arial" pitchFamily="34" charset="0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449530F-DEE1-3C9F-C4FD-E91277514D62}"/>
                </a:ext>
              </a:extLst>
            </p:cNvPr>
            <p:cNvSpPr/>
            <p:nvPr/>
          </p:nvSpPr>
          <p:spPr bwMode="auto">
            <a:xfrm>
              <a:off x="3636743" y="1445340"/>
              <a:ext cx="463674" cy="463674"/>
            </a:xfrm>
            <a:custGeom>
              <a:avLst/>
              <a:gdLst>
                <a:gd name="connsiteX0" fmla="*/ 525091 w 914400"/>
                <a:gd name="connsiteY0" fmla="*/ 154510 h 914400"/>
                <a:gd name="connsiteX1" fmla="*/ 503794 w 914400"/>
                <a:gd name="connsiteY1" fmla="*/ 172904 h 914400"/>
                <a:gd name="connsiteX2" fmla="*/ 499491 w 914400"/>
                <a:gd name="connsiteY2" fmla="*/ 195359 h 914400"/>
                <a:gd name="connsiteX3" fmla="*/ 475322 w 914400"/>
                <a:gd name="connsiteY3" fmla="*/ 263811 h 914400"/>
                <a:gd name="connsiteX4" fmla="*/ 385697 w 914400"/>
                <a:gd name="connsiteY4" fmla="*/ 390235 h 914400"/>
                <a:gd name="connsiteX5" fmla="*/ 377975 w 914400"/>
                <a:gd name="connsiteY5" fmla="*/ 399048 h 914400"/>
                <a:gd name="connsiteX6" fmla="*/ 377497 w 914400"/>
                <a:gd name="connsiteY6" fmla="*/ 395209 h 914400"/>
                <a:gd name="connsiteX7" fmla="*/ 327007 w 914400"/>
                <a:gd name="connsiteY7" fmla="*/ 395209 h 914400"/>
                <a:gd name="connsiteX8" fmla="*/ 325334 w 914400"/>
                <a:gd name="connsiteY8" fmla="*/ 379129 h 914400"/>
                <a:gd name="connsiteX9" fmla="*/ 179195 w 914400"/>
                <a:gd name="connsiteY9" fmla="*/ 379129 h 914400"/>
                <a:gd name="connsiteX10" fmla="*/ 179195 w 914400"/>
                <a:gd name="connsiteY10" fmla="*/ 658924 h 914400"/>
                <a:gd name="connsiteX11" fmla="*/ 324330 w 914400"/>
                <a:gd name="connsiteY11" fmla="*/ 658924 h 914400"/>
                <a:gd name="connsiteX12" fmla="*/ 324330 w 914400"/>
                <a:gd name="connsiteY12" fmla="*/ 626400 h 914400"/>
                <a:gd name="connsiteX13" fmla="*/ 366548 w 914400"/>
                <a:gd name="connsiteY13" fmla="*/ 626400 h 914400"/>
                <a:gd name="connsiteX14" fmla="*/ 367935 w 914400"/>
                <a:gd name="connsiteY14" fmla="*/ 604573 h 914400"/>
                <a:gd name="connsiteX15" fmla="*/ 437717 w 914400"/>
                <a:gd name="connsiteY15" fmla="*/ 620364 h 914400"/>
                <a:gd name="connsiteX16" fmla="*/ 479720 w 914400"/>
                <a:gd name="connsiteY16" fmla="*/ 631036 h 914400"/>
                <a:gd name="connsiteX17" fmla="*/ 676636 w 914400"/>
                <a:gd name="connsiteY17" fmla="*/ 623889 h 914400"/>
                <a:gd name="connsiteX18" fmla="*/ 687179 w 914400"/>
                <a:gd name="connsiteY18" fmla="*/ 621885 h 914400"/>
                <a:gd name="connsiteX19" fmla="*/ 705993 w 914400"/>
                <a:gd name="connsiteY19" fmla="*/ 594939 h 914400"/>
                <a:gd name="connsiteX20" fmla="*/ 679744 w 914400"/>
                <a:gd name="connsiteY20" fmla="*/ 554061 h 914400"/>
                <a:gd name="connsiteX21" fmla="*/ 674245 w 914400"/>
                <a:gd name="connsiteY21" fmla="*/ 548894 h 914400"/>
                <a:gd name="connsiteX22" fmla="*/ 713260 w 914400"/>
                <a:gd name="connsiteY22" fmla="*/ 527863 h 914400"/>
                <a:gd name="connsiteX23" fmla="*/ 711611 w 914400"/>
                <a:gd name="connsiteY23" fmla="*/ 493915 h 914400"/>
                <a:gd name="connsiteX24" fmla="*/ 686127 w 914400"/>
                <a:gd name="connsiteY24" fmla="*/ 474720 h 914400"/>
                <a:gd name="connsiteX25" fmla="*/ 734107 w 914400"/>
                <a:gd name="connsiteY25" fmla="*/ 447556 h 914400"/>
                <a:gd name="connsiteX26" fmla="*/ 704606 w 914400"/>
                <a:gd name="connsiteY26" fmla="*/ 405302 h 914400"/>
                <a:gd name="connsiteX27" fmla="*/ 704630 w 914400"/>
                <a:gd name="connsiteY27" fmla="*/ 405302 h 914400"/>
                <a:gd name="connsiteX28" fmla="*/ 718281 w 914400"/>
                <a:gd name="connsiteY28" fmla="*/ 388714 h 914400"/>
                <a:gd name="connsiteX29" fmla="*/ 694064 w 914400"/>
                <a:gd name="connsiteY29" fmla="*/ 332794 h 914400"/>
                <a:gd name="connsiteX30" fmla="*/ 676182 w 914400"/>
                <a:gd name="connsiteY30" fmla="*/ 331755 h 914400"/>
                <a:gd name="connsiteX31" fmla="*/ 597339 w 914400"/>
                <a:gd name="connsiteY31" fmla="*/ 331587 h 914400"/>
                <a:gd name="connsiteX32" fmla="*/ 558204 w 914400"/>
                <a:gd name="connsiteY32" fmla="*/ 280084 h 914400"/>
                <a:gd name="connsiteX33" fmla="*/ 560117 w 914400"/>
                <a:gd name="connsiteY33" fmla="*/ 193886 h 914400"/>
                <a:gd name="connsiteX34" fmla="*/ 536856 w 914400"/>
                <a:gd name="connsiteY34" fmla="*/ 159165 h 914400"/>
                <a:gd name="connsiteX35" fmla="*/ 525091 w 914400"/>
                <a:gd name="connsiteY35" fmla="*/ 154510 h 914400"/>
                <a:gd name="connsiteX36" fmla="*/ 457200 w 914400"/>
                <a:gd name="connsiteY36" fmla="*/ 0 h 914400"/>
                <a:gd name="connsiteX37" fmla="*/ 914400 w 914400"/>
                <a:gd name="connsiteY37" fmla="*/ 457200 h 914400"/>
                <a:gd name="connsiteX38" fmla="*/ 457200 w 914400"/>
                <a:gd name="connsiteY38" fmla="*/ 914400 h 914400"/>
                <a:gd name="connsiteX39" fmla="*/ 0 w 914400"/>
                <a:gd name="connsiteY39" fmla="*/ 457200 h 914400"/>
                <a:gd name="connsiteX40" fmla="*/ 457200 w 914400"/>
                <a:gd name="connsiteY40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14400" h="914400">
                  <a:moveTo>
                    <a:pt x="525091" y="154510"/>
                  </a:moveTo>
                  <a:cubicBezTo>
                    <a:pt x="514664" y="152432"/>
                    <a:pt x="508079" y="158199"/>
                    <a:pt x="503794" y="172904"/>
                  </a:cubicBezTo>
                  <a:cubicBezTo>
                    <a:pt x="501690" y="180220"/>
                    <a:pt x="499730" y="187825"/>
                    <a:pt x="499491" y="195359"/>
                  </a:cubicBezTo>
                  <a:cubicBezTo>
                    <a:pt x="498654" y="220880"/>
                    <a:pt x="489116" y="243529"/>
                    <a:pt x="475322" y="263811"/>
                  </a:cubicBezTo>
                  <a:cubicBezTo>
                    <a:pt x="446276" y="306524"/>
                    <a:pt x="415723" y="348198"/>
                    <a:pt x="385697" y="390235"/>
                  </a:cubicBezTo>
                  <a:cubicBezTo>
                    <a:pt x="383426" y="393398"/>
                    <a:pt x="380557" y="396127"/>
                    <a:pt x="377975" y="399048"/>
                  </a:cubicBezTo>
                  <a:cubicBezTo>
                    <a:pt x="377808" y="397769"/>
                    <a:pt x="377664" y="396489"/>
                    <a:pt x="377497" y="395209"/>
                  </a:cubicBezTo>
                  <a:lnTo>
                    <a:pt x="327007" y="395209"/>
                  </a:lnTo>
                  <a:cubicBezTo>
                    <a:pt x="326218" y="387676"/>
                    <a:pt x="325788" y="383426"/>
                    <a:pt x="325334" y="379129"/>
                  </a:cubicBezTo>
                  <a:lnTo>
                    <a:pt x="179195" y="379129"/>
                  </a:lnTo>
                  <a:lnTo>
                    <a:pt x="179195" y="658924"/>
                  </a:lnTo>
                  <a:lnTo>
                    <a:pt x="324330" y="658924"/>
                  </a:lnTo>
                  <a:lnTo>
                    <a:pt x="324330" y="626400"/>
                  </a:lnTo>
                  <a:lnTo>
                    <a:pt x="366548" y="626400"/>
                  </a:lnTo>
                  <a:cubicBezTo>
                    <a:pt x="367026" y="618770"/>
                    <a:pt x="367457" y="612155"/>
                    <a:pt x="367935" y="604573"/>
                  </a:cubicBezTo>
                  <a:cubicBezTo>
                    <a:pt x="392964" y="604500"/>
                    <a:pt x="415389" y="611479"/>
                    <a:pt x="437717" y="620364"/>
                  </a:cubicBezTo>
                  <a:cubicBezTo>
                    <a:pt x="451104" y="625676"/>
                    <a:pt x="465735" y="631302"/>
                    <a:pt x="479720" y="631036"/>
                  </a:cubicBezTo>
                  <a:cubicBezTo>
                    <a:pt x="545367" y="629781"/>
                    <a:pt x="610989" y="626545"/>
                    <a:pt x="676636" y="623889"/>
                  </a:cubicBezTo>
                  <a:cubicBezTo>
                    <a:pt x="680174" y="623745"/>
                    <a:pt x="683712" y="622803"/>
                    <a:pt x="687179" y="621885"/>
                  </a:cubicBezTo>
                  <a:cubicBezTo>
                    <a:pt x="702885" y="617756"/>
                    <a:pt x="707666" y="611358"/>
                    <a:pt x="705993" y="594939"/>
                  </a:cubicBezTo>
                  <a:cubicBezTo>
                    <a:pt x="704152" y="576999"/>
                    <a:pt x="698845" y="560942"/>
                    <a:pt x="679744" y="554061"/>
                  </a:cubicBezTo>
                  <a:cubicBezTo>
                    <a:pt x="678262" y="553530"/>
                    <a:pt x="677234" y="551767"/>
                    <a:pt x="674245" y="548894"/>
                  </a:cubicBezTo>
                  <a:cubicBezTo>
                    <a:pt x="693538" y="550318"/>
                    <a:pt x="709961" y="548604"/>
                    <a:pt x="713260" y="527863"/>
                  </a:cubicBezTo>
                  <a:cubicBezTo>
                    <a:pt x="715029" y="516708"/>
                    <a:pt x="716416" y="503042"/>
                    <a:pt x="711611" y="493915"/>
                  </a:cubicBezTo>
                  <a:cubicBezTo>
                    <a:pt x="706925" y="484981"/>
                    <a:pt x="694159" y="480394"/>
                    <a:pt x="686127" y="474720"/>
                  </a:cubicBezTo>
                  <a:cubicBezTo>
                    <a:pt x="704582" y="472716"/>
                    <a:pt x="727246" y="473851"/>
                    <a:pt x="734107" y="447556"/>
                  </a:cubicBezTo>
                  <a:cubicBezTo>
                    <a:pt x="738649" y="430123"/>
                    <a:pt x="729158" y="417882"/>
                    <a:pt x="704606" y="405302"/>
                  </a:cubicBezTo>
                  <a:lnTo>
                    <a:pt x="704630" y="405302"/>
                  </a:lnTo>
                  <a:cubicBezTo>
                    <a:pt x="709268" y="399724"/>
                    <a:pt x="714336" y="394606"/>
                    <a:pt x="718281" y="388714"/>
                  </a:cubicBezTo>
                  <a:cubicBezTo>
                    <a:pt x="734800" y="363965"/>
                    <a:pt x="722990" y="336850"/>
                    <a:pt x="694064" y="332794"/>
                  </a:cubicBezTo>
                  <a:cubicBezTo>
                    <a:pt x="688159" y="331949"/>
                    <a:pt x="682158" y="331755"/>
                    <a:pt x="676182" y="331755"/>
                  </a:cubicBezTo>
                  <a:cubicBezTo>
                    <a:pt x="649909" y="331683"/>
                    <a:pt x="623564" y="332721"/>
                    <a:pt x="597339" y="331587"/>
                  </a:cubicBezTo>
                  <a:cubicBezTo>
                    <a:pt x="568293" y="330331"/>
                    <a:pt x="548020" y="319876"/>
                    <a:pt x="558204" y="280084"/>
                  </a:cubicBezTo>
                  <a:cubicBezTo>
                    <a:pt x="565424" y="251907"/>
                    <a:pt x="565735" y="222715"/>
                    <a:pt x="560117" y="193886"/>
                  </a:cubicBezTo>
                  <a:cubicBezTo>
                    <a:pt x="557248" y="179157"/>
                    <a:pt x="550722" y="166747"/>
                    <a:pt x="536856" y="159165"/>
                  </a:cubicBezTo>
                  <a:cubicBezTo>
                    <a:pt x="532470" y="156768"/>
                    <a:pt x="528567" y="155204"/>
                    <a:pt x="525091" y="154510"/>
                  </a:cubicBezTo>
                  <a:close/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A0E23AC-9D5E-0A1E-45B7-9672801D22DC}"/>
                </a:ext>
              </a:extLst>
            </p:cNvPr>
            <p:cNvSpPr txBox="1"/>
            <p:nvPr/>
          </p:nvSpPr>
          <p:spPr>
            <a:xfrm flipH="1">
              <a:off x="7925375" y="1507900"/>
              <a:ext cx="734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Lora" pitchFamily="2" charset="0"/>
                  <a:cs typeface="Arial" pitchFamily="34" charset="0"/>
                </a:rPr>
                <a:t>Cons</a:t>
              </a:r>
              <a:endParaRPr lang="en-IN" b="1" dirty="0">
                <a:solidFill>
                  <a:schemeClr val="bg1"/>
                </a:solidFill>
                <a:latin typeface="Lora" pitchFamily="2" charset="0"/>
                <a:cs typeface="Arial" pitchFamily="34" charset="0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F73E6749-103F-7F5C-E61E-320CC1D0DC4C}"/>
                </a:ext>
              </a:extLst>
            </p:cNvPr>
            <p:cNvSpPr/>
            <p:nvPr/>
          </p:nvSpPr>
          <p:spPr bwMode="auto">
            <a:xfrm>
              <a:off x="7465833" y="1445340"/>
              <a:ext cx="463674" cy="463674"/>
            </a:xfrm>
            <a:custGeom>
              <a:avLst/>
              <a:gdLst>
                <a:gd name="connsiteX0" fmla="*/ 592741 w 914400"/>
                <a:gd name="connsiteY0" fmla="*/ 240957 h 914400"/>
                <a:gd name="connsiteX1" fmla="*/ 592741 w 914400"/>
                <a:gd name="connsiteY1" fmla="*/ 274135 h 914400"/>
                <a:gd name="connsiteX2" fmla="*/ 549673 w 914400"/>
                <a:gd name="connsiteY2" fmla="*/ 274135 h 914400"/>
                <a:gd name="connsiteX3" fmla="*/ 548259 w 914400"/>
                <a:gd name="connsiteY3" fmla="*/ 296400 h 914400"/>
                <a:gd name="connsiteX4" fmla="*/ 477075 w 914400"/>
                <a:gd name="connsiteY4" fmla="*/ 280292 h 914400"/>
                <a:gd name="connsiteX5" fmla="*/ 434226 w 914400"/>
                <a:gd name="connsiteY5" fmla="*/ 269405 h 914400"/>
                <a:gd name="connsiteX6" fmla="*/ 233353 w 914400"/>
                <a:gd name="connsiteY6" fmla="*/ 276696 h 914400"/>
                <a:gd name="connsiteX7" fmla="*/ 222598 w 914400"/>
                <a:gd name="connsiteY7" fmla="*/ 278741 h 914400"/>
                <a:gd name="connsiteX8" fmla="*/ 203406 w 914400"/>
                <a:gd name="connsiteY8" fmla="*/ 306228 h 914400"/>
                <a:gd name="connsiteX9" fmla="*/ 230182 w 914400"/>
                <a:gd name="connsiteY9" fmla="*/ 347928 h 914400"/>
                <a:gd name="connsiteX10" fmla="*/ 235792 w 914400"/>
                <a:gd name="connsiteY10" fmla="*/ 353199 h 914400"/>
                <a:gd name="connsiteX11" fmla="*/ 195992 w 914400"/>
                <a:gd name="connsiteY11" fmla="*/ 374653 h 914400"/>
                <a:gd name="connsiteX12" fmla="*/ 197674 w 914400"/>
                <a:gd name="connsiteY12" fmla="*/ 409283 h 914400"/>
                <a:gd name="connsiteX13" fmla="*/ 223671 w 914400"/>
                <a:gd name="connsiteY13" fmla="*/ 428865 h 914400"/>
                <a:gd name="connsiteX14" fmla="*/ 174726 w 914400"/>
                <a:gd name="connsiteY14" fmla="*/ 456575 h 914400"/>
                <a:gd name="connsiteX15" fmla="*/ 204820 w 914400"/>
                <a:gd name="connsiteY15" fmla="*/ 499678 h 914400"/>
                <a:gd name="connsiteX16" fmla="*/ 204795 w 914400"/>
                <a:gd name="connsiteY16" fmla="*/ 499678 h 914400"/>
                <a:gd name="connsiteX17" fmla="*/ 190871 w 914400"/>
                <a:gd name="connsiteY17" fmla="*/ 516599 h 914400"/>
                <a:gd name="connsiteX18" fmla="*/ 215574 w 914400"/>
                <a:gd name="connsiteY18" fmla="*/ 573644 h 914400"/>
                <a:gd name="connsiteX19" fmla="*/ 233816 w 914400"/>
                <a:gd name="connsiteY19" fmla="*/ 574704 h 914400"/>
                <a:gd name="connsiteX20" fmla="*/ 314243 w 914400"/>
                <a:gd name="connsiteY20" fmla="*/ 574876 h 914400"/>
                <a:gd name="connsiteX21" fmla="*/ 354164 w 914400"/>
                <a:gd name="connsiteY21" fmla="*/ 627413 h 914400"/>
                <a:gd name="connsiteX22" fmla="*/ 352214 w 914400"/>
                <a:gd name="connsiteY22" fmla="*/ 715345 h 914400"/>
                <a:gd name="connsiteX23" fmla="*/ 375942 w 914400"/>
                <a:gd name="connsiteY23" fmla="*/ 750764 h 914400"/>
                <a:gd name="connsiteX24" fmla="*/ 387944 w 914400"/>
                <a:gd name="connsiteY24" fmla="*/ 755511 h 914400"/>
                <a:gd name="connsiteX25" fmla="*/ 409669 w 914400"/>
                <a:gd name="connsiteY25" fmla="*/ 736749 h 914400"/>
                <a:gd name="connsiteX26" fmla="*/ 414058 w 914400"/>
                <a:gd name="connsiteY26" fmla="*/ 713842 h 914400"/>
                <a:gd name="connsiteX27" fmla="*/ 438713 w 914400"/>
                <a:gd name="connsiteY27" fmla="*/ 644014 h 914400"/>
                <a:gd name="connsiteX28" fmla="*/ 530140 w 914400"/>
                <a:gd name="connsiteY28" fmla="*/ 515047 h 914400"/>
                <a:gd name="connsiteX29" fmla="*/ 538017 w 914400"/>
                <a:gd name="connsiteY29" fmla="*/ 506057 h 914400"/>
                <a:gd name="connsiteX30" fmla="*/ 538504 w 914400"/>
                <a:gd name="connsiteY30" fmla="*/ 509974 h 914400"/>
                <a:gd name="connsiteX31" fmla="*/ 590009 w 914400"/>
                <a:gd name="connsiteY31" fmla="*/ 509974 h 914400"/>
                <a:gd name="connsiteX32" fmla="*/ 591717 w 914400"/>
                <a:gd name="connsiteY32" fmla="*/ 526378 h 914400"/>
                <a:gd name="connsiteX33" fmla="*/ 740793 w 914400"/>
                <a:gd name="connsiteY33" fmla="*/ 526378 h 914400"/>
                <a:gd name="connsiteX34" fmla="*/ 740793 w 914400"/>
                <a:gd name="connsiteY34" fmla="*/ 240957 h 914400"/>
                <a:gd name="connsiteX35" fmla="*/ 457200 w 914400"/>
                <a:gd name="connsiteY35" fmla="*/ 0 h 914400"/>
                <a:gd name="connsiteX36" fmla="*/ 914400 w 914400"/>
                <a:gd name="connsiteY36" fmla="*/ 457200 h 914400"/>
                <a:gd name="connsiteX37" fmla="*/ 457200 w 914400"/>
                <a:gd name="connsiteY37" fmla="*/ 914400 h 914400"/>
                <a:gd name="connsiteX38" fmla="*/ 0 w 914400"/>
                <a:gd name="connsiteY38" fmla="*/ 457200 h 914400"/>
                <a:gd name="connsiteX39" fmla="*/ 457200 w 914400"/>
                <a:gd name="connsiteY39" fmla="*/ 0 h 914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14400" h="914400">
                  <a:moveTo>
                    <a:pt x="592741" y="240957"/>
                  </a:moveTo>
                  <a:lnTo>
                    <a:pt x="592741" y="274135"/>
                  </a:lnTo>
                  <a:lnTo>
                    <a:pt x="549673" y="274135"/>
                  </a:lnTo>
                  <a:cubicBezTo>
                    <a:pt x="549187" y="281918"/>
                    <a:pt x="548747" y="288667"/>
                    <a:pt x="548259" y="296400"/>
                  </a:cubicBezTo>
                  <a:cubicBezTo>
                    <a:pt x="522726" y="296475"/>
                    <a:pt x="499852" y="289356"/>
                    <a:pt x="477075" y="280292"/>
                  </a:cubicBezTo>
                  <a:cubicBezTo>
                    <a:pt x="463418" y="274874"/>
                    <a:pt x="448493" y="269135"/>
                    <a:pt x="434226" y="269405"/>
                  </a:cubicBezTo>
                  <a:cubicBezTo>
                    <a:pt x="367260" y="270687"/>
                    <a:pt x="300319" y="273987"/>
                    <a:pt x="233353" y="276696"/>
                  </a:cubicBezTo>
                  <a:cubicBezTo>
                    <a:pt x="229743" y="276845"/>
                    <a:pt x="226134" y="277805"/>
                    <a:pt x="222598" y="278741"/>
                  </a:cubicBezTo>
                  <a:cubicBezTo>
                    <a:pt x="206575" y="282952"/>
                    <a:pt x="201698" y="289480"/>
                    <a:pt x="203406" y="306228"/>
                  </a:cubicBezTo>
                  <a:cubicBezTo>
                    <a:pt x="205283" y="324530"/>
                    <a:pt x="210697" y="340909"/>
                    <a:pt x="230182" y="347928"/>
                  </a:cubicBezTo>
                  <a:cubicBezTo>
                    <a:pt x="231695" y="348470"/>
                    <a:pt x="232743" y="350268"/>
                    <a:pt x="235792" y="353199"/>
                  </a:cubicBezTo>
                  <a:cubicBezTo>
                    <a:pt x="216111" y="351746"/>
                    <a:pt x="199357" y="353494"/>
                    <a:pt x="195992" y="374653"/>
                  </a:cubicBezTo>
                  <a:cubicBezTo>
                    <a:pt x="194188" y="386032"/>
                    <a:pt x="192772" y="399973"/>
                    <a:pt x="197674" y="409283"/>
                  </a:cubicBezTo>
                  <a:cubicBezTo>
                    <a:pt x="202455" y="418397"/>
                    <a:pt x="215477" y="423077"/>
                    <a:pt x="223671" y="428865"/>
                  </a:cubicBezTo>
                  <a:cubicBezTo>
                    <a:pt x="204844" y="430909"/>
                    <a:pt x="181726" y="429751"/>
                    <a:pt x="174726" y="456575"/>
                  </a:cubicBezTo>
                  <a:cubicBezTo>
                    <a:pt x="170093" y="474358"/>
                    <a:pt x="179774" y="486845"/>
                    <a:pt x="204820" y="499678"/>
                  </a:cubicBezTo>
                  <a:lnTo>
                    <a:pt x="204795" y="499678"/>
                  </a:lnTo>
                  <a:cubicBezTo>
                    <a:pt x="200065" y="505368"/>
                    <a:pt x="194895" y="510589"/>
                    <a:pt x="190871" y="516599"/>
                  </a:cubicBezTo>
                  <a:cubicBezTo>
                    <a:pt x="174020" y="541846"/>
                    <a:pt x="186067" y="569506"/>
                    <a:pt x="215574" y="573644"/>
                  </a:cubicBezTo>
                  <a:cubicBezTo>
                    <a:pt x="221598" y="574506"/>
                    <a:pt x="227719" y="574704"/>
                    <a:pt x="233816" y="574704"/>
                  </a:cubicBezTo>
                  <a:cubicBezTo>
                    <a:pt x="260616" y="574777"/>
                    <a:pt x="287492" y="573718"/>
                    <a:pt x="314243" y="574876"/>
                  </a:cubicBezTo>
                  <a:cubicBezTo>
                    <a:pt x="343873" y="576157"/>
                    <a:pt x="364554" y="586821"/>
                    <a:pt x="354164" y="627413"/>
                  </a:cubicBezTo>
                  <a:cubicBezTo>
                    <a:pt x="346800" y="656157"/>
                    <a:pt x="346483" y="685935"/>
                    <a:pt x="352214" y="715345"/>
                  </a:cubicBezTo>
                  <a:cubicBezTo>
                    <a:pt x="355140" y="730369"/>
                    <a:pt x="361798" y="743029"/>
                    <a:pt x="375942" y="750764"/>
                  </a:cubicBezTo>
                  <a:cubicBezTo>
                    <a:pt x="380417" y="753208"/>
                    <a:pt x="384398" y="754805"/>
                    <a:pt x="387944" y="755511"/>
                  </a:cubicBezTo>
                  <a:cubicBezTo>
                    <a:pt x="398581" y="757632"/>
                    <a:pt x="405298" y="751749"/>
                    <a:pt x="409669" y="736749"/>
                  </a:cubicBezTo>
                  <a:cubicBezTo>
                    <a:pt x="411815" y="729286"/>
                    <a:pt x="413814" y="721527"/>
                    <a:pt x="414058" y="713842"/>
                  </a:cubicBezTo>
                  <a:cubicBezTo>
                    <a:pt x="414913" y="687807"/>
                    <a:pt x="424643" y="664704"/>
                    <a:pt x="438713" y="644014"/>
                  </a:cubicBezTo>
                  <a:cubicBezTo>
                    <a:pt x="468343" y="600442"/>
                    <a:pt x="499510" y="557930"/>
                    <a:pt x="530140" y="515047"/>
                  </a:cubicBezTo>
                  <a:cubicBezTo>
                    <a:pt x="532457" y="511821"/>
                    <a:pt x="535384" y="509037"/>
                    <a:pt x="538017" y="506057"/>
                  </a:cubicBezTo>
                  <a:cubicBezTo>
                    <a:pt x="538187" y="507363"/>
                    <a:pt x="538334" y="508668"/>
                    <a:pt x="538504" y="509974"/>
                  </a:cubicBezTo>
                  <a:lnTo>
                    <a:pt x="590009" y="509974"/>
                  </a:lnTo>
                  <a:cubicBezTo>
                    <a:pt x="590814" y="517658"/>
                    <a:pt x="591254" y="521994"/>
                    <a:pt x="591717" y="526378"/>
                  </a:cubicBezTo>
                  <a:lnTo>
                    <a:pt x="740793" y="526378"/>
                  </a:lnTo>
                  <a:lnTo>
                    <a:pt x="740793" y="240957"/>
                  </a:lnTo>
                  <a:close/>
                  <a:moveTo>
                    <a:pt x="457200" y="0"/>
                  </a:moveTo>
                  <a:cubicBezTo>
                    <a:pt x="709705" y="0"/>
                    <a:pt x="914400" y="204695"/>
                    <a:pt x="914400" y="457200"/>
                  </a:cubicBezTo>
                  <a:cubicBezTo>
                    <a:pt x="914400" y="709705"/>
                    <a:pt x="709705" y="914400"/>
                    <a:pt x="457200" y="914400"/>
                  </a:cubicBezTo>
                  <a:cubicBezTo>
                    <a:pt x="204695" y="914400"/>
                    <a:pt x="0" y="709705"/>
                    <a:pt x="0" y="457200"/>
                  </a:cubicBezTo>
                  <a:cubicBezTo>
                    <a:pt x="0" y="204695"/>
                    <a:pt x="204695" y="0"/>
                    <a:pt x="4572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82B2400-48B8-FF55-EAFE-9DA7270A54C4}"/>
                </a:ext>
              </a:extLst>
            </p:cNvPr>
            <p:cNvSpPr txBox="1"/>
            <p:nvPr/>
          </p:nvSpPr>
          <p:spPr>
            <a:xfrm>
              <a:off x="2593902" y="2653393"/>
              <a:ext cx="3294793" cy="330577"/>
            </a:xfrm>
            <a:prstGeom prst="snip2Diag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1200" b="0" i="0" dirty="0">
                  <a:solidFill>
                    <a:schemeClr val="bg1"/>
                  </a:solidFill>
                  <a:effectLst/>
                  <a:latin typeface="Georgia" panose="02040502050405020303" pitchFamily="18" charset="0"/>
                </a:rPr>
                <a:t>Provides benefits or advantages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7903829-CD15-42A6-8B60-07CF43C84359}"/>
                </a:ext>
              </a:extLst>
            </p:cNvPr>
            <p:cNvSpPr txBox="1"/>
            <p:nvPr/>
          </p:nvSpPr>
          <p:spPr>
            <a:xfrm>
              <a:off x="2593902" y="3775769"/>
              <a:ext cx="3294793" cy="330577"/>
            </a:xfrm>
            <a:prstGeom prst="snip2Diag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>
                  <a:solidFill>
                    <a:schemeClr val="bg1"/>
                  </a:solidFill>
                  <a:effectLst/>
                  <a:latin typeface="Georgia" panose="02040502050405020303" pitchFamily="18" charset="0"/>
                </a:rPr>
                <a:t>Can lead to positive outcomes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A774A17-4609-B91B-D470-689849308C46}"/>
                </a:ext>
              </a:extLst>
            </p:cNvPr>
            <p:cNvSpPr txBox="1"/>
            <p:nvPr/>
          </p:nvSpPr>
          <p:spPr>
            <a:xfrm>
              <a:off x="2593902" y="4898145"/>
              <a:ext cx="3294793" cy="330577"/>
            </a:xfrm>
            <a:prstGeom prst="snip2Diag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>
                  <a:solidFill>
                    <a:schemeClr val="bg1"/>
                  </a:solidFill>
                  <a:effectLst/>
                  <a:latin typeface="Georgia" panose="02040502050405020303" pitchFamily="18" charset="0"/>
                </a:rPr>
                <a:t>Can increase efficiency or productivity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4A2231-12F0-B270-2325-3F9B8C562325}"/>
                </a:ext>
              </a:extLst>
            </p:cNvPr>
            <p:cNvSpPr txBox="1"/>
            <p:nvPr/>
          </p:nvSpPr>
          <p:spPr>
            <a:xfrm>
              <a:off x="6389033" y="2653393"/>
              <a:ext cx="3294793" cy="330577"/>
            </a:xfrm>
            <a:prstGeom prst="snip2Diag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>
                  <a:solidFill>
                    <a:schemeClr val="bg1"/>
                  </a:solidFill>
                  <a:effectLst/>
                  <a:latin typeface="Georgia" panose="02040502050405020303" pitchFamily="18" charset="0"/>
                </a:rPr>
                <a:t>May drawbacks or negative consequences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0580826-0E8E-247B-D73A-2AE862B9F993}"/>
                </a:ext>
              </a:extLst>
            </p:cNvPr>
            <p:cNvSpPr txBox="1"/>
            <p:nvPr/>
          </p:nvSpPr>
          <p:spPr>
            <a:xfrm>
              <a:off x="6389033" y="3775769"/>
              <a:ext cx="3294793" cy="330577"/>
            </a:xfrm>
            <a:prstGeom prst="snip2Diag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>
                  <a:solidFill>
                    <a:schemeClr val="bg1"/>
                  </a:solidFill>
                  <a:effectLst/>
                  <a:latin typeface="Georgia" panose="02040502050405020303" pitchFamily="18" charset="0"/>
                </a:rPr>
                <a:t>Can lead to unintended consequences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0D6E24A-B0DA-8D4B-74CF-163C27928509}"/>
                </a:ext>
              </a:extLst>
            </p:cNvPr>
            <p:cNvSpPr txBox="1"/>
            <p:nvPr/>
          </p:nvSpPr>
          <p:spPr>
            <a:xfrm>
              <a:off x="6389033" y="4898145"/>
              <a:ext cx="3294793" cy="330577"/>
            </a:xfrm>
            <a:prstGeom prst="snip2Diag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>
                  <a:solidFill>
                    <a:schemeClr val="bg1"/>
                  </a:solidFill>
                  <a:effectLst/>
                  <a:latin typeface="Georgia" panose="02040502050405020303" pitchFamily="18" charset="0"/>
                </a:rPr>
                <a:t>Can be costly or time-consuming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BD9B210-D4FB-A4EA-21B4-1BAC136C2569}"/>
                </a:ext>
              </a:extLst>
            </p:cNvPr>
            <p:cNvSpPr txBox="1"/>
            <p:nvPr/>
          </p:nvSpPr>
          <p:spPr>
            <a:xfrm>
              <a:off x="2593902" y="6020520"/>
              <a:ext cx="3294793" cy="330577"/>
            </a:xfrm>
            <a:prstGeom prst="snip2Diag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>
                  <a:solidFill>
                    <a:schemeClr val="bg1"/>
                  </a:solidFill>
                  <a:effectLst/>
                  <a:latin typeface="Georgia" panose="02040502050405020303" pitchFamily="18" charset="0"/>
                </a:rPr>
                <a:t>Can create opportunities for growth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C6F337-6A09-F1FC-88AD-311E8972E9C7}"/>
                </a:ext>
              </a:extLst>
            </p:cNvPr>
            <p:cNvSpPr txBox="1"/>
            <p:nvPr/>
          </p:nvSpPr>
          <p:spPr>
            <a:xfrm>
              <a:off x="6389033" y="6020520"/>
              <a:ext cx="3294793" cy="330577"/>
            </a:xfrm>
            <a:prstGeom prst="snip2Diag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0" i="0" dirty="0">
                  <a:solidFill>
                    <a:schemeClr val="bg1"/>
                  </a:solidFill>
                  <a:effectLst/>
                  <a:latin typeface="Georgia" panose="02040502050405020303" pitchFamily="18" charset="0"/>
                </a:rPr>
                <a:t>May involve risks or uncertainties.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B3074AC-86E9-EC7B-984B-CCD5823990A3}"/>
              </a:ext>
            </a:extLst>
          </p:cNvPr>
          <p:cNvSpPr txBox="1"/>
          <p:nvPr/>
        </p:nvSpPr>
        <p:spPr>
          <a:xfrm>
            <a:off x="0" y="413323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Pros And Cons PowerPoint Slide</a:t>
            </a:r>
          </a:p>
        </p:txBody>
      </p:sp>
    </p:spTree>
    <p:extLst>
      <p:ext uri="{BB962C8B-B14F-4D97-AF65-F5344CB8AC3E}">
        <p14:creationId xmlns:p14="http://schemas.microsoft.com/office/powerpoint/2010/main" val="4046424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999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DC4BE"/>
      </a:accent1>
      <a:accent2>
        <a:srgbClr val="E55D5F"/>
      </a:accent2>
      <a:accent3>
        <a:srgbClr val="DB582E"/>
      </a:accent3>
      <a:accent4>
        <a:srgbClr val="AAC042"/>
      </a:accent4>
      <a:accent5>
        <a:srgbClr val="D39250"/>
      </a:accent5>
      <a:accent6>
        <a:srgbClr val="3ABE9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223</Words>
  <Application>Microsoft Office PowerPoint</Application>
  <PresentationFormat>Widescreen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Georgia</vt:lpstr>
      <vt:lpstr>Lora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SlideEgg</dc:creator>
  <cp:lastModifiedBy>Arjun K</cp:lastModifiedBy>
  <cp:revision>4</cp:revision>
  <dcterms:created xsi:type="dcterms:W3CDTF">2020-12-16T10:02:53Z</dcterms:created>
  <dcterms:modified xsi:type="dcterms:W3CDTF">2023-04-29T12:05:19Z</dcterms:modified>
</cp:coreProperties>
</file>