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entury Gothic Paneuropean Bold" charset="1" panose="020B0702020202020204"/>
      <p:regular r:id="rId19"/>
    </p:embeddedFont>
    <p:embeddedFont>
      <p:font typeface="Century Gothic Paneuropean" charset="1" panose="020B0502020202020204"/>
      <p:regular r:id="rId20"/>
    </p:embeddedFont>
    <p:embeddedFont>
      <p:font typeface="Open Sans Bold" charset="1" panose="020B0806030504020204"/>
      <p:regular r:id="rId21"/>
    </p:embeddedFont>
    <p:embeddedFont>
      <p:font typeface="Open Sans" charset="1" panose="020B06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Relationship Id="rId5" Target="../media/image1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303314" y="3434972"/>
            <a:ext cx="4743880" cy="5508926"/>
          </a:xfrm>
          <a:custGeom>
            <a:avLst/>
            <a:gdLst/>
            <a:ahLst/>
            <a:cxnLst/>
            <a:rect r="r" b="b" t="t" l="l"/>
            <a:pathLst>
              <a:path h="5508926" w="4743880">
                <a:moveTo>
                  <a:pt x="0" y="0"/>
                </a:moveTo>
                <a:lnTo>
                  <a:pt x="4743880" y="0"/>
                </a:lnTo>
                <a:lnTo>
                  <a:pt x="4743880" y="5508926"/>
                </a:lnTo>
                <a:lnTo>
                  <a:pt x="0" y="55089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5393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634754" y="1197078"/>
            <a:ext cx="1301849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BÁO CÁO CUỐI MÔN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06644" y="3760560"/>
            <a:ext cx="8522150" cy="477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Họ và tên: Phạm Quang Linh</a:t>
            </a:r>
          </a:p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MSSV: PC05353</a:t>
            </a:r>
          </a:p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Môn: Kỹ năng phát triển bản thân</a:t>
            </a:r>
          </a:p>
          <a:p>
            <a:pPr algn="l">
              <a:lnSpc>
                <a:spcPts val="6299"/>
              </a:lnSpc>
            </a:pPr>
            <a:r>
              <a:rPr lang="en-US" sz="4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GV: Cô Nguyễn Hoàng Vân Anh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8294" y="589065"/>
            <a:ext cx="1301849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Kaizen</a:t>
            </a:r>
          </a:p>
        </p:txBody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1865139" y="3085173"/>
          <a:ext cx="14561147" cy="4648200"/>
        </p:xfrm>
        <a:graphic>
          <a:graphicData uri="http://schemas.openxmlformats.org/drawingml/2006/table">
            <a:tbl>
              <a:tblPr/>
              <a:tblGrid>
                <a:gridCol w="3034908"/>
                <a:gridCol w="3941732"/>
                <a:gridCol w="3418558"/>
                <a:gridCol w="4165949"/>
              </a:tblGrid>
              <a:tr h="1162050">
                <a:tc gridSpan="4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KINH NGHIỆM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KINH NGHIỆM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KINH NGHIỆM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KINH NGHIỆM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05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Nguyên nhân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Nguyên nhân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Bài học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Bài học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05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Chưa sắp xếp được thời gian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Chưa sắp xếp được thời gian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Lên kế hoạch cụ thể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Lên kế hoạch cụ thể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2050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Trì hoãn trong việc học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Trì hoãn trong việc học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Kỷ luật bản thân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Kỷ luật bản thân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10" id="10"/>
          <p:cNvGraphicFramePr>
            <a:graphicFrameLocks noGrp="true"/>
          </p:cNvGraphicFramePr>
          <p:nvPr/>
        </p:nvGraphicFramePr>
        <p:xfrm>
          <a:off x="2757948" y="478342"/>
          <a:ext cx="12772103" cy="9058275"/>
        </p:xfrm>
        <a:graphic>
          <a:graphicData uri="http://schemas.openxmlformats.org/drawingml/2006/table">
            <a:tbl>
              <a:tblPr/>
              <a:tblGrid>
                <a:gridCol w="3431452"/>
                <a:gridCol w="4670325"/>
                <a:gridCol w="4670325"/>
              </a:tblGrid>
              <a:tr h="1157393">
                <a:tc gridSpan="3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THỜI GIAN BIỂU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THỜI GIAN BIỂU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THỜI GIAN BIỂU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1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7:00 - 8:00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Thức dậy, cầu nguyện, vệ sinh, ăn sáng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Thức dậy, cầu nguyện, vệ sinh, ăn sáng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1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8:00 - 12:00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Làm việc, học tập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Làm việc, học tập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1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12:00 - 14:00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Ăn trưa, nghỉ ngơi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Ăn trưa, nghỉ ngơi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1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14:00 - 18:00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Làm việc, học tập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Làm việc, học tập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1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18:00 - 20:00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Ăn tối, vệ sinh, nghỉ ngơi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Ăn tối, vệ sinh, nghỉ ngơi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21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20:00 - 22:30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Làm việc học tập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Làm việc học tập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78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22:30 - 23:00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Vệ sinh, lên kế hoạch ngày mới, cầu nguyền, đi ngủ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Vệ sinh, lên kế hoạch ngày mới, cầu nguyền, đi ngủ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1629" y="3793607"/>
            <a:ext cx="6286896" cy="4183644"/>
          </a:xfrm>
          <a:custGeom>
            <a:avLst/>
            <a:gdLst/>
            <a:ahLst/>
            <a:cxnLst/>
            <a:rect r="r" b="b" t="t" l="l"/>
            <a:pathLst>
              <a:path h="4183644" w="6286896">
                <a:moveTo>
                  <a:pt x="0" y="0"/>
                </a:moveTo>
                <a:lnTo>
                  <a:pt x="6286896" y="0"/>
                </a:lnTo>
                <a:lnTo>
                  <a:pt x="6286896" y="4183644"/>
                </a:lnTo>
                <a:lnTo>
                  <a:pt x="0" y="41836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8294" y="589065"/>
            <a:ext cx="1301849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Động lực cố gắng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38125" y="4744465"/>
            <a:ext cx="8299982" cy="2215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5196" indent="-462598" lvl="1">
              <a:lnSpc>
                <a:spcPts val="5999"/>
              </a:lnSpc>
              <a:buAutoNum type="arabicPeriod" startAt="1"/>
            </a:pPr>
            <a:r>
              <a:rPr lang="en-US" sz="428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Gia đình</a:t>
            </a:r>
          </a:p>
          <a:p>
            <a:pPr algn="l" marL="925196" indent="-462598" lvl="1">
              <a:lnSpc>
                <a:spcPts val="5999"/>
              </a:lnSpc>
              <a:buAutoNum type="arabicPeriod" startAt="1"/>
            </a:pPr>
            <a:r>
              <a:rPr lang="en-US" sz="428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Bản thân</a:t>
            </a:r>
          </a:p>
          <a:p>
            <a:pPr algn="l" marL="925196" indent="-462598" lvl="1">
              <a:lnSpc>
                <a:spcPts val="5999"/>
              </a:lnSpc>
              <a:buAutoNum type="arabicPeriod" startAt="1"/>
            </a:pPr>
            <a:r>
              <a:rPr lang="en-US" sz="428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Những người giúp đỡ mình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1738415"/>
            <a:ext cx="12387037" cy="6241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CẢM ƠN CÔ VÀ CÁC BẠN ĐÃ LẮNG NGHE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28681" y="3692360"/>
            <a:ext cx="4745265" cy="2957436"/>
          </a:xfrm>
          <a:custGeom>
            <a:avLst/>
            <a:gdLst/>
            <a:ahLst/>
            <a:cxnLst/>
            <a:rect r="r" b="b" t="t" l="l"/>
            <a:pathLst>
              <a:path h="2957436" w="4745265">
                <a:moveTo>
                  <a:pt x="0" y="0"/>
                </a:moveTo>
                <a:lnTo>
                  <a:pt x="4745265" y="0"/>
                </a:lnTo>
                <a:lnTo>
                  <a:pt x="4745265" y="2957436"/>
                </a:lnTo>
                <a:lnTo>
                  <a:pt x="0" y="29574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45092" y="3692360"/>
            <a:ext cx="4473850" cy="3083896"/>
          </a:xfrm>
          <a:custGeom>
            <a:avLst/>
            <a:gdLst/>
            <a:ahLst/>
            <a:cxnLst/>
            <a:rect r="r" b="b" t="t" l="l"/>
            <a:pathLst>
              <a:path h="3083896" w="4473850">
                <a:moveTo>
                  <a:pt x="0" y="0"/>
                </a:moveTo>
                <a:lnTo>
                  <a:pt x="4473851" y="0"/>
                </a:lnTo>
                <a:lnTo>
                  <a:pt x="4473851" y="3083897"/>
                </a:lnTo>
                <a:lnTo>
                  <a:pt x="0" y="30838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9920" t="0" r="-17077" b="-450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008953" y="3692360"/>
            <a:ext cx="4270095" cy="2957436"/>
          </a:xfrm>
          <a:custGeom>
            <a:avLst/>
            <a:gdLst/>
            <a:ahLst/>
            <a:cxnLst/>
            <a:rect r="r" b="b" t="t" l="l"/>
            <a:pathLst>
              <a:path h="2957436" w="4270095">
                <a:moveTo>
                  <a:pt x="0" y="0"/>
                </a:moveTo>
                <a:lnTo>
                  <a:pt x="4270094" y="0"/>
                </a:lnTo>
                <a:lnTo>
                  <a:pt x="4270094" y="2957436"/>
                </a:lnTo>
                <a:lnTo>
                  <a:pt x="0" y="29574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88294" y="589065"/>
            <a:ext cx="1301849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Nội dung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28681" y="7533924"/>
            <a:ext cx="476159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Bài học tâm đắc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28724" y="7481238"/>
            <a:ext cx="4761590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Hàn gắn, nâng cấp mối quan hệ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45092" y="7533924"/>
            <a:ext cx="476159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OKR/Kaizen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461659" y="3085173"/>
            <a:ext cx="7364683" cy="4900862"/>
          </a:xfrm>
          <a:custGeom>
            <a:avLst/>
            <a:gdLst/>
            <a:ahLst/>
            <a:cxnLst/>
            <a:rect r="r" b="b" t="t" l="l"/>
            <a:pathLst>
              <a:path h="4900862" w="7364683">
                <a:moveTo>
                  <a:pt x="0" y="0"/>
                </a:moveTo>
                <a:lnTo>
                  <a:pt x="7364682" y="0"/>
                </a:lnTo>
                <a:lnTo>
                  <a:pt x="7364682" y="4900861"/>
                </a:lnTo>
                <a:lnTo>
                  <a:pt x="0" y="49008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8294" y="589065"/>
            <a:ext cx="1301849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Bài học tâm đắc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66316" y="8502343"/>
            <a:ext cx="6660026" cy="718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28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Trân trọng và biết ơn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817949" y="4398942"/>
            <a:ext cx="4711779" cy="2626095"/>
          </a:xfrm>
          <a:custGeom>
            <a:avLst/>
            <a:gdLst/>
            <a:ahLst/>
            <a:cxnLst/>
            <a:rect r="r" b="b" t="t" l="l"/>
            <a:pathLst>
              <a:path h="2626095" w="4711779">
                <a:moveTo>
                  <a:pt x="0" y="0"/>
                </a:moveTo>
                <a:lnTo>
                  <a:pt x="4711779" y="0"/>
                </a:lnTo>
                <a:lnTo>
                  <a:pt x="4711779" y="2626095"/>
                </a:lnTo>
                <a:lnTo>
                  <a:pt x="0" y="26260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812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72653" y="4414013"/>
            <a:ext cx="4646290" cy="2601922"/>
          </a:xfrm>
          <a:custGeom>
            <a:avLst/>
            <a:gdLst/>
            <a:ahLst/>
            <a:cxnLst/>
            <a:rect r="r" b="b" t="t" l="l"/>
            <a:pathLst>
              <a:path h="2601922" w="4646290">
                <a:moveTo>
                  <a:pt x="0" y="0"/>
                </a:moveTo>
                <a:lnTo>
                  <a:pt x="4646290" y="0"/>
                </a:lnTo>
                <a:lnTo>
                  <a:pt x="4646290" y="2601922"/>
                </a:lnTo>
                <a:lnTo>
                  <a:pt x="0" y="260192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13434" y="4398942"/>
            <a:ext cx="4761590" cy="2666490"/>
          </a:xfrm>
          <a:custGeom>
            <a:avLst/>
            <a:gdLst/>
            <a:ahLst/>
            <a:cxnLst/>
            <a:rect r="r" b="b" t="t" l="l"/>
            <a:pathLst>
              <a:path h="2666490" w="4761590">
                <a:moveTo>
                  <a:pt x="0" y="0"/>
                </a:moveTo>
                <a:lnTo>
                  <a:pt x="4761590" y="0"/>
                </a:lnTo>
                <a:lnTo>
                  <a:pt x="4761590" y="2666490"/>
                </a:lnTo>
                <a:lnTo>
                  <a:pt x="0" y="26664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88294" y="589065"/>
            <a:ext cx="1301849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Thay đổi của bản thân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72990" y="7483124"/>
            <a:ext cx="4761590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Hài lòng với hiện tại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63205" y="7533924"/>
            <a:ext cx="476159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Biết ơn mỗi ngày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957352" y="7533924"/>
            <a:ext cx="476159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Giảm so sách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066299" y="2701845"/>
            <a:ext cx="3662483" cy="4883310"/>
          </a:xfrm>
          <a:custGeom>
            <a:avLst/>
            <a:gdLst/>
            <a:ahLst/>
            <a:cxnLst/>
            <a:rect r="r" b="b" t="t" l="l"/>
            <a:pathLst>
              <a:path h="4883310" w="3662483">
                <a:moveTo>
                  <a:pt x="0" y="0"/>
                </a:moveTo>
                <a:lnTo>
                  <a:pt x="3662483" y="0"/>
                </a:lnTo>
                <a:lnTo>
                  <a:pt x="3662483" y="4883310"/>
                </a:lnTo>
                <a:lnTo>
                  <a:pt x="0" y="48833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44304" y="2701845"/>
            <a:ext cx="3662483" cy="4883310"/>
          </a:xfrm>
          <a:custGeom>
            <a:avLst/>
            <a:gdLst/>
            <a:ahLst/>
            <a:cxnLst/>
            <a:rect r="r" b="b" t="t" l="l"/>
            <a:pathLst>
              <a:path h="4883310" w="3662483">
                <a:moveTo>
                  <a:pt x="0" y="0"/>
                </a:moveTo>
                <a:lnTo>
                  <a:pt x="3662483" y="0"/>
                </a:lnTo>
                <a:lnTo>
                  <a:pt x="3662483" y="4883310"/>
                </a:lnTo>
                <a:lnTo>
                  <a:pt x="0" y="48833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8294" y="589065"/>
            <a:ext cx="1301849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Thay đổi của bản thân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66299" y="7835549"/>
            <a:ext cx="3662483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Đọc sách và ghi bài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44304" y="7835549"/>
            <a:ext cx="366248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OKR và Kaizen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8294" y="589065"/>
            <a:ext cx="1301849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Nâng cấp mối quan hệ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27749" y="4024455"/>
            <a:ext cx="13716808" cy="3000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28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Nâng cấp mối quan hệ với mẹ:</a:t>
            </a:r>
          </a:p>
          <a:p>
            <a:pPr algn="l" marL="925196" indent="-462598" lvl="1">
              <a:lnSpc>
                <a:spcPts val="5999"/>
              </a:lnSpc>
              <a:buAutoNum type="arabicPeriod" startAt="1"/>
            </a:pPr>
            <a:r>
              <a:rPr lang="en-US" sz="428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Về nhà ít nhất 1 lần mỗi tháng</a:t>
            </a:r>
          </a:p>
          <a:p>
            <a:pPr algn="l" marL="925196" indent="-462598" lvl="1">
              <a:lnSpc>
                <a:spcPts val="5999"/>
              </a:lnSpc>
              <a:buAutoNum type="arabicPeriod" startAt="1"/>
            </a:pPr>
            <a:r>
              <a:rPr lang="en-US" sz="428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Gọi điện ít nhất 1 lần mỗi tuần</a:t>
            </a:r>
          </a:p>
          <a:p>
            <a:pPr algn="l" marL="925196" indent="-462598" lvl="1">
              <a:lnSpc>
                <a:spcPts val="5999"/>
              </a:lnSpc>
              <a:buAutoNum type="arabicPeriod" startAt="1"/>
            </a:pPr>
            <a:r>
              <a:rPr lang="en-US" sz="428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Tâm sự với mẹ nhiều hơn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8345" y="3706725"/>
            <a:ext cx="6115662" cy="4357409"/>
          </a:xfrm>
          <a:custGeom>
            <a:avLst/>
            <a:gdLst/>
            <a:ahLst/>
            <a:cxnLst/>
            <a:rect r="r" b="b" t="t" l="l"/>
            <a:pathLst>
              <a:path h="4357409" w="6115662">
                <a:moveTo>
                  <a:pt x="0" y="0"/>
                </a:moveTo>
                <a:lnTo>
                  <a:pt x="6115662" y="0"/>
                </a:lnTo>
                <a:lnTo>
                  <a:pt x="6115662" y="4357409"/>
                </a:lnTo>
                <a:lnTo>
                  <a:pt x="0" y="435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8294" y="589065"/>
            <a:ext cx="1301849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OKR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58381" y="2231098"/>
            <a:ext cx="12374663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Học vấn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6662" y="3971456"/>
            <a:ext cx="8299982" cy="3761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28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Tốt nghiệp loại giỏi:</a:t>
            </a:r>
          </a:p>
          <a:p>
            <a:pPr algn="l" marL="925196" indent="-462598" lvl="1">
              <a:lnSpc>
                <a:spcPts val="5999"/>
              </a:lnSpc>
              <a:buAutoNum type="arabicPeriod" startAt="1"/>
            </a:pPr>
            <a:r>
              <a:rPr lang="en-US" sz="428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Tìm hiểu sâu về kiến thức chuyên môn</a:t>
            </a:r>
          </a:p>
          <a:p>
            <a:pPr algn="l" marL="925196" indent="-462598" lvl="1">
              <a:lnSpc>
                <a:spcPts val="5999"/>
              </a:lnSpc>
              <a:buAutoNum type="arabicPeriod" startAt="1"/>
            </a:pPr>
            <a:r>
              <a:rPr lang="en-US" sz="428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Tích cực hỏi bài giảng viên</a:t>
            </a:r>
          </a:p>
          <a:p>
            <a:pPr algn="l" marL="925196" indent="-462598" lvl="1">
              <a:lnSpc>
                <a:spcPts val="5999"/>
              </a:lnSpc>
              <a:buAutoNum type="arabicPeriod" startAt="1"/>
            </a:pPr>
            <a:r>
              <a:rPr lang="en-US" sz="428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Kỷ luật học tập mỗi ngày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53844" y="3085173"/>
            <a:ext cx="5743697" cy="4981048"/>
          </a:xfrm>
          <a:custGeom>
            <a:avLst/>
            <a:gdLst/>
            <a:ahLst/>
            <a:cxnLst/>
            <a:rect r="r" b="b" t="t" l="l"/>
            <a:pathLst>
              <a:path h="4981048" w="5743697">
                <a:moveTo>
                  <a:pt x="0" y="0"/>
                </a:moveTo>
                <a:lnTo>
                  <a:pt x="5743697" y="0"/>
                </a:lnTo>
                <a:lnTo>
                  <a:pt x="5743697" y="4981048"/>
                </a:lnTo>
                <a:lnTo>
                  <a:pt x="0" y="49810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8294" y="589065"/>
            <a:ext cx="1301849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OKR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58381" y="2231098"/>
            <a:ext cx="12374663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Nghề nghiệp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28429" y="4042068"/>
            <a:ext cx="8299982" cy="3000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428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Công việc ổn định:</a:t>
            </a:r>
          </a:p>
          <a:p>
            <a:pPr algn="l" marL="925196" indent="-462598" lvl="1">
              <a:lnSpc>
                <a:spcPts val="5999"/>
              </a:lnSpc>
              <a:buAutoNum type="arabicPeriod" startAt="1"/>
            </a:pPr>
            <a:r>
              <a:rPr lang="en-US" sz="428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Tích lũy kinh nghiệm thực tế</a:t>
            </a:r>
          </a:p>
          <a:p>
            <a:pPr algn="l" marL="925196" indent="-462598" lvl="1">
              <a:lnSpc>
                <a:spcPts val="5999"/>
              </a:lnSpc>
              <a:buAutoNum type="arabicPeriod" startAt="1"/>
            </a:pPr>
            <a:r>
              <a:rPr lang="en-US" sz="428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Mở rộng các mối quan hệ</a:t>
            </a:r>
          </a:p>
          <a:p>
            <a:pPr algn="l" marL="925196" indent="-462598" lvl="1">
              <a:lnSpc>
                <a:spcPts val="5999"/>
              </a:lnSpc>
              <a:buAutoNum type="arabicPeriod" startAt="1"/>
            </a:pPr>
            <a:r>
              <a:rPr lang="en-US" sz="428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Duy trì sức khỏe ổn định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493371" y="3085173"/>
            <a:ext cx="11301259" cy="4619390"/>
          </a:xfrm>
          <a:custGeom>
            <a:avLst/>
            <a:gdLst/>
            <a:ahLst/>
            <a:cxnLst/>
            <a:rect r="r" b="b" t="t" l="l"/>
            <a:pathLst>
              <a:path h="4619390" w="11301259">
                <a:moveTo>
                  <a:pt x="0" y="0"/>
                </a:moveTo>
                <a:lnTo>
                  <a:pt x="11301258" y="0"/>
                </a:lnTo>
                <a:lnTo>
                  <a:pt x="11301258" y="4619389"/>
                </a:lnTo>
                <a:lnTo>
                  <a:pt x="0" y="46193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8294" y="589065"/>
            <a:ext cx="13018493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Kaizen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509698" y="8376378"/>
            <a:ext cx="7897089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Kết quả kỳ trước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DAGjfvBnb3g</dc:identifier>
  <dcterms:modified xsi:type="dcterms:W3CDTF">2011-08-01T06:04:30Z</dcterms:modified>
  <cp:revision>1</cp:revision>
  <dc:title>Phạm Quang Linh</dc:title>
</cp:coreProperties>
</file>