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4743" y="802298"/>
            <a:ext cx="9030110" cy="2541431"/>
          </a:xfrm>
        </p:spPr>
        <p:txBody>
          <a:bodyPr/>
          <a:lstStyle/>
          <a:p>
            <a:r>
              <a:rPr lang="en-US" dirty="0" err="1" smtClean="0"/>
              <a:t>CasE</a:t>
            </a:r>
            <a:r>
              <a:rPr lang="en-US" dirty="0" smtClean="0"/>
              <a:t> study module2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743" y="3531204"/>
            <a:ext cx="9030109" cy="164168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QUẢN LÝ QUÁN 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nguyen</a:t>
            </a:r>
            <a:r>
              <a:rPr lang="en-US" dirty="0" smtClean="0"/>
              <a:t> </a:t>
            </a:r>
            <a:r>
              <a:rPr lang="en-US" dirty="0" err="1" smtClean="0"/>
              <a:t>hong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3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OOP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: access modifier, package.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: implements.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Overloading, Overriding.</a:t>
            </a:r>
            <a:endParaRPr lang="en-US" dirty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Collections: </a:t>
            </a:r>
            <a:r>
              <a:rPr lang="en-US" dirty="0" err="1" smtClean="0"/>
              <a:t>Arraylist</a:t>
            </a:r>
            <a:r>
              <a:rPr lang="en-US" dirty="0" smtClean="0"/>
              <a:t>&lt;&gt;.</a:t>
            </a:r>
          </a:p>
          <a:p>
            <a:pPr marL="0" indent="0">
              <a:buNone/>
            </a:pPr>
            <a:r>
              <a:rPr lang="en-US" dirty="0" smtClean="0"/>
              <a:t>3. Input, Output.</a:t>
            </a:r>
          </a:p>
          <a:p>
            <a:pPr marL="0" indent="0">
              <a:buNone/>
            </a:pPr>
            <a:r>
              <a:rPr lang="en-US" dirty="0" smtClean="0"/>
              <a:t>4. Thread, </a:t>
            </a:r>
            <a:r>
              <a:rPr lang="en-US" dirty="0" err="1" smtClean="0"/>
              <a:t>comparetor</a:t>
            </a:r>
            <a:r>
              <a:rPr lang="en-US" dirty="0" smtClean="0"/>
              <a:t>, </a:t>
            </a:r>
            <a:r>
              <a:rPr lang="en-US" dirty="0" err="1" smtClean="0"/>
              <a:t>exeptions</a:t>
            </a:r>
            <a:r>
              <a:rPr lang="en-US" dirty="0" smtClean="0"/>
              <a:t>, regex, static, final, </a:t>
            </a:r>
            <a:r>
              <a:rPr lang="en-US" dirty="0" err="1" smtClean="0"/>
              <a:t>LocalDate</a:t>
            </a:r>
            <a:r>
              <a:rPr lang="en-US" dirty="0" smtClean="0"/>
              <a:t>,…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76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7685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UML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runtime, </a:t>
            </a:r>
            <a:r>
              <a:rPr lang="en-US" dirty="0" err="1" smtClean="0"/>
              <a:t>sai</a:t>
            </a:r>
            <a:r>
              <a:rPr lang="en-US" dirty="0" smtClean="0"/>
              <a:t> logic,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944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UML,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CTDL.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&amp;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case.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7250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169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CasE study module2</vt:lpstr>
      <vt:lpstr>A. Kiến thức áp dụng</vt:lpstr>
      <vt:lpstr>B. Tính năng case</vt:lpstr>
      <vt:lpstr>c. Khó khăn</vt:lpstr>
      <vt:lpstr>D. Bài học rút 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module2</dc:title>
  <dc:creator>DELL</dc:creator>
  <cp:lastModifiedBy>DELL</cp:lastModifiedBy>
  <cp:revision>4</cp:revision>
  <dcterms:created xsi:type="dcterms:W3CDTF">2022-01-09T08:35:23Z</dcterms:created>
  <dcterms:modified xsi:type="dcterms:W3CDTF">2022-01-09T09:08:21Z</dcterms:modified>
</cp:coreProperties>
</file>