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16E2-F173-10C4-0E96-60E25E7C3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B50CE-01AC-8B7F-1E28-85E9080E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053B-C73A-A8F4-AE60-B2E940A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1439-1E92-F425-5E4F-BC82D131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C920-0FA1-FF29-E8E8-A7A2CF71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556-A8F0-3177-C45E-9924DAB6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A0A41-73DB-FA82-F99D-D51F200F5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7B4B-FE3D-E810-06F1-E8CDD827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681D-BB86-714A-7066-C332BB77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315B-A114-457C-0EDF-196F0F10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EAB9-39C6-7D5C-40EF-01954B848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1537A-E720-76EA-D712-56C71153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CDD4-2DFD-FE8A-90AE-4D83F82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2C9E-9358-6559-83A8-4C6C0852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5AC0-3455-E752-552A-3D36CFBA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FA26-8852-B6C8-555F-9ACD345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FFA7-AA50-BC92-C5A5-F7AD0EB6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672A-9143-F160-287E-816092AB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4E94-D48C-6115-B11A-4AF4BDA3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F4E5-2E7C-6A19-AF67-E030974C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8329-FD9D-9902-7DD8-FBBE989D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8CAE-38F8-4D5A-622B-5570EEF9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B43C-352F-C1B1-08B8-E072368F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0AB6-A5AE-53F9-E79A-4C240AD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8D71-FA43-3D3C-FAAB-ED274EA4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A64F-B82A-FF0D-2DF4-2592C8A9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C72C-D773-146D-3103-6225C4BFB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6B0A-0C6B-A778-A2A0-73EAF68BC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76E0-F767-A516-DCAD-656CEBB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485A-7C57-B90B-2930-CFA4AC3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A6DCE-F760-978A-AC9B-E49B40B0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2C38-EF7E-0F9F-8958-F5E6B3B6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B2A48-387B-9619-CB91-3957AB17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14239-5A08-EFE4-9190-A571B797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815AF-0932-6346-4853-818643F7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ACB4D-B5C1-9B0E-6A12-FB5BB020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87C5A-5B41-2056-F349-DC9B41F1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D1DC1-16CE-AD3D-7E20-0840AE6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68625-B92C-A039-ECED-9A68EE9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934E-17F2-E532-DB97-3510AA2A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A7B1B-0C4A-6B2C-0353-608E61AE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F644E-A9C1-0A89-955A-6482EFDE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0FE58-CFD6-9954-FAAB-C5418662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7B737-644E-8478-4B0B-B2F9C34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E91F-8AAC-C5E4-0BBA-AEAA77BB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5A31-344F-EFDE-D3DF-FFC2E4D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6C0-AAD9-F9F6-D4BC-FD682A8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8446-5D63-5DAA-2BB4-5777455E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2D31C-97BA-6D15-B0E8-33F558DC7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C40FB-E1C7-FC0C-6036-DBDB12DB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DF337-B6CC-F8B8-DE8F-91A68302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BC82B-E83E-E9B7-3422-518762BA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C09E-60DE-2F14-A4B6-17C14F37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2A04-BEBF-403E-06EC-7C7E247E1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43BF-F2E7-93B3-7D86-34B3C3ED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EEFA7-594C-EE5A-EE1A-517B0B74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C44B-FF43-67A6-AF91-A1262DAA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07D7-FA4B-A868-D2B0-BC4CD036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1D88-F96C-2718-7355-CCD1095D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4857B-3A6B-242E-BBEF-70670E5A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457A-6CF7-7C95-F68E-02D1C93EF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C6-F2FF-47F6-B455-08AE03D432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387C-BFCB-B071-3060-0E483CB74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883-CB04-D0C5-678F-CF335CCF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1751-6CE4-4707-A829-2C3A4512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DB1C6B-0774-246C-3E04-66060E878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" t="626" b="440"/>
          <a:stretch/>
        </p:blipFill>
        <p:spPr>
          <a:xfrm>
            <a:off x="2178049" y="838200"/>
            <a:ext cx="7262707" cy="5350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1F508-2246-B4BF-86C3-7E1908530FCE}"/>
                  </a:ext>
                </a:extLst>
              </p:cNvPr>
              <p:cNvSpPr txBox="1"/>
              <p:nvPr/>
            </p:nvSpPr>
            <p:spPr>
              <a:xfrm>
                <a:off x="3101997" y="948135"/>
                <a:ext cx="2587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 dirty="0">
                    <a:latin typeface="+mj-lt"/>
                  </a:rPr>
                  <a:t>Input </a:t>
                </a:r>
                <a:r>
                  <a:rPr lang="vi-VN" sz="2400" dirty="0" err="1">
                    <a:latin typeface="+mj-lt"/>
                  </a:rPr>
                  <a:t>n,c</a:t>
                </a:r>
                <a:r>
                  <a:rPr lang="vi-VN" sz="2400" dirty="0">
                    <a:latin typeface="+mj-lt"/>
                  </a:rPr>
                  <a:t>,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1F508-2246-B4BF-86C3-7E190853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97" y="948135"/>
                <a:ext cx="2587557" cy="461665"/>
              </a:xfrm>
              <a:prstGeom prst="rect">
                <a:avLst/>
              </a:prstGeom>
              <a:blipFill>
                <a:blip r:embed="rId3"/>
                <a:stretch>
                  <a:fillRect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C8472-1296-9375-F930-05F5CBDEFAFC}"/>
                  </a:ext>
                </a:extLst>
              </p:cNvPr>
              <p:cNvSpPr txBox="1"/>
              <p:nvPr/>
            </p:nvSpPr>
            <p:spPr>
              <a:xfrm>
                <a:off x="3455470" y="2410828"/>
                <a:ext cx="2096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 dirty="0">
                    <a:latin typeface="+mj-lt"/>
                  </a:rPr>
                  <a:t>i = n-1;P =</a:t>
                </a:r>
                <a:r>
                  <a:rPr lang="en-US" sz="24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C8472-1296-9375-F930-05F5CBDE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70" y="2410828"/>
                <a:ext cx="2096680" cy="461665"/>
              </a:xfrm>
              <a:prstGeom prst="rect">
                <a:avLst/>
              </a:prstGeom>
              <a:blipFill>
                <a:blip r:embed="rId4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46C856C-CD11-08F5-6A6E-C732301C3375}"/>
              </a:ext>
            </a:extLst>
          </p:cNvPr>
          <p:cNvSpPr txBox="1"/>
          <p:nvPr/>
        </p:nvSpPr>
        <p:spPr>
          <a:xfrm>
            <a:off x="3347435" y="3985508"/>
            <a:ext cx="209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+mj-lt"/>
              </a:rPr>
              <a:t>i&gt;=0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E9B23-7D8F-1E37-75FF-F0196D84E7D3}"/>
                  </a:ext>
                </a:extLst>
              </p:cNvPr>
              <p:cNvSpPr txBox="1"/>
              <p:nvPr/>
            </p:nvSpPr>
            <p:spPr>
              <a:xfrm>
                <a:off x="3347435" y="5423837"/>
                <a:ext cx="2096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 dirty="0">
                    <a:latin typeface="+mj-lt"/>
                  </a:rPr>
                  <a:t>P =</a:t>
                </a:r>
                <a:r>
                  <a:rPr lang="en-US" sz="24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dirty="0">
                        <a:latin typeface="+mj-lt"/>
                      </a:rPr>
                      <m:t>P</m:t>
                    </m:r>
                    <m:r>
                      <a:rPr lang="vi-VN" sz="2400" b="0" i="1" dirty="0" smtClean="0">
                        <a:latin typeface="+mj-lt"/>
                      </a:rPr>
                      <m:t>∗</m:t>
                    </m:r>
                    <m:r>
                      <m:rPr>
                        <m:sty m:val="p"/>
                      </m:rPr>
                      <a:rPr lang="vi-VN" sz="2400" i="1" dirty="0">
                        <a:latin typeface="+mj-lt"/>
                      </a:rPr>
                      <m:t>c</m:t>
                    </m:r>
                    <m:sSub>
                      <m:sSubPr>
                        <m:ctrlPr>
                          <a:rPr lang="en-US" sz="2400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effectLst/>
                            <a:latin typeface="+mj-lt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vi-VN" sz="240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vi-VN" sz="2400" dirty="0">
                    <a:latin typeface="+mj-lt"/>
                  </a:rPr>
                  <a:t>i--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E9B23-7D8F-1E37-75FF-F0196D84E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35" y="5423837"/>
                <a:ext cx="2096680" cy="830997"/>
              </a:xfrm>
              <a:prstGeom prst="rect">
                <a:avLst/>
              </a:prstGeom>
              <a:blipFill>
                <a:blip r:embed="rId5"/>
                <a:stretch>
                  <a:fillRect t="-6618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ED746B0-DE4A-6FC6-BBFA-BD03ED5D1135}"/>
              </a:ext>
            </a:extLst>
          </p:cNvPr>
          <p:cNvSpPr txBox="1"/>
          <p:nvPr/>
        </p:nvSpPr>
        <p:spPr>
          <a:xfrm>
            <a:off x="6747887" y="3985507"/>
            <a:ext cx="258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err="1">
                <a:latin typeface="+mj-lt"/>
              </a:rPr>
              <a:t>Write</a:t>
            </a:r>
            <a:r>
              <a:rPr lang="vi-VN" sz="2400" dirty="0">
                <a:latin typeface="+mj-lt"/>
              </a:rPr>
              <a:t> P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78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 Thảo Nguyễn</dc:creator>
  <cp:lastModifiedBy>Vy Thảo Nguyễn</cp:lastModifiedBy>
  <cp:revision>1</cp:revision>
  <dcterms:created xsi:type="dcterms:W3CDTF">2022-07-07T01:17:53Z</dcterms:created>
  <dcterms:modified xsi:type="dcterms:W3CDTF">2022-07-07T01:41:36Z</dcterms:modified>
</cp:coreProperties>
</file>