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26186-99B4-4ABA-BE65-53D8D4A6822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447182-4631-4DD0-ABC8-13841E4B3228}">
      <dgm:prSet phldrT="[Text]" custT="1"/>
      <dgm:spPr/>
      <dgm:t>
        <a:bodyPr/>
        <a:lstStyle/>
        <a:p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bị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cứng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liên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đến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thụ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lượng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điện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E8F993-3662-4FB4-AACB-C06CD9D8D37D}" type="parTrans" cxnId="{2E2BF0E9-D5A2-41B5-9D78-990B4C19207F}">
      <dgm:prSet/>
      <dgm:spPr/>
      <dgm:t>
        <a:bodyPr/>
        <a:lstStyle/>
        <a:p>
          <a:endParaRPr lang="en-US"/>
        </a:p>
      </dgm:t>
    </dgm:pt>
    <dgm:pt modelId="{4DE50514-4740-4B48-9721-F7F89B77F806}" type="sibTrans" cxnId="{2E2BF0E9-D5A2-41B5-9D78-990B4C19207F}">
      <dgm:prSet/>
      <dgm:spPr/>
      <dgm:t>
        <a:bodyPr/>
        <a:lstStyle/>
        <a:p>
          <a:endParaRPr lang="en-US"/>
        </a:p>
      </dgm:t>
    </dgm:pt>
    <dgm:pt modelId="{B5BE45D7-4792-4F80-A5C2-53568C0DE199}">
      <dgm:prSet phldrT="[Text]" custT="1"/>
      <dgm:spPr/>
      <dgm:t>
        <a:bodyPr/>
        <a:lstStyle/>
        <a:p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khía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cạnh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điều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hành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liên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đến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lượng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5D4F9C-F81F-4959-A97F-637EA807EE12}" type="parTrans" cxnId="{D60F4355-7B72-4AA3-AD2F-D8C05497D619}">
      <dgm:prSet/>
      <dgm:spPr/>
      <dgm:t>
        <a:bodyPr/>
        <a:lstStyle/>
        <a:p>
          <a:endParaRPr lang="en-US"/>
        </a:p>
      </dgm:t>
    </dgm:pt>
    <dgm:pt modelId="{0BACFC4F-53A9-4E65-AD26-849F06065887}" type="sibTrans" cxnId="{D60F4355-7B72-4AA3-AD2F-D8C05497D619}">
      <dgm:prSet/>
      <dgm:spPr/>
      <dgm:t>
        <a:bodyPr/>
        <a:lstStyle/>
        <a:p>
          <a:endParaRPr lang="en-US"/>
        </a:p>
      </dgm:t>
    </dgm:pt>
    <dgm:pt modelId="{B9370967-7421-4F7D-981E-943967367182}">
      <dgm:prSet phldrT="[Text]" custT="1"/>
      <dgm:spPr/>
      <dgm:t>
        <a:bodyPr/>
        <a:lstStyle/>
        <a:p>
          <a:r>
            <a:rPr lang="en-US" sz="3000" dirty="0" err="1" smtClean="0"/>
            <a:t>Chức</a:t>
          </a:r>
          <a:r>
            <a:rPr lang="en-US" sz="3000" dirty="0" smtClean="0"/>
            <a:t> </a:t>
          </a:r>
          <a:r>
            <a:rPr lang="en-US" sz="3000" dirty="0" err="1" smtClean="0"/>
            <a:t>năng</a:t>
          </a:r>
          <a:r>
            <a:rPr lang="en-US" sz="3000" dirty="0" smtClean="0"/>
            <a:t> </a:t>
          </a:r>
          <a:r>
            <a:rPr lang="en-US" sz="3000" dirty="0" err="1" smtClean="0"/>
            <a:t>của</a:t>
          </a:r>
          <a:r>
            <a:rPr lang="en-US" sz="3000" dirty="0" smtClean="0"/>
            <a:t> </a:t>
          </a:r>
          <a:r>
            <a:rPr lang="en-US" sz="3000" dirty="0" err="1" smtClean="0"/>
            <a:t>Hệ</a:t>
          </a:r>
          <a:r>
            <a:rPr lang="en-US" sz="3000" dirty="0" smtClean="0"/>
            <a:t> </a:t>
          </a:r>
          <a:r>
            <a:rPr lang="en-US" sz="3000" dirty="0" err="1" smtClean="0"/>
            <a:t>điều</a:t>
          </a:r>
          <a:r>
            <a:rPr lang="en-US" sz="3000" dirty="0" smtClean="0"/>
            <a:t> </a:t>
          </a:r>
          <a:r>
            <a:rPr lang="en-US" sz="3000" dirty="0" err="1" smtClean="0"/>
            <a:t>hành</a:t>
          </a:r>
          <a:r>
            <a:rPr lang="en-US" sz="3000" dirty="0" smtClean="0"/>
            <a:t> Windows </a:t>
          </a:r>
          <a:r>
            <a:rPr lang="en-US" sz="3000" dirty="0" err="1" smtClean="0"/>
            <a:t>trong</a:t>
          </a:r>
          <a:r>
            <a:rPr lang="en-US" sz="3000" dirty="0" smtClean="0"/>
            <a:t> </a:t>
          </a:r>
          <a:r>
            <a:rPr lang="en-US" sz="3000" dirty="0" err="1" smtClean="0"/>
            <a:t>việc</a:t>
          </a:r>
          <a:r>
            <a:rPr lang="en-US" sz="3000" dirty="0" smtClean="0"/>
            <a:t> </a:t>
          </a:r>
          <a:r>
            <a:rPr lang="en-US" sz="3000" dirty="0" err="1" smtClean="0"/>
            <a:t>tiết</a:t>
          </a:r>
          <a:r>
            <a:rPr lang="en-US" sz="3000" dirty="0" smtClean="0"/>
            <a:t> </a:t>
          </a:r>
          <a:r>
            <a:rPr lang="en-US" sz="3000" dirty="0" err="1" smtClean="0"/>
            <a:t>kiệm</a:t>
          </a:r>
          <a:r>
            <a:rPr lang="en-US" sz="3000" dirty="0" smtClean="0"/>
            <a:t> </a:t>
          </a:r>
          <a:r>
            <a:rPr lang="en-US" sz="3000" dirty="0" err="1" smtClean="0"/>
            <a:t>nguồn</a:t>
          </a:r>
          <a:r>
            <a:rPr lang="en-US" sz="3000" dirty="0" smtClean="0"/>
            <a:t> </a:t>
          </a:r>
          <a:r>
            <a:rPr lang="en-US" sz="3000" dirty="0" err="1" smtClean="0"/>
            <a:t>điện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830E3A-1834-423C-933E-E84EED277121}" type="parTrans" cxnId="{D739A589-12F0-43CA-BBFD-FA3C71C9196B}">
      <dgm:prSet/>
      <dgm:spPr/>
      <dgm:t>
        <a:bodyPr/>
        <a:lstStyle/>
        <a:p>
          <a:endParaRPr lang="en-US"/>
        </a:p>
      </dgm:t>
    </dgm:pt>
    <dgm:pt modelId="{E2DF6E0A-27C6-46E4-A981-FFDCE54AB410}" type="sibTrans" cxnId="{D739A589-12F0-43CA-BBFD-FA3C71C9196B}">
      <dgm:prSet/>
      <dgm:spPr/>
      <dgm:t>
        <a:bodyPr/>
        <a:lstStyle/>
        <a:p>
          <a:endParaRPr lang="en-US"/>
        </a:p>
      </dgm:t>
    </dgm:pt>
    <dgm:pt modelId="{AFCB3BEE-66D4-40A3-B363-AFB39AAAC7FA}" type="pres">
      <dgm:prSet presAssocID="{54126186-99B4-4ABA-BE65-53D8D4A6822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BD6284E-AA9E-4149-A0F0-CC43118E03A6}" type="pres">
      <dgm:prSet presAssocID="{54126186-99B4-4ABA-BE65-53D8D4A68223}" presName="Name1" presStyleCnt="0"/>
      <dgm:spPr/>
    </dgm:pt>
    <dgm:pt modelId="{EA653824-4473-4788-8DBB-7FC6E5451F7A}" type="pres">
      <dgm:prSet presAssocID="{54126186-99B4-4ABA-BE65-53D8D4A68223}" presName="cycle" presStyleCnt="0"/>
      <dgm:spPr/>
    </dgm:pt>
    <dgm:pt modelId="{8B953453-0F28-4040-9308-A5754BECD49E}" type="pres">
      <dgm:prSet presAssocID="{54126186-99B4-4ABA-BE65-53D8D4A68223}" presName="srcNode" presStyleLbl="node1" presStyleIdx="0" presStyleCnt="3"/>
      <dgm:spPr/>
    </dgm:pt>
    <dgm:pt modelId="{228CBCAC-8FA3-4317-ABCA-C56D38DF578C}" type="pres">
      <dgm:prSet presAssocID="{54126186-99B4-4ABA-BE65-53D8D4A68223}" presName="conn" presStyleLbl="parChTrans1D2" presStyleIdx="0" presStyleCnt="1"/>
      <dgm:spPr/>
      <dgm:t>
        <a:bodyPr/>
        <a:lstStyle/>
        <a:p>
          <a:endParaRPr lang="en-US"/>
        </a:p>
      </dgm:t>
    </dgm:pt>
    <dgm:pt modelId="{4F6908BA-3F5A-4ED4-ACBE-0800408C577B}" type="pres">
      <dgm:prSet presAssocID="{54126186-99B4-4ABA-BE65-53D8D4A68223}" presName="extraNode" presStyleLbl="node1" presStyleIdx="0" presStyleCnt="3"/>
      <dgm:spPr/>
    </dgm:pt>
    <dgm:pt modelId="{0BDD8B01-E681-4BD8-8290-307C4AEA7CB2}" type="pres">
      <dgm:prSet presAssocID="{54126186-99B4-4ABA-BE65-53D8D4A68223}" presName="dstNode" presStyleLbl="node1" presStyleIdx="0" presStyleCnt="3"/>
      <dgm:spPr/>
    </dgm:pt>
    <dgm:pt modelId="{31A4ED74-3A41-4D98-8AB4-AECBBD13D73B}" type="pres">
      <dgm:prSet presAssocID="{DB447182-4631-4DD0-ABC8-13841E4B322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3FEC64-97DD-479C-AC6B-8EA23C35931E}" type="pres">
      <dgm:prSet presAssocID="{DB447182-4631-4DD0-ABC8-13841E4B3228}" presName="accent_1" presStyleCnt="0"/>
      <dgm:spPr/>
    </dgm:pt>
    <dgm:pt modelId="{07736302-E377-4DD2-8EF9-AD5DE922C1E6}" type="pres">
      <dgm:prSet presAssocID="{DB447182-4631-4DD0-ABC8-13841E4B3228}" presName="accentRepeatNode" presStyleLbl="solidFgAcc1" presStyleIdx="0" presStyleCnt="3"/>
      <dgm:spPr/>
    </dgm:pt>
    <dgm:pt modelId="{2DC0302F-5334-4477-AC98-E3BD6F24538F}" type="pres">
      <dgm:prSet presAssocID="{B5BE45D7-4792-4F80-A5C2-53568C0DE19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E6F266-5FE8-4D76-B891-7368A4511269}" type="pres">
      <dgm:prSet presAssocID="{B5BE45D7-4792-4F80-A5C2-53568C0DE199}" presName="accent_2" presStyleCnt="0"/>
      <dgm:spPr/>
    </dgm:pt>
    <dgm:pt modelId="{B3173399-DA01-4B75-B1C7-8B88FE198BCB}" type="pres">
      <dgm:prSet presAssocID="{B5BE45D7-4792-4F80-A5C2-53568C0DE199}" presName="accentRepeatNode" presStyleLbl="solidFgAcc1" presStyleIdx="1" presStyleCnt="3"/>
      <dgm:spPr/>
    </dgm:pt>
    <dgm:pt modelId="{E89D5A64-0724-4492-B7C8-7CD86A44A505}" type="pres">
      <dgm:prSet presAssocID="{B9370967-7421-4F7D-981E-943967367182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9D8B08-4B01-4FE1-B15B-44113C71512B}" type="pres">
      <dgm:prSet presAssocID="{B9370967-7421-4F7D-981E-943967367182}" presName="accent_3" presStyleCnt="0"/>
      <dgm:spPr/>
    </dgm:pt>
    <dgm:pt modelId="{B13CA7DB-AD60-4394-8E03-53E4B0DEBFE5}" type="pres">
      <dgm:prSet presAssocID="{B9370967-7421-4F7D-981E-943967367182}" presName="accentRepeatNode" presStyleLbl="solidFgAcc1" presStyleIdx="2" presStyleCnt="3"/>
      <dgm:spPr/>
    </dgm:pt>
  </dgm:ptLst>
  <dgm:cxnLst>
    <dgm:cxn modelId="{01A32E5D-5277-4A48-B555-6C8183FC44F1}" type="presOf" srcId="{DB447182-4631-4DD0-ABC8-13841E4B3228}" destId="{31A4ED74-3A41-4D98-8AB4-AECBBD13D73B}" srcOrd="0" destOrd="0" presId="urn:microsoft.com/office/officeart/2008/layout/VerticalCurvedList"/>
    <dgm:cxn modelId="{2B8CC1B3-70AD-46C7-BEA9-113AC3DAA93F}" type="presOf" srcId="{54126186-99B4-4ABA-BE65-53D8D4A68223}" destId="{AFCB3BEE-66D4-40A3-B363-AFB39AAAC7FA}" srcOrd="0" destOrd="0" presId="urn:microsoft.com/office/officeart/2008/layout/VerticalCurvedList"/>
    <dgm:cxn modelId="{EF4B9CD7-D756-43E8-96D6-89ACBA53B525}" type="presOf" srcId="{B5BE45D7-4792-4F80-A5C2-53568C0DE199}" destId="{2DC0302F-5334-4477-AC98-E3BD6F24538F}" srcOrd="0" destOrd="0" presId="urn:microsoft.com/office/officeart/2008/layout/VerticalCurvedList"/>
    <dgm:cxn modelId="{D60F4355-7B72-4AA3-AD2F-D8C05497D619}" srcId="{54126186-99B4-4ABA-BE65-53D8D4A68223}" destId="{B5BE45D7-4792-4F80-A5C2-53568C0DE199}" srcOrd="1" destOrd="0" parTransId="{995D4F9C-F81F-4959-A97F-637EA807EE12}" sibTransId="{0BACFC4F-53A9-4E65-AD26-849F06065887}"/>
    <dgm:cxn modelId="{2E2BF0E9-D5A2-41B5-9D78-990B4C19207F}" srcId="{54126186-99B4-4ABA-BE65-53D8D4A68223}" destId="{DB447182-4631-4DD0-ABC8-13841E4B3228}" srcOrd="0" destOrd="0" parTransId="{F8E8F993-3662-4FB4-AACB-C06CD9D8D37D}" sibTransId="{4DE50514-4740-4B48-9721-F7F89B77F806}"/>
    <dgm:cxn modelId="{76005DAF-E8AD-4936-B26C-EDD447797811}" type="presOf" srcId="{4DE50514-4740-4B48-9721-F7F89B77F806}" destId="{228CBCAC-8FA3-4317-ABCA-C56D38DF578C}" srcOrd="0" destOrd="0" presId="urn:microsoft.com/office/officeart/2008/layout/VerticalCurvedList"/>
    <dgm:cxn modelId="{D739A589-12F0-43CA-BBFD-FA3C71C9196B}" srcId="{54126186-99B4-4ABA-BE65-53D8D4A68223}" destId="{B9370967-7421-4F7D-981E-943967367182}" srcOrd="2" destOrd="0" parTransId="{1E830E3A-1834-423C-933E-E84EED277121}" sibTransId="{E2DF6E0A-27C6-46E4-A981-FFDCE54AB410}"/>
    <dgm:cxn modelId="{D665AE69-AEDA-4B34-AFC0-ED79045E5959}" type="presOf" srcId="{B9370967-7421-4F7D-981E-943967367182}" destId="{E89D5A64-0724-4492-B7C8-7CD86A44A505}" srcOrd="0" destOrd="0" presId="urn:microsoft.com/office/officeart/2008/layout/VerticalCurvedList"/>
    <dgm:cxn modelId="{87147BCD-CFF1-4574-88F1-6DEE1D43D7C8}" type="presParOf" srcId="{AFCB3BEE-66D4-40A3-B363-AFB39AAAC7FA}" destId="{2BD6284E-AA9E-4149-A0F0-CC43118E03A6}" srcOrd="0" destOrd="0" presId="urn:microsoft.com/office/officeart/2008/layout/VerticalCurvedList"/>
    <dgm:cxn modelId="{720DF7E0-9468-4E49-9006-837FF9D5E83F}" type="presParOf" srcId="{2BD6284E-AA9E-4149-A0F0-CC43118E03A6}" destId="{EA653824-4473-4788-8DBB-7FC6E5451F7A}" srcOrd="0" destOrd="0" presId="urn:microsoft.com/office/officeart/2008/layout/VerticalCurvedList"/>
    <dgm:cxn modelId="{F085AFD5-374A-4DF2-9129-FD6EFFA82F6C}" type="presParOf" srcId="{EA653824-4473-4788-8DBB-7FC6E5451F7A}" destId="{8B953453-0F28-4040-9308-A5754BECD49E}" srcOrd="0" destOrd="0" presId="urn:microsoft.com/office/officeart/2008/layout/VerticalCurvedList"/>
    <dgm:cxn modelId="{09806C75-A232-4B8B-96E8-DA999B97EF99}" type="presParOf" srcId="{EA653824-4473-4788-8DBB-7FC6E5451F7A}" destId="{228CBCAC-8FA3-4317-ABCA-C56D38DF578C}" srcOrd="1" destOrd="0" presId="urn:microsoft.com/office/officeart/2008/layout/VerticalCurvedList"/>
    <dgm:cxn modelId="{D3FA79BE-DDC7-4BCB-8F1B-D69BE58D1890}" type="presParOf" srcId="{EA653824-4473-4788-8DBB-7FC6E5451F7A}" destId="{4F6908BA-3F5A-4ED4-ACBE-0800408C577B}" srcOrd="2" destOrd="0" presId="urn:microsoft.com/office/officeart/2008/layout/VerticalCurvedList"/>
    <dgm:cxn modelId="{B5829BA5-0909-423C-B32F-CCBD2CAFF71E}" type="presParOf" srcId="{EA653824-4473-4788-8DBB-7FC6E5451F7A}" destId="{0BDD8B01-E681-4BD8-8290-307C4AEA7CB2}" srcOrd="3" destOrd="0" presId="urn:microsoft.com/office/officeart/2008/layout/VerticalCurvedList"/>
    <dgm:cxn modelId="{AEDD9029-64EB-43ED-BB19-EDB8139D46F7}" type="presParOf" srcId="{2BD6284E-AA9E-4149-A0F0-CC43118E03A6}" destId="{31A4ED74-3A41-4D98-8AB4-AECBBD13D73B}" srcOrd="1" destOrd="0" presId="urn:microsoft.com/office/officeart/2008/layout/VerticalCurvedList"/>
    <dgm:cxn modelId="{F878B9BF-7442-4E1A-94B9-CD916E3CFC8F}" type="presParOf" srcId="{2BD6284E-AA9E-4149-A0F0-CC43118E03A6}" destId="{E33FEC64-97DD-479C-AC6B-8EA23C35931E}" srcOrd="2" destOrd="0" presId="urn:microsoft.com/office/officeart/2008/layout/VerticalCurvedList"/>
    <dgm:cxn modelId="{17FCBC63-5232-4C05-9707-78A8D8734507}" type="presParOf" srcId="{E33FEC64-97DD-479C-AC6B-8EA23C35931E}" destId="{07736302-E377-4DD2-8EF9-AD5DE922C1E6}" srcOrd="0" destOrd="0" presId="urn:microsoft.com/office/officeart/2008/layout/VerticalCurvedList"/>
    <dgm:cxn modelId="{EAD8A432-A364-4686-8621-283C0D884E18}" type="presParOf" srcId="{2BD6284E-AA9E-4149-A0F0-CC43118E03A6}" destId="{2DC0302F-5334-4477-AC98-E3BD6F24538F}" srcOrd="3" destOrd="0" presId="urn:microsoft.com/office/officeart/2008/layout/VerticalCurvedList"/>
    <dgm:cxn modelId="{C1E1D205-FAB9-4F25-8C81-2E698D286747}" type="presParOf" srcId="{2BD6284E-AA9E-4149-A0F0-CC43118E03A6}" destId="{44E6F266-5FE8-4D76-B891-7368A4511269}" srcOrd="4" destOrd="0" presId="urn:microsoft.com/office/officeart/2008/layout/VerticalCurvedList"/>
    <dgm:cxn modelId="{05670E69-AAA2-489F-8699-16931CA866C7}" type="presParOf" srcId="{44E6F266-5FE8-4D76-B891-7368A4511269}" destId="{B3173399-DA01-4B75-B1C7-8B88FE198BCB}" srcOrd="0" destOrd="0" presId="urn:microsoft.com/office/officeart/2008/layout/VerticalCurvedList"/>
    <dgm:cxn modelId="{BCF7B321-CDED-4442-8584-B64DC05F26D4}" type="presParOf" srcId="{2BD6284E-AA9E-4149-A0F0-CC43118E03A6}" destId="{E89D5A64-0724-4492-B7C8-7CD86A44A505}" srcOrd="5" destOrd="0" presId="urn:microsoft.com/office/officeart/2008/layout/VerticalCurvedList"/>
    <dgm:cxn modelId="{09753C0E-339D-45CD-BC27-535F48D03182}" type="presParOf" srcId="{2BD6284E-AA9E-4149-A0F0-CC43118E03A6}" destId="{879D8B08-4B01-4FE1-B15B-44113C71512B}" srcOrd="6" destOrd="0" presId="urn:microsoft.com/office/officeart/2008/layout/VerticalCurvedList"/>
    <dgm:cxn modelId="{188696AF-5365-46AB-AC1E-12C69E789348}" type="presParOf" srcId="{879D8B08-4B01-4FE1-B15B-44113C71512B}" destId="{B13CA7DB-AD60-4394-8E03-53E4B0DEBF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126186-99B4-4ABA-BE65-53D8D4A6822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447182-4631-4DD0-ABC8-13841E4B3228}">
      <dgm:prSet phldrT="[Text]" custT="1"/>
      <dgm:spPr/>
      <dgm:t>
        <a:bodyPr/>
        <a:lstStyle/>
        <a:p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thuyết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E8F993-3662-4FB4-AACB-C06CD9D8D37D}" type="parTrans" cxnId="{2E2BF0E9-D5A2-41B5-9D78-990B4C19207F}">
      <dgm:prSet/>
      <dgm:spPr/>
      <dgm:t>
        <a:bodyPr/>
        <a:lstStyle/>
        <a:p>
          <a:endParaRPr lang="en-US"/>
        </a:p>
      </dgm:t>
    </dgm:pt>
    <dgm:pt modelId="{4DE50514-4740-4B48-9721-F7F89B77F806}" type="sibTrans" cxnId="{2E2BF0E9-D5A2-41B5-9D78-990B4C19207F}">
      <dgm:prSet/>
      <dgm:spPr/>
      <dgm:t>
        <a:bodyPr/>
        <a:lstStyle/>
        <a:p>
          <a:endParaRPr lang="en-US"/>
        </a:p>
      </dgm:t>
    </dgm:pt>
    <dgm:pt modelId="{B5BE45D7-4792-4F80-A5C2-53568C0DE199}">
      <dgm:prSet phldrT="[Text]" custT="1"/>
      <dgm:spPr/>
      <dgm:t>
        <a:bodyPr/>
        <a:lstStyle/>
        <a:p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5D4F9C-F81F-4959-A97F-637EA807EE12}" type="parTrans" cxnId="{D60F4355-7B72-4AA3-AD2F-D8C05497D619}">
      <dgm:prSet/>
      <dgm:spPr/>
      <dgm:t>
        <a:bodyPr/>
        <a:lstStyle/>
        <a:p>
          <a:endParaRPr lang="en-US"/>
        </a:p>
      </dgm:t>
    </dgm:pt>
    <dgm:pt modelId="{0BACFC4F-53A9-4E65-AD26-849F06065887}" type="sibTrans" cxnId="{D60F4355-7B72-4AA3-AD2F-D8C05497D619}">
      <dgm:prSet/>
      <dgm:spPr/>
      <dgm:t>
        <a:bodyPr/>
        <a:lstStyle/>
        <a:p>
          <a:endParaRPr lang="en-US"/>
        </a:p>
      </dgm:t>
    </dgm:pt>
    <dgm:pt modelId="{B9370967-7421-4F7D-981E-943967367182}">
      <dgm:prSet phldrT="[Text]" custT="1"/>
      <dgm:spPr/>
      <dgm:t>
        <a:bodyPr/>
        <a:lstStyle/>
        <a:p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đánh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830E3A-1834-423C-933E-E84EED277121}" type="parTrans" cxnId="{D739A589-12F0-43CA-BBFD-FA3C71C9196B}">
      <dgm:prSet/>
      <dgm:spPr/>
      <dgm:t>
        <a:bodyPr/>
        <a:lstStyle/>
        <a:p>
          <a:endParaRPr lang="en-US"/>
        </a:p>
      </dgm:t>
    </dgm:pt>
    <dgm:pt modelId="{E2DF6E0A-27C6-46E4-A981-FFDCE54AB410}" type="sibTrans" cxnId="{D739A589-12F0-43CA-BBFD-FA3C71C9196B}">
      <dgm:prSet/>
      <dgm:spPr/>
      <dgm:t>
        <a:bodyPr/>
        <a:lstStyle/>
        <a:p>
          <a:endParaRPr lang="en-US"/>
        </a:p>
      </dgm:t>
    </dgm:pt>
    <dgm:pt modelId="{AFCB3BEE-66D4-40A3-B363-AFB39AAAC7FA}" type="pres">
      <dgm:prSet presAssocID="{54126186-99B4-4ABA-BE65-53D8D4A6822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BD6284E-AA9E-4149-A0F0-CC43118E03A6}" type="pres">
      <dgm:prSet presAssocID="{54126186-99B4-4ABA-BE65-53D8D4A68223}" presName="Name1" presStyleCnt="0"/>
      <dgm:spPr/>
    </dgm:pt>
    <dgm:pt modelId="{EA653824-4473-4788-8DBB-7FC6E5451F7A}" type="pres">
      <dgm:prSet presAssocID="{54126186-99B4-4ABA-BE65-53D8D4A68223}" presName="cycle" presStyleCnt="0"/>
      <dgm:spPr/>
    </dgm:pt>
    <dgm:pt modelId="{8B953453-0F28-4040-9308-A5754BECD49E}" type="pres">
      <dgm:prSet presAssocID="{54126186-99B4-4ABA-BE65-53D8D4A68223}" presName="srcNode" presStyleLbl="node1" presStyleIdx="0" presStyleCnt="3"/>
      <dgm:spPr/>
    </dgm:pt>
    <dgm:pt modelId="{228CBCAC-8FA3-4317-ABCA-C56D38DF578C}" type="pres">
      <dgm:prSet presAssocID="{54126186-99B4-4ABA-BE65-53D8D4A68223}" presName="conn" presStyleLbl="parChTrans1D2" presStyleIdx="0" presStyleCnt="1"/>
      <dgm:spPr/>
      <dgm:t>
        <a:bodyPr/>
        <a:lstStyle/>
        <a:p>
          <a:endParaRPr lang="en-US"/>
        </a:p>
      </dgm:t>
    </dgm:pt>
    <dgm:pt modelId="{4F6908BA-3F5A-4ED4-ACBE-0800408C577B}" type="pres">
      <dgm:prSet presAssocID="{54126186-99B4-4ABA-BE65-53D8D4A68223}" presName="extraNode" presStyleLbl="node1" presStyleIdx="0" presStyleCnt="3"/>
      <dgm:spPr/>
    </dgm:pt>
    <dgm:pt modelId="{0BDD8B01-E681-4BD8-8290-307C4AEA7CB2}" type="pres">
      <dgm:prSet presAssocID="{54126186-99B4-4ABA-BE65-53D8D4A68223}" presName="dstNode" presStyleLbl="node1" presStyleIdx="0" presStyleCnt="3"/>
      <dgm:spPr/>
    </dgm:pt>
    <dgm:pt modelId="{31A4ED74-3A41-4D98-8AB4-AECBBD13D73B}" type="pres">
      <dgm:prSet presAssocID="{DB447182-4631-4DD0-ABC8-13841E4B3228}" presName="text_1" presStyleLbl="node1" presStyleIdx="0" presStyleCnt="3" custLinFactNeighborX="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3FEC64-97DD-479C-AC6B-8EA23C35931E}" type="pres">
      <dgm:prSet presAssocID="{DB447182-4631-4DD0-ABC8-13841E4B3228}" presName="accent_1" presStyleCnt="0"/>
      <dgm:spPr/>
    </dgm:pt>
    <dgm:pt modelId="{07736302-E377-4DD2-8EF9-AD5DE922C1E6}" type="pres">
      <dgm:prSet presAssocID="{DB447182-4631-4DD0-ABC8-13841E4B3228}" presName="accentRepeatNode" presStyleLbl="solidFgAcc1" presStyleIdx="0" presStyleCnt="3"/>
      <dgm:spPr/>
    </dgm:pt>
    <dgm:pt modelId="{2DC0302F-5334-4477-AC98-E3BD6F24538F}" type="pres">
      <dgm:prSet presAssocID="{B5BE45D7-4792-4F80-A5C2-53568C0DE19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E6F266-5FE8-4D76-B891-7368A4511269}" type="pres">
      <dgm:prSet presAssocID="{B5BE45D7-4792-4F80-A5C2-53568C0DE199}" presName="accent_2" presStyleCnt="0"/>
      <dgm:spPr/>
    </dgm:pt>
    <dgm:pt modelId="{B3173399-DA01-4B75-B1C7-8B88FE198BCB}" type="pres">
      <dgm:prSet presAssocID="{B5BE45D7-4792-4F80-A5C2-53568C0DE199}" presName="accentRepeatNode" presStyleLbl="solidFgAcc1" presStyleIdx="1" presStyleCnt="3"/>
      <dgm:spPr/>
    </dgm:pt>
    <dgm:pt modelId="{E89D5A64-0724-4492-B7C8-7CD86A44A505}" type="pres">
      <dgm:prSet presAssocID="{B9370967-7421-4F7D-981E-943967367182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9D8B08-4B01-4FE1-B15B-44113C71512B}" type="pres">
      <dgm:prSet presAssocID="{B9370967-7421-4F7D-981E-943967367182}" presName="accent_3" presStyleCnt="0"/>
      <dgm:spPr/>
    </dgm:pt>
    <dgm:pt modelId="{B13CA7DB-AD60-4394-8E03-53E4B0DEBFE5}" type="pres">
      <dgm:prSet presAssocID="{B9370967-7421-4F7D-981E-943967367182}" presName="accentRepeatNode" presStyleLbl="solidFgAcc1" presStyleIdx="2" presStyleCnt="3"/>
      <dgm:spPr/>
    </dgm:pt>
  </dgm:ptLst>
  <dgm:cxnLst>
    <dgm:cxn modelId="{EF4B9CD7-D756-43E8-96D6-89ACBA53B525}" type="presOf" srcId="{B5BE45D7-4792-4F80-A5C2-53568C0DE199}" destId="{2DC0302F-5334-4477-AC98-E3BD6F24538F}" srcOrd="0" destOrd="0" presId="urn:microsoft.com/office/officeart/2008/layout/VerticalCurvedList"/>
    <dgm:cxn modelId="{2B8CC1B3-70AD-46C7-BEA9-113AC3DAA93F}" type="presOf" srcId="{54126186-99B4-4ABA-BE65-53D8D4A68223}" destId="{AFCB3BEE-66D4-40A3-B363-AFB39AAAC7FA}" srcOrd="0" destOrd="0" presId="urn:microsoft.com/office/officeart/2008/layout/VerticalCurvedList"/>
    <dgm:cxn modelId="{D665AE69-AEDA-4B34-AFC0-ED79045E5959}" type="presOf" srcId="{B9370967-7421-4F7D-981E-943967367182}" destId="{E89D5A64-0724-4492-B7C8-7CD86A44A505}" srcOrd="0" destOrd="0" presId="urn:microsoft.com/office/officeart/2008/layout/VerticalCurvedList"/>
    <dgm:cxn modelId="{76005DAF-E8AD-4936-B26C-EDD447797811}" type="presOf" srcId="{4DE50514-4740-4B48-9721-F7F89B77F806}" destId="{228CBCAC-8FA3-4317-ABCA-C56D38DF578C}" srcOrd="0" destOrd="0" presId="urn:microsoft.com/office/officeart/2008/layout/VerticalCurvedList"/>
    <dgm:cxn modelId="{2E2BF0E9-D5A2-41B5-9D78-990B4C19207F}" srcId="{54126186-99B4-4ABA-BE65-53D8D4A68223}" destId="{DB447182-4631-4DD0-ABC8-13841E4B3228}" srcOrd="0" destOrd="0" parTransId="{F8E8F993-3662-4FB4-AACB-C06CD9D8D37D}" sibTransId="{4DE50514-4740-4B48-9721-F7F89B77F806}"/>
    <dgm:cxn modelId="{01A32E5D-5277-4A48-B555-6C8183FC44F1}" type="presOf" srcId="{DB447182-4631-4DD0-ABC8-13841E4B3228}" destId="{31A4ED74-3A41-4D98-8AB4-AECBBD13D73B}" srcOrd="0" destOrd="0" presId="urn:microsoft.com/office/officeart/2008/layout/VerticalCurvedList"/>
    <dgm:cxn modelId="{D739A589-12F0-43CA-BBFD-FA3C71C9196B}" srcId="{54126186-99B4-4ABA-BE65-53D8D4A68223}" destId="{B9370967-7421-4F7D-981E-943967367182}" srcOrd="2" destOrd="0" parTransId="{1E830E3A-1834-423C-933E-E84EED277121}" sibTransId="{E2DF6E0A-27C6-46E4-A981-FFDCE54AB410}"/>
    <dgm:cxn modelId="{D60F4355-7B72-4AA3-AD2F-D8C05497D619}" srcId="{54126186-99B4-4ABA-BE65-53D8D4A68223}" destId="{B5BE45D7-4792-4F80-A5C2-53568C0DE199}" srcOrd="1" destOrd="0" parTransId="{995D4F9C-F81F-4959-A97F-637EA807EE12}" sibTransId="{0BACFC4F-53A9-4E65-AD26-849F06065887}"/>
    <dgm:cxn modelId="{87147BCD-CFF1-4574-88F1-6DEE1D43D7C8}" type="presParOf" srcId="{AFCB3BEE-66D4-40A3-B363-AFB39AAAC7FA}" destId="{2BD6284E-AA9E-4149-A0F0-CC43118E03A6}" srcOrd="0" destOrd="0" presId="urn:microsoft.com/office/officeart/2008/layout/VerticalCurvedList"/>
    <dgm:cxn modelId="{720DF7E0-9468-4E49-9006-837FF9D5E83F}" type="presParOf" srcId="{2BD6284E-AA9E-4149-A0F0-CC43118E03A6}" destId="{EA653824-4473-4788-8DBB-7FC6E5451F7A}" srcOrd="0" destOrd="0" presId="urn:microsoft.com/office/officeart/2008/layout/VerticalCurvedList"/>
    <dgm:cxn modelId="{F085AFD5-374A-4DF2-9129-FD6EFFA82F6C}" type="presParOf" srcId="{EA653824-4473-4788-8DBB-7FC6E5451F7A}" destId="{8B953453-0F28-4040-9308-A5754BECD49E}" srcOrd="0" destOrd="0" presId="urn:microsoft.com/office/officeart/2008/layout/VerticalCurvedList"/>
    <dgm:cxn modelId="{09806C75-A232-4B8B-96E8-DA999B97EF99}" type="presParOf" srcId="{EA653824-4473-4788-8DBB-7FC6E5451F7A}" destId="{228CBCAC-8FA3-4317-ABCA-C56D38DF578C}" srcOrd="1" destOrd="0" presId="urn:microsoft.com/office/officeart/2008/layout/VerticalCurvedList"/>
    <dgm:cxn modelId="{D3FA79BE-DDC7-4BCB-8F1B-D69BE58D1890}" type="presParOf" srcId="{EA653824-4473-4788-8DBB-7FC6E5451F7A}" destId="{4F6908BA-3F5A-4ED4-ACBE-0800408C577B}" srcOrd="2" destOrd="0" presId="urn:microsoft.com/office/officeart/2008/layout/VerticalCurvedList"/>
    <dgm:cxn modelId="{B5829BA5-0909-423C-B32F-CCBD2CAFF71E}" type="presParOf" srcId="{EA653824-4473-4788-8DBB-7FC6E5451F7A}" destId="{0BDD8B01-E681-4BD8-8290-307C4AEA7CB2}" srcOrd="3" destOrd="0" presId="urn:microsoft.com/office/officeart/2008/layout/VerticalCurvedList"/>
    <dgm:cxn modelId="{AEDD9029-64EB-43ED-BB19-EDB8139D46F7}" type="presParOf" srcId="{2BD6284E-AA9E-4149-A0F0-CC43118E03A6}" destId="{31A4ED74-3A41-4D98-8AB4-AECBBD13D73B}" srcOrd="1" destOrd="0" presId="urn:microsoft.com/office/officeart/2008/layout/VerticalCurvedList"/>
    <dgm:cxn modelId="{F878B9BF-7442-4E1A-94B9-CD916E3CFC8F}" type="presParOf" srcId="{2BD6284E-AA9E-4149-A0F0-CC43118E03A6}" destId="{E33FEC64-97DD-479C-AC6B-8EA23C35931E}" srcOrd="2" destOrd="0" presId="urn:microsoft.com/office/officeart/2008/layout/VerticalCurvedList"/>
    <dgm:cxn modelId="{17FCBC63-5232-4C05-9707-78A8D8734507}" type="presParOf" srcId="{E33FEC64-97DD-479C-AC6B-8EA23C35931E}" destId="{07736302-E377-4DD2-8EF9-AD5DE922C1E6}" srcOrd="0" destOrd="0" presId="urn:microsoft.com/office/officeart/2008/layout/VerticalCurvedList"/>
    <dgm:cxn modelId="{EAD8A432-A364-4686-8621-283C0D884E18}" type="presParOf" srcId="{2BD6284E-AA9E-4149-A0F0-CC43118E03A6}" destId="{2DC0302F-5334-4477-AC98-E3BD6F24538F}" srcOrd="3" destOrd="0" presId="urn:microsoft.com/office/officeart/2008/layout/VerticalCurvedList"/>
    <dgm:cxn modelId="{C1E1D205-FAB9-4F25-8C81-2E698D286747}" type="presParOf" srcId="{2BD6284E-AA9E-4149-A0F0-CC43118E03A6}" destId="{44E6F266-5FE8-4D76-B891-7368A4511269}" srcOrd="4" destOrd="0" presId="urn:microsoft.com/office/officeart/2008/layout/VerticalCurvedList"/>
    <dgm:cxn modelId="{05670E69-AAA2-489F-8699-16931CA866C7}" type="presParOf" srcId="{44E6F266-5FE8-4D76-B891-7368A4511269}" destId="{B3173399-DA01-4B75-B1C7-8B88FE198BCB}" srcOrd="0" destOrd="0" presId="urn:microsoft.com/office/officeart/2008/layout/VerticalCurvedList"/>
    <dgm:cxn modelId="{BCF7B321-CDED-4442-8584-B64DC05F26D4}" type="presParOf" srcId="{2BD6284E-AA9E-4149-A0F0-CC43118E03A6}" destId="{E89D5A64-0724-4492-B7C8-7CD86A44A505}" srcOrd="5" destOrd="0" presId="urn:microsoft.com/office/officeart/2008/layout/VerticalCurvedList"/>
    <dgm:cxn modelId="{09753C0E-339D-45CD-BC27-535F48D03182}" type="presParOf" srcId="{2BD6284E-AA9E-4149-A0F0-CC43118E03A6}" destId="{879D8B08-4B01-4FE1-B15B-44113C71512B}" srcOrd="6" destOrd="0" presId="urn:microsoft.com/office/officeart/2008/layout/VerticalCurvedList"/>
    <dgm:cxn modelId="{188696AF-5365-46AB-AC1E-12C69E789348}" type="presParOf" srcId="{879D8B08-4B01-4FE1-B15B-44113C71512B}" destId="{B13CA7DB-AD60-4394-8E03-53E4B0DEBF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C37DEB-58DB-4537-A5E4-7E63DE35716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1F2CC9-9592-464F-8647-51CF1A505D0A}">
      <dgm:prSet phldrT="[Text]" custT="1"/>
      <dgm:spPr/>
      <dgm:t>
        <a:bodyPr/>
        <a:lstStyle/>
        <a:p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TCP/IP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6A2C3F-04FD-4E6B-B01C-BBE4E26A0C91}" type="parTrans" cxnId="{6BF0F4EF-75EF-41C1-A83A-79CD0B0D5266}">
      <dgm:prSet/>
      <dgm:spPr/>
      <dgm:t>
        <a:bodyPr/>
        <a:lstStyle/>
        <a:p>
          <a:endParaRPr lang="en-US"/>
        </a:p>
      </dgm:t>
    </dgm:pt>
    <dgm:pt modelId="{983FD262-781A-4F9B-8A9D-15243951D126}" type="sibTrans" cxnId="{6BF0F4EF-75EF-41C1-A83A-79CD0B0D5266}">
      <dgm:prSet/>
      <dgm:spPr/>
      <dgm:t>
        <a:bodyPr/>
        <a:lstStyle/>
        <a:p>
          <a:endParaRPr lang="en-US"/>
        </a:p>
      </dgm:t>
    </dgm:pt>
    <dgm:pt modelId="{98B03D32-C5C4-45E3-B941-3C3B832AD730}">
      <dgm:prSet phldrT="[Text]" custT="1"/>
      <dgm:spPr/>
      <dgm:t>
        <a:bodyPr/>
        <a:lstStyle/>
        <a:p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Client-Server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E493DE-FA3E-4FFE-84F1-B8ED20D25ADA}" type="parTrans" cxnId="{22E5E8F6-06FE-4C58-BB8C-9A04F8485710}">
      <dgm:prSet/>
      <dgm:spPr/>
      <dgm:t>
        <a:bodyPr/>
        <a:lstStyle/>
        <a:p>
          <a:endParaRPr lang="en-US"/>
        </a:p>
      </dgm:t>
    </dgm:pt>
    <dgm:pt modelId="{984296A8-C267-4045-9E6F-A7D042F88A64}" type="sibTrans" cxnId="{22E5E8F6-06FE-4C58-BB8C-9A04F8485710}">
      <dgm:prSet/>
      <dgm:spPr/>
      <dgm:t>
        <a:bodyPr/>
        <a:lstStyle/>
        <a:p>
          <a:endParaRPr lang="en-US"/>
        </a:p>
      </dgm:t>
    </dgm:pt>
    <dgm:pt modelId="{8864D3D5-A2A1-4CE7-8929-E1AEDB3E728F}">
      <dgm:prSet phldrT="[Text]" custT="1"/>
      <dgm:spPr/>
      <dgm:t>
        <a:bodyPr/>
        <a:lstStyle/>
        <a:p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Socket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9ECFBB-2F53-46B9-989A-583CA139A198}" type="parTrans" cxnId="{325F4BE6-A96B-4229-A61B-70A2B01C703C}">
      <dgm:prSet/>
      <dgm:spPr/>
      <dgm:t>
        <a:bodyPr/>
        <a:lstStyle/>
        <a:p>
          <a:endParaRPr lang="en-US"/>
        </a:p>
      </dgm:t>
    </dgm:pt>
    <dgm:pt modelId="{A277CB60-5F6F-473E-8ADE-5F0B602D0720}" type="sibTrans" cxnId="{325F4BE6-A96B-4229-A61B-70A2B01C703C}">
      <dgm:prSet/>
      <dgm:spPr/>
      <dgm:t>
        <a:bodyPr/>
        <a:lstStyle/>
        <a:p>
          <a:endParaRPr lang="en-US"/>
        </a:p>
      </dgm:t>
    </dgm:pt>
    <dgm:pt modelId="{5CE7285B-D850-495D-B3FD-1CB3FFFB0490}">
      <dgm:prSet phldrT="[Text]" custT="1"/>
      <dgm:spPr/>
      <dgm:t>
        <a:bodyPr/>
        <a:lstStyle/>
        <a:p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truyền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Socket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E29BEB-2623-400B-A6A6-5D2D55709ED7}" type="parTrans" cxnId="{5A567244-82F9-45C8-ADA4-487788DA7DF9}">
      <dgm:prSet/>
      <dgm:spPr/>
      <dgm:t>
        <a:bodyPr/>
        <a:lstStyle/>
        <a:p>
          <a:endParaRPr lang="en-US"/>
        </a:p>
      </dgm:t>
    </dgm:pt>
    <dgm:pt modelId="{99E97EBC-DD2C-4F45-B40B-DB6E8C795C15}" type="sibTrans" cxnId="{5A567244-82F9-45C8-ADA4-487788DA7DF9}">
      <dgm:prSet/>
      <dgm:spPr/>
      <dgm:t>
        <a:bodyPr/>
        <a:lstStyle/>
        <a:p>
          <a:endParaRPr lang="en-US"/>
        </a:p>
      </dgm:t>
    </dgm:pt>
    <dgm:pt modelId="{B3433CD0-0433-4EA2-BDBB-35E6DF7617C3}">
      <dgm:prSet phldrT="[Text]" custT="1"/>
      <dgm:spPr/>
      <dgm:t>
        <a:bodyPr/>
        <a:lstStyle/>
        <a:p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hàm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Socket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686BCA-7848-4DA5-A217-129C49456AE9}" type="parTrans" cxnId="{E4B7087F-CA93-4F1B-ABCA-0E15C907DA5D}">
      <dgm:prSet/>
      <dgm:spPr/>
      <dgm:t>
        <a:bodyPr/>
        <a:lstStyle/>
        <a:p>
          <a:endParaRPr lang="en-US"/>
        </a:p>
      </dgm:t>
    </dgm:pt>
    <dgm:pt modelId="{CEC294D2-3527-499F-8B20-2FE575E96C88}" type="sibTrans" cxnId="{E4B7087F-CA93-4F1B-ABCA-0E15C907DA5D}">
      <dgm:prSet/>
      <dgm:spPr/>
      <dgm:t>
        <a:bodyPr/>
        <a:lstStyle/>
        <a:p>
          <a:endParaRPr lang="en-US"/>
        </a:p>
      </dgm:t>
    </dgm:pt>
    <dgm:pt modelId="{26C737F9-46D1-4ED0-8AA8-D7A93A1941D3}" type="pres">
      <dgm:prSet presAssocID="{D2C37DEB-58DB-4537-A5E4-7E63DE357167}" presName="diagram" presStyleCnt="0">
        <dgm:presLayoutVars>
          <dgm:dir/>
          <dgm:resizeHandles val="exact"/>
        </dgm:presLayoutVars>
      </dgm:prSet>
      <dgm:spPr/>
    </dgm:pt>
    <dgm:pt modelId="{4EC686E7-9B6B-4D14-AFC0-31FD4C43D4BF}" type="pres">
      <dgm:prSet presAssocID="{131F2CC9-9592-464F-8647-51CF1A505D0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CA3C3E-4BFF-471D-BA7C-E1D1A085F9F0}" type="pres">
      <dgm:prSet presAssocID="{983FD262-781A-4F9B-8A9D-15243951D126}" presName="sibTrans" presStyleCnt="0"/>
      <dgm:spPr/>
    </dgm:pt>
    <dgm:pt modelId="{AB5C0B73-8C9E-4D22-8951-B85AA6444CC5}" type="pres">
      <dgm:prSet presAssocID="{98B03D32-C5C4-45E3-B941-3C3B832AD73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D00790-F158-4704-9965-C4BCAF56A1A4}" type="pres">
      <dgm:prSet presAssocID="{984296A8-C267-4045-9E6F-A7D042F88A64}" presName="sibTrans" presStyleCnt="0"/>
      <dgm:spPr/>
    </dgm:pt>
    <dgm:pt modelId="{EED21712-7990-43BB-9934-016A6F4B166C}" type="pres">
      <dgm:prSet presAssocID="{8864D3D5-A2A1-4CE7-8929-E1AEDB3E728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73F40-B082-4ED9-8F9F-8E84B232CF61}" type="pres">
      <dgm:prSet presAssocID="{A277CB60-5F6F-473E-8ADE-5F0B602D0720}" presName="sibTrans" presStyleCnt="0"/>
      <dgm:spPr/>
    </dgm:pt>
    <dgm:pt modelId="{8B2B7C99-D378-42DF-AF04-8E4A651CBE6C}" type="pres">
      <dgm:prSet presAssocID="{5CE7285B-D850-495D-B3FD-1CB3FFFB0490}" presName="node" presStyleLbl="node1" presStyleIdx="3" presStyleCnt="5" custScaleX="1094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26A96-01FD-4130-AD95-F5D2CAD17F6F}" type="pres">
      <dgm:prSet presAssocID="{99E97EBC-DD2C-4F45-B40B-DB6E8C795C15}" presName="sibTrans" presStyleCnt="0"/>
      <dgm:spPr/>
    </dgm:pt>
    <dgm:pt modelId="{BFA11BE9-19EA-4048-A422-8F65152E708E}" type="pres">
      <dgm:prSet presAssocID="{B3433CD0-0433-4EA2-BDBB-35E6DF7617C3}" presName="node" presStyleLbl="node1" presStyleIdx="4" presStyleCnt="5" custScaleX="1116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D6B4DC-7CC0-44A6-98D0-7E1F00D3DBA1}" type="presOf" srcId="{B3433CD0-0433-4EA2-BDBB-35E6DF7617C3}" destId="{BFA11BE9-19EA-4048-A422-8F65152E708E}" srcOrd="0" destOrd="0" presId="urn:microsoft.com/office/officeart/2005/8/layout/default"/>
    <dgm:cxn modelId="{FBA763A9-4695-4439-B22F-D9F93F6AC42F}" type="presOf" srcId="{D2C37DEB-58DB-4537-A5E4-7E63DE357167}" destId="{26C737F9-46D1-4ED0-8AA8-D7A93A1941D3}" srcOrd="0" destOrd="0" presId="urn:microsoft.com/office/officeart/2005/8/layout/default"/>
    <dgm:cxn modelId="{E4B7087F-CA93-4F1B-ABCA-0E15C907DA5D}" srcId="{D2C37DEB-58DB-4537-A5E4-7E63DE357167}" destId="{B3433CD0-0433-4EA2-BDBB-35E6DF7617C3}" srcOrd="4" destOrd="0" parTransId="{FB686BCA-7848-4DA5-A217-129C49456AE9}" sibTransId="{CEC294D2-3527-499F-8B20-2FE575E96C88}"/>
    <dgm:cxn modelId="{917E6D9F-0B3C-4970-991C-5D3093DF701E}" type="presOf" srcId="{98B03D32-C5C4-45E3-B941-3C3B832AD730}" destId="{AB5C0B73-8C9E-4D22-8951-B85AA6444CC5}" srcOrd="0" destOrd="0" presId="urn:microsoft.com/office/officeart/2005/8/layout/default"/>
    <dgm:cxn modelId="{325F4BE6-A96B-4229-A61B-70A2B01C703C}" srcId="{D2C37DEB-58DB-4537-A5E4-7E63DE357167}" destId="{8864D3D5-A2A1-4CE7-8929-E1AEDB3E728F}" srcOrd="2" destOrd="0" parTransId="{6C9ECFBB-2F53-46B9-989A-583CA139A198}" sibTransId="{A277CB60-5F6F-473E-8ADE-5F0B602D0720}"/>
    <dgm:cxn modelId="{5A567244-82F9-45C8-ADA4-487788DA7DF9}" srcId="{D2C37DEB-58DB-4537-A5E4-7E63DE357167}" destId="{5CE7285B-D850-495D-B3FD-1CB3FFFB0490}" srcOrd="3" destOrd="0" parTransId="{56E29BEB-2623-400B-A6A6-5D2D55709ED7}" sibTransId="{99E97EBC-DD2C-4F45-B40B-DB6E8C795C15}"/>
    <dgm:cxn modelId="{6BF0F4EF-75EF-41C1-A83A-79CD0B0D5266}" srcId="{D2C37DEB-58DB-4537-A5E4-7E63DE357167}" destId="{131F2CC9-9592-464F-8647-51CF1A505D0A}" srcOrd="0" destOrd="0" parTransId="{4A6A2C3F-04FD-4E6B-B01C-BBE4E26A0C91}" sibTransId="{983FD262-781A-4F9B-8A9D-15243951D126}"/>
    <dgm:cxn modelId="{2FB14FCD-2F68-4D84-A711-30E07F8890B8}" type="presOf" srcId="{8864D3D5-A2A1-4CE7-8929-E1AEDB3E728F}" destId="{EED21712-7990-43BB-9934-016A6F4B166C}" srcOrd="0" destOrd="0" presId="urn:microsoft.com/office/officeart/2005/8/layout/default"/>
    <dgm:cxn modelId="{8DB43B2D-FD1F-4607-8487-6F2B77B574FD}" type="presOf" srcId="{131F2CC9-9592-464F-8647-51CF1A505D0A}" destId="{4EC686E7-9B6B-4D14-AFC0-31FD4C43D4BF}" srcOrd="0" destOrd="0" presId="urn:microsoft.com/office/officeart/2005/8/layout/default"/>
    <dgm:cxn modelId="{22E5E8F6-06FE-4C58-BB8C-9A04F8485710}" srcId="{D2C37DEB-58DB-4537-A5E4-7E63DE357167}" destId="{98B03D32-C5C4-45E3-B941-3C3B832AD730}" srcOrd="1" destOrd="0" parTransId="{25E493DE-FA3E-4FFE-84F1-B8ED20D25ADA}" sibTransId="{984296A8-C267-4045-9E6F-A7D042F88A64}"/>
    <dgm:cxn modelId="{425D8476-5F3E-4E6C-8C8D-F5DB5E355AD1}" type="presOf" srcId="{5CE7285B-D850-495D-B3FD-1CB3FFFB0490}" destId="{8B2B7C99-D378-42DF-AF04-8E4A651CBE6C}" srcOrd="0" destOrd="0" presId="urn:microsoft.com/office/officeart/2005/8/layout/default"/>
    <dgm:cxn modelId="{91E182B6-33A4-41C7-8912-565D3086D27D}" type="presParOf" srcId="{26C737F9-46D1-4ED0-8AA8-D7A93A1941D3}" destId="{4EC686E7-9B6B-4D14-AFC0-31FD4C43D4BF}" srcOrd="0" destOrd="0" presId="urn:microsoft.com/office/officeart/2005/8/layout/default"/>
    <dgm:cxn modelId="{64FF2810-571F-4C52-8BD4-EF99F590A846}" type="presParOf" srcId="{26C737F9-46D1-4ED0-8AA8-D7A93A1941D3}" destId="{07CA3C3E-4BFF-471D-BA7C-E1D1A085F9F0}" srcOrd="1" destOrd="0" presId="urn:microsoft.com/office/officeart/2005/8/layout/default"/>
    <dgm:cxn modelId="{4EF9B0B0-3AC0-4E52-847D-DB4F9A677923}" type="presParOf" srcId="{26C737F9-46D1-4ED0-8AA8-D7A93A1941D3}" destId="{AB5C0B73-8C9E-4D22-8951-B85AA6444CC5}" srcOrd="2" destOrd="0" presId="urn:microsoft.com/office/officeart/2005/8/layout/default"/>
    <dgm:cxn modelId="{6CA25A06-3A65-4D25-B7F6-579E1199642C}" type="presParOf" srcId="{26C737F9-46D1-4ED0-8AA8-D7A93A1941D3}" destId="{9AD00790-F158-4704-9965-C4BCAF56A1A4}" srcOrd="3" destOrd="0" presId="urn:microsoft.com/office/officeart/2005/8/layout/default"/>
    <dgm:cxn modelId="{C2F40D50-3D54-443D-90D8-DF641235148D}" type="presParOf" srcId="{26C737F9-46D1-4ED0-8AA8-D7A93A1941D3}" destId="{EED21712-7990-43BB-9934-016A6F4B166C}" srcOrd="4" destOrd="0" presId="urn:microsoft.com/office/officeart/2005/8/layout/default"/>
    <dgm:cxn modelId="{4219004F-58DA-4BA1-AB34-754B659270A0}" type="presParOf" srcId="{26C737F9-46D1-4ED0-8AA8-D7A93A1941D3}" destId="{B1073F40-B082-4ED9-8F9F-8E84B232CF61}" srcOrd="5" destOrd="0" presId="urn:microsoft.com/office/officeart/2005/8/layout/default"/>
    <dgm:cxn modelId="{791FDD8F-1769-48E6-A139-F9018D720FB2}" type="presParOf" srcId="{26C737F9-46D1-4ED0-8AA8-D7A93A1941D3}" destId="{8B2B7C99-D378-42DF-AF04-8E4A651CBE6C}" srcOrd="6" destOrd="0" presId="urn:microsoft.com/office/officeart/2005/8/layout/default"/>
    <dgm:cxn modelId="{C24B5B5A-0904-4C59-9B19-9D4BFA1EB6EC}" type="presParOf" srcId="{26C737F9-46D1-4ED0-8AA8-D7A93A1941D3}" destId="{30826A96-01FD-4130-AD95-F5D2CAD17F6F}" srcOrd="7" destOrd="0" presId="urn:microsoft.com/office/officeart/2005/8/layout/default"/>
    <dgm:cxn modelId="{CFCE4419-FC86-4621-A144-148527F77CD4}" type="presParOf" srcId="{26C737F9-46D1-4ED0-8AA8-D7A93A1941D3}" destId="{BFA11BE9-19EA-4048-A422-8F65152E708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3DDCA3-19D0-4F29-9AAA-16A3F0E77350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9D0A1B-701F-42ED-8137-6A5F035646FF}" type="pres">
      <dgm:prSet presAssocID="{BC3DDCA3-19D0-4F29-9AAA-16A3F0E77350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BD28A240-98C9-4470-A37F-5842D0392316}" type="presOf" srcId="{BC3DDCA3-19D0-4F29-9AAA-16A3F0E77350}" destId="{BA9D0A1B-701F-42ED-8137-6A5F035646FF}" srcOrd="0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DEA798-7AB7-486C-A2B3-F5DDF794BB70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16B8F0-A33B-43AC-90B4-3F5A2BB3F7BF}">
      <dgm:prSet phldrT="[Text]" custT="1"/>
      <dgm:spPr/>
      <dgm:t>
        <a:bodyPr/>
        <a:lstStyle/>
        <a:p>
          <a:r>
            <a:rPr lang="en-US" sz="4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en-US" sz="4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C0576A-8655-40A4-8416-BBEA2F9C2104}" type="parTrans" cxnId="{A4B5A543-F4A3-4B6D-8D7D-A04F8D26199D}">
      <dgm:prSet/>
      <dgm:spPr/>
      <dgm:t>
        <a:bodyPr/>
        <a:lstStyle/>
        <a:p>
          <a:endParaRPr lang="en-US"/>
        </a:p>
      </dgm:t>
    </dgm:pt>
    <dgm:pt modelId="{E05E3D47-B501-4A28-AFE8-666AFC2B4EAF}" type="sibTrans" cxnId="{A4B5A543-F4A3-4B6D-8D7D-A04F8D26199D}">
      <dgm:prSet/>
      <dgm:spPr/>
      <dgm:t>
        <a:bodyPr/>
        <a:lstStyle/>
        <a:p>
          <a:endParaRPr lang="en-US"/>
        </a:p>
      </dgm:t>
    </dgm:pt>
    <dgm:pt modelId="{EB5441E3-645A-4F7B-B5E9-05BE0A8CC83F}">
      <dgm:prSet phldrT="[Text]" custT="1"/>
      <dgm:spPr/>
      <dgm:t>
        <a:bodyPr/>
        <a:lstStyle/>
        <a:p>
          <a:r>
            <a:rPr lang="en-US" sz="4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4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sz="4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4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endParaRPr lang="en-US" sz="4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73FADA-088A-40EA-975D-190A919248FE}" type="parTrans" cxnId="{60EE38E0-5825-4EBD-836A-57F66D0B84F8}">
      <dgm:prSet/>
      <dgm:spPr/>
      <dgm:t>
        <a:bodyPr/>
        <a:lstStyle/>
        <a:p>
          <a:endParaRPr lang="en-US"/>
        </a:p>
      </dgm:t>
    </dgm:pt>
    <dgm:pt modelId="{A42190B2-DCEC-4411-87DB-87BD8536F0F7}" type="sibTrans" cxnId="{60EE38E0-5825-4EBD-836A-57F66D0B84F8}">
      <dgm:prSet/>
      <dgm:spPr/>
      <dgm:t>
        <a:bodyPr/>
        <a:lstStyle/>
        <a:p>
          <a:endParaRPr lang="en-US"/>
        </a:p>
      </dgm:t>
    </dgm:pt>
    <dgm:pt modelId="{6A9D15B8-5A82-429F-A736-994E2D592121}">
      <dgm:prSet phldrT="[Text]" custT="1"/>
      <dgm:spPr/>
      <dgm:t>
        <a:bodyPr/>
        <a:lstStyle/>
        <a:p>
          <a:r>
            <a:rPr lang="en-US" sz="4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en-US" sz="4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657137-A5A5-461E-9ECC-51E48BAF8821}" type="parTrans" cxnId="{257BF553-A8AA-4E4D-AB8C-F7930E764A8D}">
      <dgm:prSet/>
      <dgm:spPr/>
      <dgm:t>
        <a:bodyPr/>
        <a:lstStyle/>
        <a:p>
          <a:endParaRPr lang="en-US"/>
        </a:p>
      </dgm:t>
    </dgm:pt>
    <dgm:pt modelId="{B4BA6F4A-5D8C-43C7-9988-1B0CBD0E9492}" type="sibTrans" cxnId="{257BF553-A8AA-4E4D-AB8C-F7930E764A8D}">
      <dgm:prSet/>
      <dgm:spPr/>
      <dgm:t>
        <a:bodyPr/>
        <a:lstStyle/>
        <a:p>
          <a:endParaRPr lang="en-US"/>
        </a:p>
      </dgm:t>
    </dgm:pt>
    <dgm:pt modelId="{10EACFDB-BA37-4CDF-834C-D2E8FFFBF444}">
      <dgm:prSet phldrT="[Text]" custT="1"/>
      <dgm:spPr/>
      <dgm:t>
        <a:bodyPr/>
        <a:lstStyle/>
        <a:p>
          <a:r>
            <a:rPr lang="en-US" sz="4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4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sz="4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4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endParaRPr lang="en-US" sz="4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DFA42A-151E-41AB-ADA6-06959B0E631F}" type="parTrans" cxnId="{F7261A9F-B9FE-4F04-B941-8B86FEB47204}">
      <dgm:prSet/>
      <dgm:spPr/>
      <dgm:t>
        <a:bodyPr/>
        <a:lstStyle/>
        <a:p>
          <a:endParaRPr lang="en-US"/>
        </a:p>
      </dgm:t>
    </dgm:pt>
    <dgm:pt modelId="{387B33BD-02F5-4A02-B9BA-73AFC0C5FA0B}" type="sibTrans" cxnId="{F7261A9F-B9FE-4F04-B941-8B86FEB47204}">
      <dgm:prSet/>
      <dgm:spPr/>
      <dgm:t>
        <a:bodyPr/>
        <a:lstStyle/>
        <a:p>
          <a:endParaRPr lang="en-US"/>
        </a:p>
      </dgm:t>
    </dgm:pt>
    <dgm:pt modelId="{7B316AC3-B3E7-40FC-BC90-3757AD90E819}" type="pres">
      <dgm:prSet presAssocID="{55DEA798-7AB7-486C-A2B3-F5DDF794BB70}" presName="Name0" presStyleCnt="0">
        <dgm:presLayoutVars>
          <dgm:dir/>
          <dgm:animLvl val="lvl"/>
          <dgm:resizeHandles val="exact"/>
        </dgm:presLayoutVars>
      </dgm:prSet>
      <dgm:spPr/>
    </dgm:pt>
    <dgm:pt modelId="{D75EB334-134E-42F6-8E2A-781EA2694B3C}" type="pres">
      <dgm:prSet presAssocID="{1516B8F0-A33B-43AC-90B4-3F5A2BB3F7BF}" presName="linNode" presStyleCnt="0"/>
      <dgm:spPr/>
    </dgm:pt>
    <dgm:pt modelId="{9EF22B62-7864-4AD4-9D87-08FDADF0FD42}" type="pres">
      <dgm:prSet presAssocID="{1516B8F0-A33B-43AC-90B4-3F5A2BB3F7BF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6CC84-9B29-4590-9408-B14E4287A0D2}" type="pres">
      <dgm:prSet presAssocID="{1516B8F0-A33B-43AC-90B4-3F5A2BB3F7BF}" presName="bracket" presStyleLbl="parChTrans1D1" presStyleIdx="0" presStyleCnt="2"/>
      <dgm:spPr/>
    </dgm:pt>
    <dgm:pt modelId="{35E8773E-9176-4BA1-ACF4-6FD95D79DD99}" type="pres">
      <dgm:prSet presAssocID="{1516B8F0-A33B-43AC-90B4-3F5A2BB3F7BF}" presName="spH" presStyleCnt="0"/>
      <dgm:spPr/>
    </dgm:pt>
    <dgm:pt modelId="{09F12A04-5FC1-4A10-9096-386B2C5E6310}" type="pres">
      <dgm:prSet presAssocID="{1516B8F0-A33B-43AC-90B4-3F5A2BB3F7BF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B6DE2-D105-433B-B87D-A2F1A036D7FB}" type="pres">
      <dgm:prSet presAssocID="{E05E3D47-B501-4A28-AFE8-666AFC2B4EAF}" presName="spV" presStyleCnt="0"/>
      <dgm:spPr/>
    </dgm:pt>
    <dgm:pt modelId="{EBB132B0-EDA4-42BF-9562-DC9C6FFE5934}" type="pres">
      <dgm:prSet presAssocID="{6A9D15B8-5A82-429F-A736-994E2D592121}" presName="linNode" presStyleCnt="0"/>
      <dgm:spPr/>
    </dgm:pt>
    <dgm:pt modelId="{20A1D0D5-B38E-4494-8DA8-9CE1482F7854}" type="pres">
      <dgm:prSet presAssocID="{6A9D15B8-5A82-429F-A736-994E2D592121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DD710E-FC49-4735-9C64-EDD0C4E71933}" type="pres">
      <dgm:prSet presAssocID="{6A9D15B8-5A82-429F-A736-994E2D592121}" presName="bracket" presStyleLbl="parChTrans1D1" presStyleIdx="1" presStyleCnt="2"/>
      <dgm:spPr/>
    </dgm:pt>
    <dgm:pt modelId="{3CAFC7D7-A7C0-454C-BD79-40D21633929B}" type="pres">
      <dgm:prSet presAssocID="{6A9D15B8-5A82-429F-A736-994E2D592121}" presName="spH" presStyleCnt="0"/>
      <dgm:spPr/>
    </dgm:pt>
    <dgm:pt modelId="{C2C6AFB6-17A6-4EFF-A0F0-012015F92D29}" type="pres">
      <dgm:prSet presAssocID="{6A9D15B8-5A82-429F-A736-994E2D592121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9F6E4D-28EA-4409-A48D-4162078C190D}" type="presOf" srcId="{1516B8F0-A33B-43AC-90B4-3F5A2BB3F7BF}" destId="{9EF22B62-7864-4AD4-9D87-08FDADF0FD42}" srcOrd="0" destOrd="0" presId="urn:diagrams.loki3.com/BracketList"/>
    <dgm:cxn modelId="{F7261A9F-B9FE-4F04-B941-8B86FEB47204}" srcId="{6A9D15B8-5A82-429F-A736-994E2D592121}" destId="{10EACFDB-BA37-4CDF-834C-D2E8FFFBF444}" srcOrd="0" destOrd="0" parTransId="{1DDFA42A-151E-41AB-ADA6-06959B0E631F}" sibTransId="{387B33BD-02F5-4A02-B9BA-73AFC0C5FA0B}"/>
    <dgm:cxn modelId="{257BF553-A8AA-4E4D-AB8C-F7930E764A8D}" srcId="{55DEA798-7AB7-486C-A2B3-F5DDF794BB70}" destId="{6A9D15B8-5A82-429F-A736-994E2D592121}" srcOrd="1" destOrd="0" parTransId="{C1657137-A5A5-461E-9ECC-51E48BAF8821}" sibTransId="{B4BA6F4A-5D8C-43C7-9988-1B0CBD0E9492}"/>
    <dgm:cxn modelId="{A4B5A543-F4A3-4B6D-8D7D-A04F8D26199D}" srcId="{55DEA798-7AB7-486C-A2B3-F5DDF794BB70}" destId="{1516B8F0-A33B-43AC-90B4-3F5A2BB3F7BF}" srcOrd="0" destOrd="0" parTransId="{F2C0576A-8655-40A4-8416-BBEA2F9C2104}" sibTransId="{E05E3D47-B501-4A28-AFE8-666AFC2B4EAF}"/>
    <dgm:cxn modelId="{1519A9F3-526F-4A42-BB97-B69237A5EACC}" type="presOf" srcId="{6A9D15B8-5A82-429F-A736-994E2D592121}" destId="{20A1D0D5-B38E-4494-8DA8-9CE1482F7854}" srcOrd="0" destOrd="0" presId="urn:diagrams.loki3.com/BracketList"/>
    <dgm:cxn modelId="{6194EFDB-AB04-4E84-B156-C276B9C991D4}" type="presOf" srcId="{55DEA798-7AB7-486C-A2B3-F5DDF794BB70}" destId="{7B316AC3-B3E7-40FC-BC90-3757AD90E819}" srcOrd="0" destOrd="0" presId="urn:diagrams.loki3.com/BracketList"/>
    <dgm:cxn modelId="{E35838BD-25F3-4903-9E2F-8BF8AF5301A0}" type="presOf" srcId="{10EACFDB-BA37-4CDF-834C-D2E8FFFBF444}" destId="{C2C6AFB6-17A6-4EFF-A0F0-012015F92D29}" srcOrd="0" destOrd="0" presId="urn:diagrams.loki3.com/BracketList"/>
    <dgm:cxn modelId="{05AD17F7-0E97-4C6A-AA3E-08EBBB76F0F3}" type="presOf" srcId="{EB5441E3-645A-4F7B-B5E9-05BE0A8CC83F}" destId="{09F12A04-5FC1-4A10-9096-386B2C5E6310}" srcOrd="0" destOrd="0" presId="urn:diagrams.loki3.com/BracketList"/>
    <dgm:cxn modelId="{60EE38E0-5825-4EBD-836A-57F66D0B84F8}" srcId="{1516B8F0-A33B-43AC-90B4-3F5A2BB3F7BF}" destId="{EB5441E3-645A-4F7B-B5E9-05BE0A8CC83F}" srcOrd="0" destOrd="0" parTransId="{1773FADA-088A-40EA-975D-190A919248FE}" sibTransId="{A42190B2-DCEC-4411-87DB-87BD8536F0F7}"/>
    <dgm:cxn modelId="{033B3C72-4C61-48BE-8357-6EEDA11D56DB}" type="presParOf" srcId="{7B316AC3-B3E7-40FC-BC90-3757AD90E819}" destId="{D75EB334-134E-42F6-8E2A-781EA2694B3C}" srcOrd="0" destOrd="0" presId="urn:diagrams.loki3.com/BracketList"/>
    <dgm:cxn modelId="{9386981A-EF82-4DA2-8B62-E2A7CE5CE235}" type="presParOf" srcId="{D75EB334-134E-42F6-8E2A-781EA2694B3C}" destId="{9EF22B62-7864-4AD4-9D87-08FDADF0FD42}" srcOrd="0" destOrd="0" presId="urn:diagrams.loki3.com/BracketList"/>
    <dgm:cxn modelId="{65BB1C91-8965-4544-B16C-E70295703F4D}" type="presParOf" srcId="{D75EB334-134E-42F6-8E2A-781EA2694B3C}" destId="{FCC6CC84-9B29-4590-9408-B14E4287A0D2}" srcOrd="1" destOrd="0" presId="urn:diagrams.loki3.com/BracketList"/>
    <dgm:cxn modelId="{625D811E-2898-41E6-962A-97A4ACCB0309}" type="presParOf" srcId="{D75EB334-134E-42F6-8E2A-781EA2694B3C}" destId="{35E8773E-9176-4BA1-ACF4-6FD95D79DD99}" srcOrd="2" destOrd="0" presId="urn:diagrams.loki3.com/BracketList"/>
    <dgm:cxn modelId="{661F0D80-D19B-4C7F-928C-A5DF31DD6B18}" type="presParOf" srcId="{D75EB334-134E-42F6-8E2A-781EA2694B3C}" destId="{09F12A04-5FC1-4A10-9096-386B2C5E6310}" srcOrd="3" destOrd="0" presId="urn:diagrams.loki3.com/BracketList"/>
    <dgm:cxn modelId="{DC014E70-8206-45F6-BB17-D0631A43B311}" type="presParOf" srcId="{7B316AC3-B3E7-40FC-BC90-3757AD90E819}" destId="{6A2B6DE2-D105-433B-B87D-A2F1A036D7FB}" srcOrd="1" destOrd="0" presId="urn:diagrams.loki3.com/BracketList"/>
    <dgm:cxn modelId="{52973EBE-DE8E-400A-84EB-EDF501080FA0}" type="presParOf" srcId="{7B316AC3-B3E7-40FC-BC90-3757AD90E819}" destId="{EBB132B0-EDA4-42BF-9562-DC9C6FFE5934}" srcOrd="2" destOrd="0" presId="urn:diagrams.loki3.com/BracketList"/>
    <dgm:cxn modelId="{2F1EA3AA-F09A-46E4-9F11-A42878ED9758}" type="presParOf" srcId="{EBB132B0-EDA4-42BF-9562-DC9C6FFE5934}" destId="{20A1D0D5-B38E-4494-8DA8-9CE1482F7854}" srcOrd="0" destOrd="0" presId="urn:diagrams.loki3.com/BracketList"/>
    <dgm:cxn modelId="{A8527D71-1BFB-41F5-9B09-704DDE349B03}" type="presParOf" srcId="{EBB132B0-EDA4-42BF-9562-DC9C6FFE5934}" destId="{EEDD710E-FC49-4735-9C64-EDD0C4E71933}" srcOrd="1" destOrd="0" presId="urn:diagrams.loki3.com/BracketList"/>
    <dgm:cxn modelId="{94700437-4C63-4A88-B7ED-ECCE56FAC00B}" type="presParOf" srcId="{EBB132B0-EDA4-42BF-9562-DC9C6FFE5934}" destId="{3CAFC7D7-A7C0-454C-BD79-40D21633929B}" srcOrd="2" destOrd="0" presId="urn:diagrams.loki3.com/BracketList"/>
    <dgm:cxn modelId="{E605A1E2-2139-407D-84AB-ECB083FCE537}" type="presParOf" srcId="{EBB132B0-EDA4-42BF-9562-DC9C6FFE5934}" destId="{C2C6AFB6-17A6-4EFF-A0F0-012015F92D29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CBCAC-8FA3-4317-ABCA-C56D38DF578C}">
      <dsp:nvSpPr>
        <dsp:cNvPr id="0" name=""/>
        <dsp:cNvSpPr/>
      </dsp:nvSpPr>
      <dsp:spPr>
        <a:xfrm>
          <a:off x="-5550850" y="-849943"/>
          <a:ext cx="6610025" cy="6610025"/>
        </a:xfrm>
        <a:prstGeom prst="blockArc">
          <a:avLst>
            <a:gd name="adj1" fmla="val 18900000"/>
            <a:gd name="adj2" fmla="val 2700000"/>
            <a:gd name="adj3" fmla="val 32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4ED74-3A41-4D98-8AB4-AECBBD13D73B}">
      <dsp:nvSpPr>
        <dsp:cNvPr id="0" name=""/>
        <dsp:cNvSpPr/>
      </dsp:nvSpPr>
      <dsp:spPr>
        <a:xfrm>
          <a:off x="681527" y="491013"/>
          <a:ext cx="7137412" cy="982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48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bị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cứng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liên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đến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thụ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lượng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điện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1527" y="491013"/>
        <a:ext cx="7137412" cy="982027"/>
      </dsp:txXfrm>
    </dsp:sp>
    <dsp:sp modelId="{07736302-E377-4DD2-8EF9-AD5DE922C1E6}">
      <dsp:nvSpPr>
        <dsp:cNvPr id="0" name=""/>
        <dsp:cNvSpPr/>
      </dsp:nvSpPr>
      <dsp:spPr>
        <a:xfrm>
          <a:off x="67759" y="368260"/>
          <a:ext cx="1227534" cy="12275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0302F-5334-4477-AC98-E3BD6F24538F}">
      <dsp:nvSpPr>
        <dsp:cNvPr id="0" name=""/>
        <dsp:cNvSpPr/>
      </dsp:nvSpPr>
      <dsp:spPr>
        <a:xfrm>
          <a:off x="1038494" y="1964055"/>
          <a:ext cx="6780445" cy="982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48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khía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cạnh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điều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hành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liên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đến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lượng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38494" y="1964055"/>
        <a:ext cx="6780445" cy="982027"/>
      </dsp:txXfrm>
    </dsp:sp>
    <dsp:sp modelId="{B3173399-DA01-4B75-B1C7-8B88FE198BCB}">
      <dsp:nvSpPr>
        <dsp:cNvPr id="0" name=""/>
        <dsp:cNvSpPr/>
      </dsp:nvSpPr>
      <dsp:spPr>
        <a:xfrm>
          <a:off x="424726" y="1841301"/>
          <a:ext cx="1227534" cy="12275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D5A64-0724-4492-B7C8-7CD86A44A505}">
      <dsp:nvSpPr>
        <dsp:cNvPr id="0" name=""/>
        <dsp:cNvSpPr/>
      </dsp:nvSpPr>
      <dsp:spPr>
        <a:xfrm>
          <a:off x="681527" y="3437096"/>
          <a:ext cx="7137412" cy="982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48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Chức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năng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của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Hệ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điều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hành</a:t>
          </a:r>
          <a:r>
            <a:rPr lang="en-US" sz="3000" kern="1200" dirty="0" smtClean="0"/>
            <a:t> Windows </a:t>
          </a:r>
          <a:r>
            <a:rPr lang="en-US" sz="3000" kern="1200" dirty="0" err="1" smtClean="0"/>
            <a:t>trong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việc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tiết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kiệm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nguồn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điện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1527" y="3437096"/>
        <a:ext cx="7137412" cy="982027"/>
      </dsp:txXfrm>
    </dsp:sp>
    <dsp:sp modelId="{B13CA7DB-AD60-4394-8E03-53E4B0DEBFE5}">
      <dsp:nvSpPr>
        <dsp:cNvPr id="0" name=""/>
        <dsp:cNvSpPr/>
      </dsp:nvSpPr>
      <dsp:spPr>
        <a:xfrm>
          <a:off x="67759" y="3314343"/>
          <a:ext cx="1227534" cy="12275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CBCAC-8FA3-4317-ABCA-C56D38DF578C}">
      <dsp:nvSpPr>
        <dsp:cNvPr id="0" name=""/>
        <dsp:cNvSpPr/>
      </dsp:nvSpPr>
      <dsp:spPr>
        <a:xfrm>
          <a:off x="-5550850" y="-849943"/>
          <a:ext cx="6610025" cy="6610025"/>
        </a:xfrm>
        <a:prstGeom prst="blockArc">
          <a:avLst>
            <a:gd name="adj1" fmla="val 18900000"/>
            <a:gd name="adj2" fmla="val 2700000"/>
            <a:gd name="adj3" fmla="val 32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4ED74-3A41-4D98-8AB4-AECBBD13D73B}">
      <dsp:nvSpPr>
        <dsp:cNvPr id="0" name=""/>
        <dsp:cNvSpPr/>
      </dsp:nvSpPr>
      <dsp:spPr>
        <a:xfrm>
          <a:off x="694588" y="491013"/>
          <a:ext cx="7137412" cy="982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48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thuyết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4588" y="491013"/>
        <a:ext cx="7137412" cy="982027"/>
      </dsp:txXfrm>
    </dsp:sp>
    <dsp:sp modelId="{07736302-E377-4DD2-8EF9-AD5DE922C1E6}">
      <dsp:nvSpPr>
        <dsp:cNvPr id="0" name=""/>
        <dsp:cNvSpPr/>
      </dsp:nvSpPr>
      <dsp:spPr>
        <a:xfrm>
          <a:off x="67759" y="368260"/>
          <a:ext cx="1227534" cy="12275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0302F-5334-4477-AC98-E3BD6F24538F}">
      <dsp:nvSpPr>
        <dsp:cNvPr id="0" name=""/>
        <dsp:cNvSpPr/>
      </dsp:nvSpPr>
      <dsp:spPr>
        <a:xfrm>
          <a:off x="1038494" y="1964055"/>
          <a:ext cx="6780445" cy="982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48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38494" y="1964055"/>
        <a:ext cx="6780445" cy="982027"/>
      </dsp:txXfrm>
    </dsp:sp>
    <dsp:sp modelId="{B3173399-DA01-4B75-B1C7-8B88FE198BCB}">
      <dsp:nvSpPr>
        <dsp:cNvPr id="0" name=""/>
        <dsp:cNvSpPr/>
      </dsp:nvSpPr>
      <dsp:spPr>
        <a:xfrm>
          <a:off x="424726" y="1841301"/>
          <a:ext cx="1227534" cy="12275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D5A64-0724-4492-B7C8-7CD86A44A505}">
      <dsp:nvSpPr>
        <dsp:cNvPr id="0" name=""/>
        <dsp:cNvSpPr/>
      </dsp:nvSpPr>
      <dsp:spPr>
        <a:xfrm>
          <a:off x="681527" y="3437096"/>
          <a:ext cx="7137412" cy="982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48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đánh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1527" y="3437096"/>
        <a:ext cx="7137412" cy="982027"/>
      </dsp:txXfrm>
    </dsp:sp>
    <dsp:sp modelId="{B13CA7DB-AD60-4394-8E03-53E4B0DEBFE5}">
      <dsp:nvSpPr>
        <dsp:cNvPr id="0" name=""/>
        <dsp:cNvSpPr/>
      </dsp:nvSpPr>
      <dsp:spPr>
        <a:xfrm>
          <a:off x="67759" y="3314343"/>
          <a:ext cx="1227534" cy="12275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686E7-9B6B-4D14-AFC0-31FD4C43D4BF}">
      <dsp:nvSpPr>
        <dsp:cNvPr id="0" name=""/>
        <dsp:cNvSpPr/>
      </dsp:nvSpPr>
      <dsp:spPr>
        <a:xfrm>
          <a:off x="0" y="780851"/>
          <a:ext cx="2464593" cy="1478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TCP/IP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780851"/>
        <a:ext cx="2464593" cy="1478756"/>
      </dsp:txXfrm>
    </dsp:sp>
    <dsp:sp modelId="{AB5C0B73-8C9E-4D22-8951-B85AA6444CC5}">
      <dsp:nvSpPr>
        <dsp:cNvPr id="0" name=""/>
        <dsp:cNvSpPr/>
      </dsp:nvSpPr>
      <dsp:spPr>
        <a:xfrm>
          <a:off x="2711053" y="780851"/>
          <a:ext cx="2464593" cy="1478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Client-Server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11053" y="780851"/>
        <a:ext cx="2464593" cy="1478756"/>
      </dsp:txXfrm>
    </dsp:sp>
    <dsp:sp modelId="{EED21712-7990-43BB-9934-016A6F4B166C}">
      <dsp:nvSpPr>
        <dsp:cNvPr id="0" name=""/>
        <dsp:cNvSpPr/>
      </dsp:nvSpPr>
      <dsp:spPr>
        <a:xfrm>
          <a:off x="5422106" y="780851"/>
          <a:ext cx="2464593" cy="1478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Socket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22106" y="780851"/>
        <a:ext cx="2464593" cy="1478756"/>
      </dsp:txXfrm>
    </dsp:sp>
    <dsp:sp modelId="{8B2B7C99-D378-42DF-AF04-8E4A651CBE6C}">
      <dsp:nvSpPr>
        <dsp:cNvPr id="0" name=""/>
        <dsp:cNvSpPr/>
      </dsp:nvSpPr>
      <dsp:spPr>
        <a:xfrm>
          <a:off x="1095647" y="2506067"/>
          <a:ext cx="2696955" cy="1478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truyền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Socket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95647" y="2506067"/>
        <a:ext cx="2696955" cy="1478756"/>
      </dsp:txXfrm>
    </dsp:sp>
    <dsp:sp modelId="{BFA11BE9-19EA-4048-A422-8F65152E708E}">
      <dsp:nvSpPr>
        <dsp:cNvPr id="0" name=""/>
        <dsp:cNvSpPr/>
      </dsp:nvSpPr>
      <dsp:spPr>
        <a:xfrm>
          <a:off x="4039062" y="2506067"/>
          <a:ext cx="2751990" cy="1478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hàm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Socket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39062" y="2506067"/>
        <a:ext cx="2751990" cy="14787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22B62-7864-4AD4-9D87-08FDADF0FD42}">
      <dsp:nvSpPr>
        <dsp:cNvPr id="0" name=""/>
        <dsp:cNvSpPr/>
      </dsp:nvSpPr>
      <dsp:spPr>
        <a:xfrm>
          <a:off x="0" y="627999"/>
          <a:ext cx="2123802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114300" rIns="320040" bIns="114300" numCol="1" spcCol="1270" anchor="ctr" anchorCtr="0">
          <a:noAutofit/>
        </a:bodyPr>
        <a:lstStyle/>
        <a:p>
          <a:pPr lvl="0" algn="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en-US" sz="4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27999"/>
        <a:ext cx="2123802" cy="1287000"/>
      </dsp:txXfrm>
    </dsp:sp>
    <dsp:sp modelId="{FCC6CC84-9B29-4590-9408-B14E4287A0D2}">
      <dsp:nvSpPr>
        <dsp:cNvPr id="0" name=""/>
        <dsp:cNvSpPr/>
      </dsp:nvSpPr>
      <dsp:spPr>
        <a:xfrm>
          <a:off x="2123802" y="627999"/>
          <a:ext cx="424760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F12A04-5FC1-4A10-9096-386B2C5E6310}">
      <dsp:nvSpPr>
        <dsp:cNvPr id="0" name=""/>
        <dsp:cNvSpPr/>
      </dsp:nvSpPr>
      <dsp:spPr>
        <a:xfrm>
          <a:off x="2718467" y="627999"/>
          <a:ext cx="5776743" cy="1287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4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sz="4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4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endParaRPr lang="en-US" sz="4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18467" y="627999"/>
        <a:ext cx="5776743" cy="1287000"/>
      </dsp:txXfrm>
    </dsp:sp>
    <dsp:sp modelId="{20A1D0D5-B38E-4494-8DA8-9CE1482F7854}">
      <dsp:nvSpPr>
        <dsp:cNvPr id="0" name=""/>
        <dsp:cNvSpPr/>
      </dsp:nvSpPr>
      <dsp:spPr>
        <a:xfrm>
          <a:off x="0" y="2149000"/>
          <a:ext cx="2123802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114300" rIns="320040" bIns="114300" numCol="1" spcCol="1270" anchor="ctr" anchorCtr="0">
          <a:noAutofit/>
        </a:bodyPr>
        <a:lstStyle/>
        <a:p>
          <a:pPr lvl="0" algn="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en-US" sz="4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149000"/>
        <a:ext cx="2123802" cy="1287000"/>
      </dsp:txXfrm>
    </dsp:sp>
    <dsp:sp modelId="{EEDD710E-FC49-4735-9C64-EDD0C4E71933}">
      <dsp:nvSpPr>
        <dsp:cNvPr id="0" name=""/>
        <dsp:cNvSpPr/>
      </dsp:nvSpPr>
      <dsp:spPr>
        <a:xfrm>
          <a:off x="2123802" y="2149000"/>
          <a:ext cx="424760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6AFB6-17A6-4EFF-A0F0-012015F92D29}">
      <dsp:nvSpPr>
        <dsp:cNvPr id="0" name=""/>
        <dsp:cNvSpPr/>
      </dsp:nvSpPr>
      <dsp:spPr>
        <a:xfrm>
          <a:off x="2718467" y="2149000"/>
          <a:ext cx="5776743" cy="1287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4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sz="4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4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endParaRPr lang="en-US" sz="4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18467" y="2149000"/>
        <a:ext cx="5776743" cy="1287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422C1-3E78-4E98-BE6A-66A03972B56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C2E9E-9B93-4624-BF85-D4CD29C7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1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E22-6F72-4633-8396-CC17D445762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86B9-18BF-4D64-B73E-FF9C35AEB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2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E22-6F72-4633-8396-CC17D445762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86B9-18BF-4D64-B73E-FF9C35AEB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6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E22-6F72-4633-8396-CC17D445762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86B9-18BF-4D64-B73E-FF9C35AEB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E22-6F72-4633-8396-CC17D445762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86B9-18BF-4D64-B73E-FF9C35AEB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9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E22-6F72-4633-8396-CC17D445762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86B9-18BF-4D64-B73E-FF9C35AEB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4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E22-6F72-4633-8396-CC17D445762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86B9-18BF-4D64-B73E-FF9C35AEB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9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E22-6F72-4633-8396-CC17D445762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86B9-18BF-4D64-B73E-FF9C35AEB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2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E22-6F72-4633-8396-CC17D445762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86B9-18BF-4D64-B73E-FF9C35AEB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3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E22-6F72-4633-8396-CC17D445762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86B9-18BF-4D64-B73E-FF9C35AEB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4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E22-6F72-4633-8396-CC17D445762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86B9-18BF-4D64-B73E-FF9C35AEB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E22-6F72-4633-8396-CC17D445762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86B9-18BF-4D64-B73E-FF9C35AEB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3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CAE22-6F72-4633-8396-CC17D445762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686B9-18BF-4D64-B73E-FF9C35AEB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9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31908"/>
            <a:ext cx="841321" cy="78645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30433" y="228429"/>
            <a:ext cx="5693773" cy="99341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BÁCH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ĐÀ NẴNG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KHOA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THÔNG TIN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987" y="1896182"/>
            <a:ext cx="8242663" cy="473975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BÁO CÁO ĐỒ ÁN CƠ SỞ </a:t>
            </a:r>
          </a:p>
          <a:p>
            <a:pPr algn="ctr"/>
            <a:r>
              <a:rPr lang="en-US" sz="50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NGÀNH MẠNG</a:t>
            </a:r>
            <a:endParaRPr lang="en-US" sz="3000" dirty="0" smtClean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000" dirty="0" err="1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Đề</a:t>
            </a:r>
            <a:r>
              <a:rPr lang="en-US" sz="20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tài</a:t>
            </a:r>
            <a:r>
              <a:rPr lang="en-US" sz="20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1:</a:t>
            </a:r>
            <a:r>
              <a:rPr lang="en-US" sz="30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TÌM HIỂU VIỆC QUẢN LÝ NGUỒN NĂNG LƯỢNG ĐIỆN CỦA MÁY </a:t>
            </a:r>
            <a:r>
              <a:rPr lang="en-US" b="1" dirty="0" smtClean="0">
                <a:solidFill>
                  <a:srgbClr val="C00000"/>
                </a:solidFill>
              </a:rPr>
              <a:t>TÍNH</a:t>
            </a:r>
          </a:p>
          <a:p>
            <a:pPr algn="ctr"/>
            <a:r>
              <a:rPr lang="en-US" sz="20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  <a:r>
              <a:rPr lang="en-US" sz="2000" dirty="0" err="1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Đề</a:t>
            </a:r>
            <a:r>
              <a:rPr lang="en-US" sz="20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tài</a:t>
            </a:r>
            <a:r>
              <a:rPr lang="en-US" sz="20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2:</a:t>
            </a:r>
            <a:r>
              <a:rPr lang="en-US" sz="2000" b="1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SỬ DỤNG SOCKET TRONG JAVA XÂY DỰNG CHƯƠNG TRÌNH TRAO ĐỔI THÔNG TIN THEO MÔ HÌNH </a:t>
            </a:r>
            <a:r>
              <a:rPr lang="en-US" b="1" dirty="0" smtClean="0">
                <a:solidFill>
                  <a:srgbClr val="C00000"/>
                </a:solidFill>
              </a:rPr>
              <a:t>CLIENT-SERVER</a:t>
            </a:r>
          </a:p>
          <a:p>
            <a:pPr algn="ctr"/>
            <a:endParaRPr lang="en-US" sz="3000" dirty="0" smtClean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	GVHD: </a:t>
            </a:r>
            <a:r>
              <a:rPr lang="en-US" sz="2000" dirty="0" err="1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Th.S</a:t>
            </a:r>
            <a:r>
              <a:rPr lang="en-US" sz="2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en-US" sz="2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endParaRPr lang="en-US" sz="200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000" dirty="0" err="1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Cẩm</a:t>
            </a:r>
            <a:r>
              <a:rPr lang="en-US" sz="2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endParaRPr lang="en-US" sz="2000" dirty="0" smtClean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000" dirty="0" err="1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14T1</a:t>
            </a:r>
          </a:p>
          <a:p>
            <a:r>
              <a:rPr lang="en-US" sz="2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	MSSV: 102140046</a:t>
            </a:r>
          </a:p>
          <a:p>
            <a:pPr algn="ctr"/>
            <a:endParaRPr lang="en-US" sz="240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47" y="103869"/>
            <a:ext cx="7886700" cy="980348"/>
          </a:xfrm>
        </p:spPr>
        <p:txBody>
          <a:bodyPr>
            <a:noAutofit/>
          </a:bodyPr>
          <a:lstStyle/>
          <a:p>
            <a:pPr lvl="0"/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II.Mô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Client-Server:</a:t>
            </a:r>
            <a:endParaRPr lang="en-US" sz="35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713" y="1084217"/>
            <a:ext cx="7886700" cy="49621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Client-Server?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+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+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+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tỏa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(blocked)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tỏa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(non-blocked).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63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152" y="234498"/>
            <a:ext cx="7886700" cy="980348"/>
          </a:xfrm>
        </p:spPr>
        <p:txBody>
          <a:bodyPr>
            <a:noAutofit/>
          </a:bodyPr>
          <a:lstStyle/>
          <a:p>
            <a:pPr lvl="0"/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III.Cơ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Socket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Java:</a:t>
            </a:r>
            <a:endParaRPr lang="en-US" sz="35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0342" y="1255543"/>
            <a:ext cx="62309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-Client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2412" y="2398803"/>
            <a:ext cx="6361611" cy="2120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23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152" y="234498"/>
            <a:ext cx="7886700" cy="980348"/>
          </a:xfrm>
        </p:spPr>
        <p:txBody>
          <a:bodyPr>
            <a:noAutofit/>
          </a:bodyPr>
          <a:lstStyle/>
          <a:p>
            <a:pPr lvl="0"/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III.Cơ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Socket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Java:</a:t>
            </a:r>
            <a:endParaRPr lang="en-US" sz="35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0342" y="1255543"/>
            <a:ext cx="62309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9166" y="2429691"/>
            <a:ext cx="6439988" cy="215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77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152" y="234498"/>
            <a:ext cx="7886700" cy="980348"/>
          </a:xfrm>
        </p:spPr>
        <p:txBody>
          <a:bodyPr>
            <a:noAutofit/>
          </a:bodyPr>
          <a:lstStyle/>
          <a:p>
            <a:pPr lvl="0"/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IV.Mô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Socket:</a:t>
            </a:r>
            <a:endParaRPr lang="en-US" sz="3500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5" t="8389" r="14914" b="8048"/>
          <a:stretch/>
        </p:blipFill>
        <p:spPr bwMode="auto">
          <a:xfrm>
            <a:off x="1528354" y="1324292"/>
            <a:ext cx="5773783" cy="46062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7969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47" y="103869"/>
            <a:ext cx="7886700" cy="980348"/>
          </a:xfrm>
        </p:spPr>
        <p:txBody>
          <a:bodyPr>
            <a:noAutofit/>
          </a:bodyPr>
          <a:lstStyle/>
          <a:p>
            <a:pPr lvl="0"/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V.Một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5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473" y="1084217"/>
            <a:ext cx="7886700" cy="49621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*Socket: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Socket(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InetAddress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port)</a:t>
            </a: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-Socket(String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InetAddress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getInetAddress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getPort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getOutputStream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getInputStream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68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47" y="103869"/>
            <a:ext cx="7886700" cy="980348"/>
          </a:xfrm>
        </p:spPr>
        <p:txBody>
          <a:bodyPr>
            <a:noAutofit/>
          </a:bodyPr>
          <a:lstStyle/>
          <a:p>
            <a:pPr lvl="0"/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V.Một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5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473" y="1084217"/>
            <a:ext cx="7886700" cy="49621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accept()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close()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InetAddress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getInetAddress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getLocalPort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3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7561"/>
            <a:ext cx="7886700" cy="980348"/>
          </a:xfrm>
        </p:spPr>
        <p:txBody>
          <a:bodyPr>
            <a:noAutofit/>
          </a:bodyPr>
          <a:lstStyle/>
          <a:p>
            <a:pPr lvl="0"/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500" dirty="0">
              <a:solidFill>
                <a:srgbClr val="C000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294889"/>
              </p:ext>
            </p:extLst>
          </p:nvPr>
        </p:nvGraphicFramePr>
        <p:xfrm>
          <a:off x="628650" y="13430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715093022"/>
              </p:ext>
            </p:extLst>
          </p:nvPr>
        </p:nvGraphicFramePr>
        <p:xfrm>
          <a:off x="-396241" y="1044303"/>
          <a:ext cx="849521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867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47" y="103869"/>
            <a:ext cx="7886700" cy="980348"/>
          </a:xfrm>
        </p:spPr>
        <p:txBody>
          <a:bodyPr>
            <a:noAutofit/>
          </a:bodyPr>
          <a:lstStyle/>
          <a:p>
            <a:pPr lvl="0"/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I.Phân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5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713" y="940527"/>
            <a:ext cx="7886700" cy="510580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TCP  Socket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Server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(Listener)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Server.Mỗi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Client.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Socket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client.</a:t>
            </a:r>
          </a:p>
          <a:p>
            <a:pPr marL="0" indent="0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socket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(hay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socket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33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47" y="286749"/>
            <a:ext cx="7886700" cy="980348"/>
          </a:xfrm>
        </p:spPr>
        <p:txBody>
          <a:bodyPr>
            <a:noAutofit/>
          </a:bodyPr>
          <a:lstStyle/>
          <a:p>
            <a:pPr lvl="0"/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II.Phân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5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747" y="1358538"/>
            <a:ext cx="7886700" cy="5105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chat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Logout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8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7561"/>
            <a:ext cx="7886700" cy="980348"/>
          </a:xfrm>
        </p:spPr>
        <p:txBody>
          <a:bodyPr>
            <a:noAutofit/>
          </a:bodyPr>
          <a:lstStyle/>
          <a:p>
            <a:pPr lvl="0"/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500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30" y="1227909"/>
            <a:ext cx="5904410" cy="4833257"/>
          </a:xfrm>
        </p:spPr>
      </p:pic>
    </p:spTree>
    <p:extLst>
      <p:ext uri="{BB962C8B-B14F-4D97-AF65-F5344CB8AC3E}">
        <p14:creationId xmlns:p14="http://schemas.microsoft.com/office/powerpoint/2010/main" val="225148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9006"/>
            <a:ext cx="7886700" cy="692331"/>
          </a:xfrm>
        </p:spPr>
        <p:txBody>
          <a:bodyPr>
            <a:normAutofit/>
          </a:bodyPr>
          <a:lstStyle/>
          <a:p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35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821329"/>
              </p:ext>
            </p:extLst>
          </p:nvPr>
        </p:nvGraphicFramePr>
        <p:xfrm>
          <a:off x="628650" y="1266825"/>
          <a:ext cx="7886700" cy="4910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9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7561"/>
            <a:ext cx="7886700" cy="980348"/>
          </a:xfrm>
        </p:spPr>
        <p:txBody>
          <a:bodyPr>
            <a:noAutofit/>
          </a:bodyPr>
          <a:lstStyle/>
          <a:p>
            <a:pPr lvl="0"/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500" dirty="0">
              <a:solidFill>
                <a:srgbClr val="C0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68" y="1109573"/>
            <a:ext cx="4039366" cy="483402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146" y="1806226"/>
            <a:ext cx="4358758" cy="485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7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7561"/>
            <a:ext cx="7886700" cy="980348"/>
          </a:xfrm>
        </p:spPr>
        <p:txBody>
          <a:bodyPr>
            <a:noAutofit/>
          </a:bodyPr>
          <a:lstStyle/>
          <a:p>
            <a:pPr lvl="0"/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5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467" y="1381487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27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7561"/>
            <a:ext cx="7886700" cy="980348"/>
          </a:xfrm>
        </p:spPr>
        <p:txBody>
          <a:bodyPr>
            <a:noAutofit/>
          </a:bodyPr>
          <a:lstStyle/>
          <a:p>
            <a:pPr lvl="0"/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5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404" y="1136469"/>
            <a:ext cx="7886700" cy="4504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Lan-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Linux, tập1, NXB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dục,2001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Việt-Nguyễn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Ly, Linux kernel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Linux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Thuỷ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CNTT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Nẵng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Andrew S.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Tannenbaum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Modern Operating Systems, Prentice Hall 2nd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6]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CNTT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BKDN.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CNTT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BKDN.</a:t>
            </a:r>
          </a:p>
        </p:txBody>
      </p:sp>
    </p:spTree>
    <p:extLst>
      <p:ext uri="{BB962C8B-B14F-4D97-AF65-F5344CB8AC3E}">
        <p14:creationId xmlns:p14="http://schemas.microsoft.com/office/powerpoint/2010/main" val="31186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1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1881"/>
            <a:ext cx="7886700" cy="980348"/>
          </a:xfrm>
        </p:spPr>
        <p:txBody>
          <a:bodyPr>
            <a:noAutofit/>
          </a:bodyPr>
          <a:lstStyle/>
          <a:p>
            <a:pPr lvl="0"/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I.Các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thụ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0789"/>
            <a:ext cx="7886700" cy="47661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CRT (Cathode Ray Tube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-CPU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endParaRPr 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3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1881"/>
            <a:ext cx="7886700" cy="980348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II.Các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khía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28" y="1410789"/>
            <a:ext cx="7470321" cy="4766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-CPU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2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1881"/>
            <a:ext cx="7886700" cy="980348"/>
          </a:xfrm>
        </p:spPr>
        <p:txBody>
          <a:bodyPr>
            <a:noAutofit/>
          </a:bodyPr>
          <a:lstStyle/>
          <a:p>
            <a:pPr lvl="0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en-US" sz="3600" dirty="0"/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606732"/>
            <a:ext cx="7886699" cy="476617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HiberBoot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</a:t>
            </a:r>
            <a:r>
              <a:rPr lang="en-US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riển</a:t>
            </a:r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khai</a:t>
            </a:r>
            <a:r>
              <a:rPr lang="en-US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quản</a:t>
            </a:r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lý</a:t>
            </a:r>
            <a:r>
              <a:rPr lang="en-US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nguồn</a:t>
            </a:r>
            <a:r>
              <a:rPr lang="en-US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điện</a:t>
            </a:r>
            <a:r>
              <a:rPr lang="en-US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đặc</a:t>
            </a:r>
            <a:r>
              <a:rPr lang="en-US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biệt</a:t>
            </a:r>
            <a:r>
              <a:rPr lang="en-US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được</a:t>
            </a:r>
            <a:r>
              <a:rPr lang="en-US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gọi</a:t>
            </a:r>
            <a:r>
              <a:rPr lang="en-US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là</a:t>
            </a:r>
            <a:r>
              <a:rPr lang="en-US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CS (</a:t>
            </a:r>
            <a:r>
              <a:rPr lang="en-US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kết</a:t>
            </a:r>
            <a:r>
              <a:rPr lang="en-US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nối</a:t>
            </a:r>
            <a:r>
              <a:rPr lang="en-US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dự</a:t>
            </a:r>
            <a:r>
              <a:rPr lang="en-US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phòng</a:t>
            </a:r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)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Cung</a:t>
            </a:r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cấp</a:t>
            </a:r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dịch</a:t>
            </a:r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vụ</a:t>
            </a:r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thông</a:t>
            </a:r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báo</a:t>
            </a:r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WNS</a:t>
            </a:r>
          </a:p>
          <a:p>
            <a:pPr>
              <a:buFontTx/>
              <a:buChar char="-"/>
            </a:pPr>
            <a:endParaRPr lang="en-US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4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9006"/>
            <a:ext cx="7886700" cy="692331"/>
          </a:xfrm>
        </p:spPr>
        <p:txBody>
          <a:bodyPr>
            <a:normAutofit/>
          </a:bodyPr>
          <a:lstStyle/>
          <a:p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sz="35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745973"/>
              </p:ext>
            </p:extLst>
          </p:nvPr>
        </p:nvGraphicFramePr>
        <p:xfrm>
          <a:off x="628650" y="1266825"/>
          <a:ext cx="7886700" cy="4910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4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7561"/>
            <a:ext cx="7886700" cy="980348"/>
          </a:xfrm>
        </p:spPr>
        <p:txBody>
          <a:bodyPr>
            <a:noAutofit/>
          </a:bodyPr>
          <a:lstStyle/>
          <a:p>
            <a:pPr lvl="0"/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500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633007"/>
              </p:ext>
            </p:extLst>
          </p:nvPr>
        </p:nvGraphicFramePr>
        <p:xfrm>
          <a:off x="628650" y="967150"/>
          <a:ext cx="7886700" cy="476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66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152" y="234498"/>
            <a:ext cx="7886700" cy="980348"/>
          </a:xfrm>
        </p:spPr>
        <p:txBody>
          <a:bodyPr>
            <a:noAutofit/>
          </a:bodyPr>
          <a:lstStyle/>
          <a:p>
            <a:pPr lvl="0"/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I.Giao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TCP-IP:</a:t>
            </a:r>
            <a:endParaRPr lang="en-US" sz="3500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0525" y="1894116"/>
            <a:ext cx="7471953" cy="338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97279" y="1214846"/>
            <a:ext cx="35792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TCP/IP: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0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47" y="103869"/>
            <a:ext cx="7886700" cy="980348"/>
          </a:xfrm>
        </p:spPr>
        <p:txBody>
          <a:bodyPr>
            <a:noAutofit/>
          </a:bodyPr>
          <a:lstStyle/>
          <a:p>
            <a:pPr lvl="0"/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I.Giao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TCP-IP:</a:t>
            </a:r>
            <a:endParaRPr lang="en-US" sz="35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713" y="1084217"/>
            <a:ext cx="7886700" cy="4962117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IP(Internet Protocol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TCP(Transmission Control Protocol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+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header :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9937" y="3035480"/>
            <a:ext cx="6910252" cy="2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495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672</Words>
  <Application>Microsoft Office PowerPoint</Application>
  <PresentationFormat>On-screen Show (4:3)</PresentationFormat>
  <Paragraphs>109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</vt:lpstr>
      <vt:lpstr>Times New Roman</vt:lpstr>
      <vt:lpstr>Office Theme</vt:lpstr>
      <vt:lpstr>    TRƯỜNG ĐẠI HỌC BÁCH KHOA ĐÀ NẴNG           KHOA CÔNG NGHỆ THÔNG TIN</vt:lpstr>
      <vt:lpstr>Phần 1: Nguyên lý hệ điều hành</vt:lpstr>
      <vt:lpstr>I.Các thiết bị phần cứng liên quan đến tiêu thụ năng lượng điện </vt:lpstr>
      <vt:lpstr> II.Các khía cạnh của hệ điều hành liên quan đến việc quản lý năng lượng  </vt:lpstr>
      <vt:lpstr>  III. Chức năng của Hệ điều hành Windows trong việc tiết kiệm nguồn điện   </vt:lpstr>
      <vt:lpstr>Phần 2: Lập trình mạng</vt:lpstr>
      <vt:lpstr>*Cơ sở lý thuyết:</vt:lpstr>
      <vt:lpstr>I.Giao thức TCP-IP:</vt:lpstr>
      <vt:lpstr>I.Giao thức TCP-IP:</vt:lpstr>
      <vt:lpstr>II.Mô hình Client-Server:</vt:lpstr>
      <vt:lpstr>III.Cơ chế Socket trong Java:</vt:lpstr>
      <vt:lpstr>III.Cơ chế Socket trong Java:</vt:lpstr>
      <vt:lpstr>IV.Mô hình truyền tin trong Socket:</vt:lpstr>
      <vt:lpstr>V.Một số hàm cơ bản:</vt:lpstr>
      <vt:lpstr>V.Một số hàm cơ bản:</vt:lpstr>
      <vt:lpstr>*Phân tích và thiết kế hệ thống:</vt:lpstr>
      <vt:lpstr>I.Phân tích yêu cầu:</vt:lpstr>
      <vt:lpstr>II.Phân tích chức năng:</vt:lpstr>
      <vt:lpstr>*Triển khai và đánh giá kết quả:</vt:lpstr>
      <vt:lpstr>*Triển khai và đánh giá kết quả:</vt:lpstr>
      <vt:lpstr>*Kết luận và hướng phát triển:</vt:lpstr>
      <vt:lpstr>Tài liệu tham khảo: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15</cp:revision>
  <dcterms:created xsi:type="dcterms:W3CDTF">2018-05-31T04:40:35Z</dcterms:created>
  <dcterms:modified xsi:type="dcterms:W3CDTF">2018-05-31T10:32:41Z</dcterms:modified>
</cp:coreProperties>
</file>