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7C70B7-E9D4-4629-83BE-3C9FD9806E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4649CD6-AD7D-4E3E-A362-EFCD7B0AC8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9428234-82DD-4294-90B0-1B642CCBB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BF93B-8914-47D8-849D-5823D7A81DB3}" type="datetimeFigureOut">
              <a:rPr lang="zh-TW" altLang="en-US" smtClean="0"/>
              <a:t>2024/7/1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AB221E9-4A82-4031-A6B4-E4142119B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3CFC9C3-22C1-4082-A49F-F75ED5A35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917F2-97AC-4489-BD30-1FD46EFFE0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6363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FC2EA9-0F08-4EAA-8DF9-769E1AB94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5510BD5-CE4A-46A1-96B8-0B5A3B0CA7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8F4AC5B-1D34-422F-A394-596468F58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BF93B-8914-47D8-849D-5823D7A81DB3}" type="datetimeFigureOut">
              <a:rPr lang="zh-TW" altLang="en-US" smtClean="0"/>
              <a:t>2024/7/1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CD77EA0-EF9F-4947-8199-E34453C1A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5365452-8292-47E5-B70C-8B3E3A0CD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917F2-97AC-4489-BD30-1FD46EFFE0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8665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0F6DEBC4-D9B3-4ECB-A3EC-24CC0BFFBC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3922F21-9646-4F16-B5C4-34CFC6098C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BAA1086-14C5-42B4-B646-8522D9797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BF93B-8914-47D8-849D-5823D7A81DB3}" type="datetimeFigureOut">
              <a:rPr lang="zh-TW" altLang="en-US" smtClean="0"/>
              <a:t>2024/7/1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74E6227-33F8-41AB-9438-1E281AA70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F86DDFF-2518-4409-A5DD-9C2517282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917F2-97AC-4489-BD30-1FD46EFFE0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3964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251655-FEED-419F-8257-3F2270F91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182EAFA-4FF3-4DC7-B87D-FCF7DA4CC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1AD085D-2F34-4ECB-883E-446000916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BF93B-8914-47D8-849D-5823D7A81DB3}" type="datetimeFigureOut">
              <a:rPr lang="zh-TW" altLang="en-US" smtClean="0"/>
              <a:t>2024/7/1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9D59742-B90C-43E3-A0BF-D7DF69E9D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FE023CC-C781-45BD-B812-FF7D01E29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917F2-97AC-4489-BD30-1FD46EFFE0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7579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EE3EFA-A251-466A-B098-3DC886C79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8E5FF9B-2CB2-40E9-8419-D98E8E6F68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71A0FE8-6845-4C90-AA34-EB562B3FA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BF93B-8914-47D8-849D-5823D7A81DB3}" type="datetimeFigureOut">
              <a:rPr lang="zh-TW" altLang="en-US" smtClean="0"/>
              <a:t>2024/7/1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8725598-EB67-48EE-832F-B4E9FDDBF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943C292-ABB4-4E98-9077-8A1371E62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917F2-97AC-4489-BD30-1FD46EFFE0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4135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E99D5C-4D5E-4B9E-A7C6-E12347066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A48AE1B-2434-4187-8EEE-2254FE23FB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182AD30-B727-4D16-B247-1A04C29100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A3364EC-5DB5-470C-9692-5BB1475D9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BF93B-8914-47D8-849D-5823D7A81DB3}" type="datetimeFigureOut">
              <a:rPr lang="zh-TW" altLang="en-US" smtClean="0"/>
              <a:t>2024/7/1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8548D7B-9722-43F7-A973-693CFEA90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61C9A82-9351-431F-97EC-EE944D861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917F2-97AC-4489-BD30-1FD46EFFE0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4348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D2A94A-53A5-4F1C-A08E-21F2E3F9F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76D362-DF57-4C8D-B019-9478A34CA3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401AE08-32A4-4618-94E5-93065F4A2E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717D8CF-E41A-48EF-9066-BC9E88AC1A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4B941E6-C462-467A-B08C-346E823B4B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B502A71-6E0A-4439-B06F-69F7ED98B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BF93B-8914-47D8-849D-5823D7A81DB3}" type="datetimeFigureOut">
              <a:rPr lang="zh-TW" altLang="en-US" smtClean="0"/>
              <a:t>2024/7/1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F27F275A-9884-4006-AD45-E21573C2C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6A23DDF-9E47-46F7-864D-79C8FFFDD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917F2-97AC-4489-BD30-1FD46EFFE0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1027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BFF507-4328-4AFB-AF39-75DC6E8CE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6D8C1F24-D66C-4308-9B9C-D42B2AE01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BF93B-8914-47D8-849D-5823D7A81DB3}" type="datetimeFigureOut">
              <a:rPr lang="zh-TW" altLang="en-US" smtClean="0"/>
              <a:t>2024/7/1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B0AD4E6-574C-4F1F-AA35-89B7A7F91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1F20405-4FE5-47D3-AC3A-C842A2D25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917F2-97AC-4489-BD30-1FD46EFFE0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2448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3934564-44FE-419E-8A22-48FD98EE0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BF93B-8914-47D8-849D-5823D7A81DB3}" type="datetimeFigureOut">
              <a:rPr lang="zh-TW" altLang="en-US" smtClean="0"/>
              <a:t>2024/7/1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E08EEA1-5C94-45D8-9ABC-443D27B7D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EFDA36E-2F2D-4354-A839-160CC647B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917F2-97AC-4489-BD30-1FD46EFFE0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1918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367D7F-C74F-4414-ADCF-6F3431C2E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D21949B-66C5-4958-BC66-4C0A476A61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8FE80EA-0E68-4F0C-B32E-71D2E65B77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2D34C1B-BD56-43B0-B045-0E61E8468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BF93B-8914-47D8-849D-5823D7A81DB3}" type="datetimeFigureOut">
              <a:rPr lang="zh-TW" altLang="en-US" smtClean="0"/>
              <a:t>2024/7/1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0B120E0-C8B2-47E9-9B55-223059E0E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C3739FC-81D3-4646-AADF-E7150D075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917F2-97AC-4489-BD30-1FD46EFFE0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2591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2A60B4-27DE-4956-B039-0DF3D97CD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ED2F28DE-379A-42CA-8DC4-CC576E0E9D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F1B65A5-D22B-42CE-B78E-90FBE9F767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1748015-26C6-410C-B509-F0E7EE409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BF93B-8914-47D8-849D-5823D7A81DB3}" type="datetimeFigureOut">
              <a:rPr lang="zh-TW" altLang="en-US" smtClean="0"/>
              <a:t>2024/7/1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5710BF3-77C3-4556-A466-08CFC587B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EC67F8C-FBC0-42FC-B152-29BDB3EDD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917F2-97AC-4489-BD30-1FD46EFFE0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0745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FE27B12-136F-4985-A92E-AF3DCE6A3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4843E6C-9A5E-4FA7-B16E-84F0D8745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696BBA4-4743-4BF0-A983-685475C72A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BF93B-8914-47D8-849D-5823D7A81DB3}" type="datetimeFigureOut">
              <a:rPr lang="zh-TW" altLang="en-US" smtClean="0"/>
              <a:t>2024/7/1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ED9503C-AA45-4967-8F3F-2AD76C5A8E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FFE975D-1EAC-403D-9923-74B8E115F4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8917F2-97AC-4489-BD30-1FD46EFFE0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8222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4B0E58A9-6061-4F37-99EF-1F72F5ECF7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8476"/>
            <a:ext cx="12192000" cy="5701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395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EC202FB8-A4CD-4A70-AF33-DE1FCE341E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9279"/>
            <a:ext cx="12192000" cy="569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715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6A4320EA-F242-420F-88A5-7B1A084A56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6759"/>
            <a:ext cx="12192000" cy="5704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517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894FBD2E-0C70-43CC-924C-F0C69D461F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9279"/>
            <a:ext cx="12192000" cy="569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0150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FBB85537-1589-4F73-B1F1-20C8CBF86E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8476"/>
            <a:ext cx="12192000" cy="5701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3478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02D9E844-A5B2-4131-B65A-CC71FE4BB9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7618"/>
            <a:ext cx="12192000" cy="5662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751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C3865A97-E56F-48D3-A50A-FDB481B04D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9279"/>
            <a:ext cx="12192000" cy="569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314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BE25D470-15B4-4D9A-8285-B77451C35C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8476"/>
            <a:ext cx="12192000" cy="5701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563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99BB59BC-1B78-437A-9015-FFCC0109DC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9279"/>
            <a:ext cx="12192000" cy="569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763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8704CEEB-E710-4C34-9B94-6189F67CC7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6759"/>
            <a:ext cx="12192000" cy="5704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64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AE442E01-128D-4156-9296-D9A251940B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9279"/>
            <a:ext cx="12192000" cy="569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430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C008FC22-F1E2-4654-BA46-6D2FC5ABA8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1521"/>
            <a:ext cx="12192000" cy="5634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479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E5FED7D8-D387-43B9-AEA5-D1196C8308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1521"/>
            <a:ext cx="12192000" cy="5634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598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B9A1BFF1-D2DE-4A1C-B15E-852D1FD0FE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6759"/>
            <a:ext cx="12192000" cy="5704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134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0</Words>
  <Application>Microsoft Office PowerPoint</Application>
  <PresentationFormat>寬螢幕</PresentationFormat>
  <Paragraphs>0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9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林烔</dc:creator>
  <cp:lastModifiedBy>林烔</cp:lastModifiedBy>
  <cp:revision>29</cp:revision>
  <dcterms:created xsi:type="dcterms:W3CDTF">2024-05-19T07:58:42Z</dcterms:created>
  <dcterms:modified xsi:type="dcterms:W3CDTF">2024-07-01T11:43:09Z</dcterms:modified>
</cp:coreProperties>
</file>