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DA3A5-F59E-4B16-B65C-4DD50DA34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54AA88-4444-4597-A109-11524A2EF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B9DC04-2826-460B-80DB-88BA0C8C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79B15A-31A2-42B7-9963-00147145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156FC-DCE9-4B29-87C9-7ADAC592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65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615-95B3-4EC0-A6F4-F522AD60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68BB8B-DBB2-4462-A555-BB204A57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48F63-E3C9-4F72-941C-393196A2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22C6E0-F844-4F1C-AE8E-B8E2AF48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F05168-9166-41D9-BABC-0F0653A5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3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B27967-86D7-4F3F-992C-8D7B1BFA7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2DF29B-A3EC-4D12-8DBB-DE019D83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AABB7-077F-48D0-9DF8-E2E49CFC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0F9E2-147A-4414-AFDA-28D49587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DA3264-2E76-4A3C-B575-D92A3BC0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99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EC9D9-2BD2-4A42-9EB8-B3BCE55D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44A35-4EEA-4621-8C04-24E5FCA7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6BC7D2-7CD3-438B-9B5E-F0B119F9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5439C-442A-489B-99CC-C22F4EB2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7298CC-687F-4177-88C9-65417467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94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7E26D-05DD-4D8F-BC6E-9B11047D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326ED6-6BE8-484F-BAA3-055B2B9A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3F5882-52DE-45BB-91D4-398224F9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40DAC4-FEB3-43EF-8A05-D1E5C7FA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800A5-0AC3-412D-94FC-A000B89C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6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D33E9-EB46-4761-995E-877914D7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B66AA-1074-4CA3-9A70-8E94F3FF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C5DD1F-A137-4E25-BD84-ED870D24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57A5C6-F4F7-4340-BF7C-ABF6C69C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4312A0-4552-49B0-B87A-18C3B983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C8F34E-D610-4493-8B93-02E114F8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4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92D52-C7AF-428F-8BE8-AF57985D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3DC636-57BD-4945-B979-A3DD4B55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DCCFEE-4761-4CCD-857F-AC86A395B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093EF5-2C2D-45AB-8208-BA3C942EF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B626E1-A359-4B4A-BF7D-9ECE3F44E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0B17E8-0F0E-4237-ABF3-E138D48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B7D74A-379A-4B2F-85F2-F393FFEB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2C09E7-14D8-42CD-A68F-C9BEB6BC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08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EAA27-91F7-452A-8645-73063638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5632BF-2571-4418-B81E-A2B944B8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7987AB-84B8-4653-9FB0-B77226E1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839A58-1AB7-4473-A690-5937CE39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2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D331B3-F816-46B6-925E-196643C5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FE7233-8827-46A2-977C-696A06EF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FEFC1E-9054-4496-BFBD-95BD1296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F88F9-6B18-4314-BB19-569C5865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AAFFD-88B1-46EA-9F35-96C3D3625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922083-82F5-41FE-9DEC-770659DE9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9D62D2-990F-4098-98A5-19E94A4C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A59D43-D29A-4BA5-B3A5-1A04B42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AC7A03-3588-401C-A900-EE9ED0A1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0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AC029-82A2-4342-8F18-A48702A1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AF255F-FFD8-46C6-BAE9-9FDD43BD8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373019-67AE-41D1-A2F5-F3F78DEEA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44B7F9-9ADA-4D32-9489-70C8166D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0E6C34-A1C9-49A9-BCD2-9EE6081A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5B3069-5AD9-4056-A2BD-905950AE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5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BDB704-F82E-46DC-9B8F-66441C59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97822-C07C-4D79-BDFD-A9126593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C856AD-F5C1-48EB-AAD0-490A1797F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3928-B6F2-4B55-BD03-DE3DCF565E9C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F73C8B-D529-4098-90A9-4A5A45932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E843E8-E976-4D08-BDF2-08A93716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2026C-71D4-4040-8257-A128CE1EF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59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A7149C0-08E0-41C9-A68D-2E294FCE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140"/>
            <a:ext cx="12192000" cy="58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林烔</dc:creator>
  <cp:lastModifiedBy>林烔</cp:lastModifiedBy>
  <cp:revision>7</cp:revision>
  <dcterms:created xsi:type="dcterms:W3CDTF">2024-05-23T07:21:00Z</dcterms:created>
  <dcterms:modified xsi:type="dcterms:W3CDTF">2024-06-27T05:21:20Z</dcterms:modified>
</cp:coreProperties>
</file>