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6"/>
  </p:notesMasterIdLst>
  <p:handoutMasterIdLst>
    <p:handoutMasterId r:id="rId7"/>
  </p:handoutMasterIdLst>
  <p:sldIdLst>
    <p:sldId id="436" r:id="rId4"/>
    <p:sldId id="4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231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7A120D-1E2A-EC4E-A469-5125DA0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" y="1709738"/>
            <a:ext cx="10515600" cy="19155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Protect your IoT fleet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630C3-C1DD-F04B-A088-C20D84A4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68" y="457870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Presenter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Date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440F-D7D9-3240-B7A7-E5BE31443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F42DF-672C-9348-8B59-66F4CAC154E1}"/>
              </a:ext>
            </a:extLst>
          </p:cNvPr>
          <p:cNvGrpSpPr/>
          <p:nvPr/>
        </p:nvGrpSpPr>
        <p:grpSpPr>
          <a:xfrm>
            <a:off x="7780785" y="973953"/>
            <a:ext cx="3881204" cy="1431895"/>
            <a:chOff x="8025913" y="1126719"/>
            <a:chExt cx="2552741" cy="941784"/>
          </a:xfrm>
        </p:grpSpPr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3C476427-88A4-B845-8361-9AB2248FB73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025913" y="1126719"/>
              <a:ext cx="1468899" cy="81144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sp>
          <p:nvSpPr>
            <p:cNvPr id="11" name="Freeform 128">
              <a:extLst>
                <a:ext uri="{FF2B5EF4-FFF2-40B4-BE49-F238E27FC236}">
                  <a16:creationId xmlns:a16="http://schemas.microsoft.com/office/drawing/2014/main" id="{893BB852-CEF2-9E4E-B84C-32E0F22C5FC4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9511209" y="1315719"/>
              <a:ext cx="1067445" cy="58967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1ADDC4-07D8-854E-8533-0D5A493F7776}"/>
                </a:ext>
              </a:extLst>
            </p:cNvPr>
            <p:cNvGrpSpPr/>
            <p:nvPr/>
          </p:nvGrpSpPr>
          <p:grpSpPr>
            <a:xfrm>
              <a:off x="8507694" y="1169789"/>
              <a:ext cx="1623637" cy="898714"/>
              <a:chOff x="4627287" y="1565038"/>
              <a:chExt cx="775960" cy="429508"/>
            </a:xfrm>
          </p:grpSpPr>
          <p:sp>
            <p:nvSpPr>
              <p:cNvPr id="13" name="Freeform 128">
                <a:extLst>
                  <a:ext uri="{FF2B5EF4-FFF2-40B4-BE49-F238E27FC236}">
                    <a16:creationId xmlns:a16="http://schemas.microsoft.com/office/drawing/2014/main" id="{CEBE04F2-E5F4-834E-85A6-119493A42040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4627289" y="1565896"/>
                <a:ext cx="775958" cy="428650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192850"/>
              </a:solidFill>
              <a:ln w="22225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2400">
                  <a:solidFill>
                    <a:srgbClr val="474746"/>
                  </a:solidFill>
                  <a:latin typeface="Arial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1C47AE-1146-D744-9B81-2A9E745DEF25}"/>
                  </a:ext>
                </a:extLst>
              </p:cNvPr>
              <p:cNvGrpSpPr/>
              <p:nvPr/>
            </p:nvGrpSpPr>
            <p:grpSpPr>
              <a:xfrm>
                <a:off x="4627287" y="1565038"/>
                <a:ext cx="775958" cy="429506"/>
                <a:chOff x="5244908" y="3169180"/>
                <a:chExt cx="1586082" cy="877924"/>
              </a:xfrm>
            </p:grpSpPr>
            <p:sp>
              <p:nvSpPr>
                <p:cNvPr id="15" name="Freeform: Shape 46">
                  <a:extLst>
                    <a:ext uri="{FF2B5EF4-FFF2-40B4-BE49-F238E27FC236}">
                      <a16:creationId xmlns:a16="http://schemas.microsoft.com/office/drawing/2014/main" id="{A90DD28A-A7A6-C546-91FE-480B288CBA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11" y="3170930"/>
                  <a:ext cx="1051885" cy="876174"/>
                </a:xfrm>
                <a:custGeom>
                  <a:avLst/>
                  <a:gdLst>
                    <a:gd name="connsiteX0" fmla="*/ 722930 w 1051885"/>
                    <a:gd name="connsiteY0" fmla="*/ 0 h 876174"/>
                    <a:gd name="connsiteX1" fmla="*/ 1009511 w 1051885"/>
                    <a:gd name="connsiteY1" fmla="*/ 128912 h 876174"/>
                    <a:gd name="connsiteX2" fmla="*/ 1051885 w 1051885"/>
                    <a:gd name="connsiteY2" fmla="*/ 192757 h 876174"/>
                    <a:gd name="connsiteX3" fmla="*/ 528103 w 1051885"/>
                    <a:gd name="connsiteY3" fmla="*/ 876174 h 876174"/>
                    <a:gd name="connsiteX4" fmla="*/ 520878 w 1051885"/>
                    <a:gd name="connsiteY4" fmla="*/ 876174 h 876174"/>
                    <a:gd name="connsiteX5" fmla="*/ 177616 w 1051885"/>
                    <a:gd name="connsiteY5" fmla="*/ 876174 h 876174"/>
                    <a:gd name="connsiteX6" fmla="*/ 0 w 1051885"/>
                    <a:gd name="connsiteY6" fmla="*/ 695327 h 876174"/>
                    <a:gd name="connsiteX7" fmla="*/ 133991 w 1051885"/>
                    <a:gd name="connsiteY7" fmla="*/ 523834 h 876174"/>
                    <a:gd name="connsiteX8" fmla="*/ 342768 w 1051885"/>
                    <a:gd name="connsiteY8" fmla="*/ 361695 h 876174"/>
                    <a:gd name="connsiteX9" fmla="*/ 722930 w 1051885"/>
                    <a:gd name="connsiteY9" fmla="*/ 0 h 8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51885" h="876174">
                      <a:moveTo>
                        <a:pt x="722930" y="0"/>
                      </a:moveTo>
                      <a:cubicBezTo>
                        <a:pt x="835108" y="0"/>
                        <a:pt x="938523" y="49110"/>
                        <a:pt x="1009511" y="128912"/>
                      </a:cubicBezTo>
                      <a:lnTo>
                        <a:pt x="1051885" y="192757"/>
                      </a:lnTo>
                      <a:lnTo>
                        <a:pt x="528103" y="876174"/>
                      </a:lnTo>
                      <a:lnTo>
                        <a:pt x="520878" y="876174"/>
                      </a:lnTo>
                      <a:cubicBezTo>
                        <a:pt x="177616" y="876174"/>
                        <a:pt x="177616" y="876174"/>
                        <a:pt x="177616" y="876174"/>
                      </a:cubicBezTo>
                      <a:cubicBezTo>
                        <a:pt x="81018" y="876174"/>
                        <a:pt x="0" y="795105"/>
                        <a:pt x="0" y="695327"/>
                      </a:cubicBezTo>
                      <a:cubicBezTo>
                        <a:pt x="0" y="611139"/>
                        <a:pt x="56090" y="542542"/>
                        <a:pt x="133991" y="523834"/>
                      </a:cubicBezTo>
                      <a:cubicBezTo>
                        <a:pt x="171384" y="436528"/>
                        <a:pt x="249286" y="374167"/>
                        <a:pt x="342768" y="361695"/>
                      </a:cubicBezTo>
                      <a:cubicBezTo>
                        <a:pt x="352117" y="162139"/>
                        <a:pt x="520385" y="0"/>
                        <a:pt x="722930" y="0"/>
                      </a:cubicBezTo>
                      <a:close/>
                    </a:path>
                  </a:pathLst>
                </a:custGeom>
                <a:solidFill>
                  <a:srgbClr val="0FA1C9"/>
                </a:solidFill>
                <a:ln w="25400">
                  <a:noFill/>
                </a:ln>
                <a:effectLst/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19060">
                    <a:defRPr/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" name="Freeform 128">
                  <a:extLst>
                    <a:ext uri="{FF2B5EF4-FFF2-40B4-BE49-F238E27FC236}">
                      <a16:creationId xmlns:a16="http://schemas.microsoft.com/office/drawing/2014/main" id="{E29057A6-020C-0C48-958F-CF7DB6200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08" y="3169180"/>
                  <a:ext cx="1586082" cy="876174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2400" dirty="0">
                    <a:solidFill>
                      <a:srgbClr val="474746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147B97D1-4AA2-774C-9646-E170B77D5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7850" y="3312481"/>
            <a:ext cx="1575845" cy="1757963"/>
            <a:chOff x="1592" y="1372"/>
            <a:chExt cx="424" cy="473"/>
          </a:xfrm>
          <a:solidFill>
            <a:srgbClr val="049FC7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3463F4-1732-B34D-9421-21E17DB91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" y="1372"/>
              <a:ext cx="424" cy="473"/>
            </a:xfrm>
            <a:custGeom>
              <a:avLst/>
              <a:gdLst>
                <a:gd name="T0" fmla="*/ 97 w 201"/>
                <a:gd name="T1" fmla="*/ 14 h 225"/>
                <a:gd name="T2" fmla="*/ 15 w 201"/>
                <a:gd name="T3" fmla="*/ 60 h 225"/>
                <a:gd name="T4" fmla="*/ 12 w 201"/>
                <a:gd name="T5" fmla="*/ 66 h 225"/>
                <a:gd name="T6" fmla="*/ 12 w 201"/>
                <a:gd name="T7" fmla="*/ 159 h 225"/>
                <a:gd name="T8" fmla="*/ 15 w 201"/>
                <a:gd name="T9" fmla="*/ 165 h 225"/>
                <a:gd name="T10" fmla="*/ 98 w 201"/>
                <a:gd name="T11" fmla="*/ 212 h 225"/>
                <a:gd name="T12" fmla="*/ 104 w 201"/>
                <a:gd name="T13" fmla="*/ 212 h 225"/>
                <a:gd name="T14" fmla="*/ 186 w 201"/>
                <a:gd name="T15" fmla="*/ 165 h 225"/>
                <a:gd name="T16" fmla="*/ 189 w 201"/>
                <a:gd name="T17" fmla="*/ 159 h 225"/>
                <a:gd name="T18" fmla="*/ 189 w 201"/>
                <a:gd name="T19" fmla="*/ 66 h 225"/>
                <a:gd name="T20" fmla="*/ 186 w 201"/>
                <a:gd name="T21" fmla="*/ 60 h 225"/>
                <a:gd name="T22" fmla="*/ 104 w 201"/>
                <a:gd name="T23" fmla="*/ 14 h 225"/>
                <a:gd name="T24" fmla="*/ 97 w 201"/>
                <a:gd name="T25" fmla="*/ 14 h 225"/>
                <a:gd name="T26" fmla="*/ 110 w 201"/>
                <a:gd name="T27" fmla="*/ 3 h 225"/>
                <a:gd name="T28" fmla="*/ 192 w 201"/>
                <a:gd name="T29" fmla="*/ 50 h 225"/>
                <a:gd name="T30" fmla="*/ 201 w 201"/>
                <a:gd name="T31" fmla="*/ 66 h 225"/>
                <a:gd name="T32" fmla="*/ 201 w 201"/>
                <a:gd name="T33" fmla="*/ 159 h 225"/>
                <a:gd name="T34" fmla="*/ 192 w 201"/>
                <a:gd name="T35" fmla="*/ 175 h 225"/>
                <a:gd name="T36" fmla="*/ 110 w 201"/>
                <a:gd name="T37" fmla="*/ 222 h 225"/>
                <a:gd name="T38" fmla="*/ 91 w 201"/>
                <a:gd name="T39" fmla="*/ 222 h 225"/>
                <a:gd name="T40" fmla="*/ 9 w 201"/>
                <a:gd name="T41" fmla="*/ 175 h 225"/>
                <a:gd name="T42" fmla="*/ 0 w 201"/>
                <a:gd name="T43" fmla="*/ 159 h 225"/>
                <a:gd name="T44" fmla="*/ 0 w 201"/>
                <a:gd name="T45" fmla="*/ 66 h 225"/>
                <a:gd name="T46" fmla="*/ 9 w 201"/>
                <a:gd name="T47" fmla="*/ 50 h 225"/>
                <a:gd name="T48" fmla="*/ 91 w 201"/>
                <a:gd name="T49" fmla="*/ 3 h 225"/>
                <a:gd name="T50" fmla="*/ 110 w 201"/>
                <a:gd name="T51" fmla="*/ 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1" h="225">
                  <a:moveTo>
                    <a:pt x="97" y="14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2" y="64"/>
                    <a:pt x="12" y="66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61"/>
                    <a:pt x="14" y="164"/>
                    <a:pt x="15" y="165"/>
                  </a:cubicBezTo>
                  <a:cubicBezTo>
                    <a:pt x="98" y="212"/>
                    <a:pt x="98" y="212"/>
                    <a:pt x="98" y="212"/>
                  </a:cubicBezTo>
                  <a:cubicBezTo>
                    <a:pt x="99" y="213"/>
                    <a:pt x="102" y="213"/>
                    <a:pt x="104" y="212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188" y="164"/>
                    <a:pt x="189" y="161"/>
                    <a:pt x="189" y="159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4"/>
                    <a:pt x="188" y="61"/>
                    <a:pt x="186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2" y="13"/>
                    <a:pt x="99" y="13"/>
                    <a:pt x="97" y="14"/>
                  </a:cubicBezTo>
                  <a:close/>
                  <a:moveTo>
                    <a:pt x="110" y="3"/>
                  </a:moveTo>
                  <a:cubicBezTo>
                    <a:pt x="192" y="50"/>
                    <a:pt x="192" y="50"/>
                    <a:pt x="192" y="50"/>
                  </a:cubicBezTo>
                  <a:cubicBezTo>
                    <a:pt x="198" y="53"/>
                    <a:pt x="201" y="60"/>
                    <a:pt x="201" y="66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66"/>
                    <a:pt x="198" y="172"/>
                    <a:pt x="192" y="175"/>
                  </a:cubicBezTo>
                  <a:cubicBezTo>
                    <a:pt x="110" y="222"/>
                    <a:pt x="110" y="222"/>
                    <a:pt x="110" y="222"/>
                  </a:cubicBezTo>
                  <a:cubicBezTo>
                    <a:pt x="104" y="225"/>
                    <a:pt x="97" y="225"/>
                    <a:pt x="91" y="222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4" y="172"/>
                    <a:pt x="0" y="166"/>
                    <a:pt x="0" y="15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0"/>
                    <a:pt x="4" y="53"/>
                    <a:pt x="9" y="50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7" y="0"/>
                    <a:pt x="105" y="0"/>
                    <a:pt x="110" y="3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BF417DA-0137-0F40-BCC8-6E32077DD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3" y="1530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47D3E97-3755-2C4B-960C-D247ED746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0" y="1584"/>
              <a:ext cx="60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840BFA7-30E3-C342-B780-314029ECD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" y="1584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D0D0ED3-D7EE-384B-9D62-D59B3D1BA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" y="1500"/>
              <a:ext cx="228" cy="244"/>
            </a:xfrm>
            <a:custGeom>
              <a:avLst/>
              <a:gdLst>
                <a:gd name="T0" fmla="*/ 99 w 108"/>
                <a:gd name="T1" fmla="*/ 68 h 116"/>
                <a:gd name="T2" fmla="*/ 55 w 108"/>
                <a:gd name="T3" fmla="*/ 116 h 116"/>
                <a:gd name="T4" fmla="*/ 53 w 108"/>
                <a:gd name="T5" fmla="*/ 116 h 116"/>
                <a:gd name="T6" fmla="*/ 9 w 108"/>
                <a:gd name="T7" fmla="*/ 68 h 116"/>
                <a:gd name="T8" fmla="*/ 10 w 108"/>
                <a:gd name="T9" fmla="*/ 68 h 116"/>
                <a:gd name="T10" fmla="*/ 17 w 108"/>
                <a:gd name="T11" fmla="*/ 66 h 116"/>
                <a:gd name="T12" fmla="*/ 54 w 108"/>
                <a:gd name="T13" fmla="*/ 108 h 116"/>
                <a:gd name="T14" fmla="*/ 91 w 108"/>
                <a:gd name="T15" fmla="*/ 66 h 116"/>
                <a:gd name="T16" fmla="*/ 98 w 108"/>
                <a:gd name="T17" fmla="*/ 68 h 116"/>
                <a:gd name="T18" fmla="*/ 99 w 108"/>
                <a:gd name="T19" fmla="*/ 68 h 116"/>
                <a:gd name="T20" fmla="*/ 105 w 108"/>
                <a:gd name="T21" fmla="*/ 42 h 116"/>
                <a:gd name="T22" fmla="*/ 108 w 108"/>
                <a:gd name="T23" fmla="*/ 4 h 116"/>
                <a:gd name="T24" fmla="*/ 104 w 108"/>
                <a:gd name="T25" fmla="*/ 0 h 116"/>
                <a:gd name="T26" fmla="*/ 4 w 108"/>
                <a:gd name="T27" fmla="*/ 0 h 116"/>
                <a:gd name="T28" fmla="*/ 0 w 108"/>
                <a:gd name="T29" fmla="*/ 4 h 116"/>
                <a:gd name="T30" fmla="*/ 3 w 108"/>
                <a:gd name="T31" fmla="*/ 42 h 116"/>
                <a:gd name="T32" fmla="*/ 10 w 108"/>
                <a:gd name="T33" fmla="*/ 40 h 116"/>
                <a:gd name="T34" fmla="*/ 11 w 108"/>
                <a:gd name="T35" fmla="*/ 40 h 116"/>
                <a:gd name="T36" fmla="*/ 8 w 108"/>
                <a:gd name="T37" fmla="*/ 8 h 116"/>
                <a:gd name="T38" fmla="*/ 88 w 108"/>
                <a:gd name="T39" fmla="*/ 8 h 116"/>
                <a:gd name="T40" fmla="*/ 100 w 108"/>
                <a:gd name="T41" fmla="*/ 8 h 116"/>
                <a:gd name="T42" fmla="*/ 97 w 108"/>
                <a:gd name="T43" fmla="*/ 40 h 116"/>
                <a:gd name="T44" fmla="*/ 98 w 108"/>
                <a:gd name="T45" fmla="*/ 40 h 116"/>
                <a:gd name="T46" fmla="*/ 105 w 108"/>
                <a:gd name="T47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16">
                  <a:moveTo>
                    <a:pt x="99" y="68"/>
                  </a:moveTo>
                  <a:cubicBezTo>
                    <a:pt x="90" y="92"/>
                    <a:pt x="76" y="108"/>
                    <a:pt x="55" y="116"/>
                  </a:cubicBezTo>
                  <a:cubicBezTo>
                    <a:pt x="55" y="116"/>
                    <a:pt x="53" y="116"/>
                    <a:pt x="53" y="116"/>
                  </a:cubicBezTo>
                  <a:cubicBezTo>
                    <a:pt x="32" y="108"/>
                    <a:pt x="18" y="92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3" y="68"/>
                    <a:pt x="15" y="67"/>
                    <a:pt x="17" y="66"/>
                  </a:cubicBezTo>
                  <a:cubicBezTo>
                    <a:pt x="25" y="87"/>
                    <a:pt x="37" y="100"/>
                    <a:pt x="54" y="108"/>
                  </a:cubicBezTo>
                  <a:cubicBezTo>
                    <a:pt x="71" y="100"/>
                    <a:pt x="83" y="87"/>
                    <a:pt x="91" y="66"/>
                  </a:cubicBezTo>
                  <a:cubicBezTo>
                    <a:pt x="93" y="67"/>
                    <a:pt x="95" y="68"/>
                    <a:pt x="98" y="68"/>
                  </a:cubicBezTo>
                  <a:cubicBezTo>
                    <a:pt x="98" y="68"/>
                    <a:pt x="98" y="68"/>
                    <a:pt x="99" y="68"/>
                  </a:cubicBezTo>
                  <a:close/>
                  <a:moveTo>
                    <a:pt x="105" y="42"/>
                  </a:moveTo>
                  <a:cubicBezTo>
                    <a:pt x="107" y="31"/>
                    <a:pt x="108" y="18"/>
                    <a:pt x="108" y="4"/>
                  </a:cubicBezTo>
                  <a:cubicBezTo>
                    <a:pt x="108" y="2"/>
                    <a:pt x="106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"/>
                    <a:pt x="1" y="31"/>
                    <a:pt x="3" y="42"/>
                  </a:cubicBezTo>
                  <a:cubicBezTo>
                    <a:pt x="5" y="41"/>
                    <a:pt x="7" y="40"/>
                    <a:pt x="10" y="40"/>
                  </a:cubicBezTo>
                  <a:cubicBezTo>
                    <a:pt x="10" y="40"/>
                    <a:pt x="10" y="40"/>
                    <a:pt x="11" y="40"/>
                  </a:cubicBezTo>
                  <a:cubicBezTo>
                    <a:pt x="9" y="30"/>
                    <a:pt x="8" y="20"/>
                    <a:pt x="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5" y="8"/>
                    <a:pt x="98" y="8"/>
                    <a:pt x="100" y="8"/>
                  </a:cubicBezTo>
                  <a:cubicBezTo>
                    <a:pt x="100" y="20"/>
                    <a:pt x="99" y="3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1" y="40"/>
                    <a:pt x="103" y="41"/>
                    <a:pt x="105" y="42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258FCCA-BB7C-8241-BFF4-AEB14A4B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1576"/>
              <a:ext cx="17" cy="160"/>
            </a:xfrm>
            <a:custGeom>
              <a:avLst/>
              <a:gdLst>
                <a:gd name="T0" fmla="*/ 0 w 8"/>
                <a:gd name="T1" fmla="*/ 4 h 76"/>
                <a:gd name="T2" fmla="*/ 0 w 8"/>
                <a:gd name="T3" fmla="*/ 72 h 76"/>
                <a:gd name="T4" fmla="*/ 4 w 8"/>
                <a:gd name="T5" fmla="*/ 76 h 76"/>
                <a:gd name="T6" fmla="*/ 8 w 8"/>
                <a:gd name="T7" fmla="*/ 72 h 76"/>
                <a:gd name="T8" fmla="*/ 8 w 8"/>
                <a:gd name="T9" fmla="*/ 4 h 76"/>
                <a:gd name="T10" fmla="*/ 4 w 8"/>
                <a:gd name="T11" fmla="*/ 0 h 76"/>
                <a:gd name="T12" fmla="*/ 0 w 8"/>
                <a:gd name="T1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0" y="4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6" y="76"/>
                    <a:pt x="8" y="74"/>
                    <a:pt x="8" y="7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B3FCDD8-9F3A-3341-A503-9C536D8F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610"/>
              <a:ext cx="46" cy="113"/>
            </a:xfrm>
            <a:custGeom>
              <a:avLst/>
              <a:gdLst>
                <a:gd name="T0" fmla="*/ 14 w 22"/>
                <a:gd name="T1" fmla="*/ 50 h 54"/>
                <a:gd name="T2" fmla="*/ 18 w 22"/>
                <a:gd name="T3" fmla="*/ 54 h 54"/>
                <a:gd name="T4" fmla="*/ 22 w 22"/>
                <a:gd name="T5" fmla="*/ 50 h 54"/>
                <a:gd name="T6" fmla="*/ 22 w 22"/>
                <a:gd name="T7" fmla="*/ 4 h 54"/>
                <a:gd name="T8" fmla="*/ 18 w 22"/>
                <a:gd name="T9" fmla="*/ 0 h 54"/>
                <a:gd name="T10" fmla="*/ 4 w 22"/>
                <a:gd name="T11" fmla="*/ 0 h 54"/>
                <a:gd name="T12" fmla="*/ 0 w 22"/>
                <a:gd name="T13" fmla="*/ 4 h 54"/>
                <a:gd name="T14" fmla="*/ 4 w 22"/>
                <a:gd name="T15" fmla="*/ 8 h 54"/>
                <a:gd name="T16" fmla="*/ 14 w 22"/>
                <a:gd name="T17" fmla="*/ 8 h 54"/>
                <a:gd name="T18" fmla="*/ 14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14" y="50"/>
                  </a:moveTo>
                  <a:cubicBezTo>
                    <a:pt x="14" y="52"/>
                    <a:pt x="16" y="54"/>
                    <a:pt x="18" y="54"/>
                  </a:cubicBezTo>
                  <a:cubicBezTo>
                    <a:pt x="20" y="54"/>
                    <a:pt x="22" y="52"/>
                    <a:pt x="22" y="5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0"/>
                    <a:pt x="14" y="50"/>
                    <a:pt x="14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044FF3E-37A5-2045-9C96-4FC1769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610"/>
              <a:ext cx="46" cy="113"/>
            </a:xfrm>
            <a:custGeom>
              <a:avLst/>
              <a:gdLst>
                <a:gd name="T0" fmla="*/ 8 w 22"/>
                <a:gd name="T1" fmla="*/ 50 h 54"/>
                <a:gd name="T2" fmla="*/ 4 w 22"/>
                <a:gd name="T3" fmla="*/ 54 h 54"/>
                <a:gd name="T4" fmla="*/ 0 w 22"/>
                <a:gd name="T5" fmla="*/ 50 h 54"/>
                <a:gd name="T6" fmla="*/ 0 w 22"/>
                <a:gd name="T7" fmla="*/ 4 h 54"/>
                <a:gd name="T8" fmla="*/ 4 w 22"/>
                <a:gd name="T9" fmla="*/ 0 h 54"/>
                <a:gd name="T10" fmla="*/ 18 w 22"/>
                <a:gd name="T11" fmla="*/ 0 h 54"/>
                <a:gd name="T12" fmla="*/ 22 w 22"/>
                <a:gd name="T13" fmla="*/ 4 h 54"/>
                <a:gd name="T14" fmla="*/ 18 w 22"/>
                <a:gd name="T15" fmla="*/ 8 h 54"/>
                <a:gd name="T16" fmla="*/ 8 w 22"/>
                <a:gd name="T17" fmla="*/ 8 h 54"/>
                <a:gd name="T18" fmla="*/ 8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8" y="50"/>
                  </a:moveTo>
                  <a:cubicBezTo>
                    <a:pt x="8" y="52"/>
                    <a:pt x="6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0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3683B9-88DA-BA47-B6CD-F2BD875627E6}"/>
              </a:ext>
            </a:extLst>
          </p:cNvPr>
          <p:cNvCxnSpPr>
            <a:cxnSpLocks/>
          </p:cNvCxnSpPr>
          <p:nvPr/>
        </p:nvCxnSpPr>
        <p:spPr>
          <a:xfrm flipV="1">
            <a:off x="9609195" y="2403118"/>
            <a:ext cx="0" cy="944127"/>
          </a:xfrm>
          <a:prstGeom prst="line">
            <a:avLst/>
          </a:prstGeom>
          <a:ln w="28575">
            <a:prstDash val="dash"/>
            <a:headEnd type="triangle"/>
            <a:tailEnd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72716-002E-0C40-A0EC-74D450D17415}"/>
              </a:ext>
            </a:extLst>
          </p:cNvPr>
          <p:cNvCxnSpPr>
            <a:cxnSpLocks/>
          </p:cNvCxnSpPr>
          <p:nvPr/>
        </p:nvCxnSpPr>
        <p:spPr>
          <a:xfrm flipV="1">
            <a:off x="10090187" y="2379999"/>
            <a:ext cx="0" cy="932483"/>
          </a:xfrm>
          <a:prstGeom prst="line">
            <a:avLst/>
          </a:prstGeom>
          <a:ln w="28575">
            <a:prstDash val="dash"/>
            <a:headEnd type="none" w="lg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FE760-9FA5-1840-9D4A-DE1EF21F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755C-B82F-CA42-B487-C8DE6ABD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88E02-C6D5-BF45-9B8A-ECDB28BDB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42964</TotalTime>
  <Words>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Arial</vt:lpstr>
      <vt:lpstr>Calibri</vt:lpstr>
      <vt:lpstr>Office Theme</vt:lpstr>
      <vt:lpstr>1_Office Theme</vt:lpstr>
      <vt:lpstr>2_Office Theme</vt:lpstr>
      <vt:lpstr>Protect your IoT fleet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599</cp:revision>
  <cp:lastPrinted>2019-01-03T20:59:05Z</cp:lastPrinted>
  <dcterms:created xsi:type="dcterms:W3CDTF">2018-09-14T20:21:45Z</dcterms:created>
  <dcterms:modified xsi:type="dcterms:W3CDTF">2020-03-27T20:48:42Z</dcterms:modified>
</cp:coreProperties>
</file>