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C0D4C-01B9-4EE5-BD21-D8B4249CE2C1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45B49-79F0-4DC9-B29A-417658E8589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45B49-79F0-4DC9-B29A-417658E8589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45B49-79F0-4DC9-B29A-417658E8589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5366E-8DF3-47F1-80D5-6FDC0C83B109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539F-BE37-4F48-B3D8-EB2B923480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5366E-8DF3-47F1-80D5-6FDC0C83B109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539F-BE37-4F48-B3D8-EB2B923480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5366E-8DF3-47F1-80D5-6FDC0C83B109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539F-BE37-4F48-B3D8-EB2B923480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5366E-8DF3-47F1-80D5-6FDC0C83B109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539F-BE37-4F48-B3D8-EB2B923480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5366E-8DF3-47F1-80D5-6FDC0C83B109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539F-BE37-4F48-B3D8-EB2B923480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5366E-8DF3-47F1-80D5-6FDC0C83B109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539F-BE37-4F48-B3D8-EB2B923480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5366E-8DF3-47F1-80D5-6FDC0C83B109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539F-BE37-4F48-B3D8-EB2B923480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5366E-8DF3-47F1-80D5-6FDC0C83B109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539F-BE37-4F48-B3D8-EB2B923480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5366E-8DF3-47F1-80D5-6FDC0C83B109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539F-BE37-4F48-B3D8-EB2B923480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5366E-8DF3-47F1-80D5-6FDC0C83B109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539F-BE37-4F48-B3D8-EB2B923480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5366E-8DF3-47F1-80D5-6FDC0C83B109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539F-BE37-4F48-B3D8-EB2B923480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5366E-8DF3-47F1-80D5-6FDC0C83B109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B539F-BE37-4F48-B3D8-EB2B923480A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1.wav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2.wav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jashd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hagds</a:t>
            </a:r>
            <a:endParaRPr lang="en-US" dirty="0"/>
          </a:p>
        </p:txBody>
      </p:sp>
      <p:pic>
        <p:nvPicPr>
          <p:cNvPr id="4" name="~PP2731.WAV">
            <a:hlinkClick r:id="" action="ppaction://media"/>
          </p:cNvPr>
          <p:cNvPicPr>
            <a:picLocks noRot="1" noChangeAspect="1"/>
          </p:cNvPicPr>
          <p:nvPr>
            <a:wavAudioFile r:embed="rId1" name="~PP2731.WAV"/>
          </p:nvPr>
        </p:nvPicPr>
        <p:blipFill>
          <a:blip r:embed="rId4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391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abc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abc</a:t>
            </a:r>
            <a:endParaRPr lang="en-US" dirty="0"/>
          </a:p>
        </p:txBody>
      </p:sp>
      <p:pic>
        <p:nvPicPr>
          <p:cNvPr id="4" name="~PP46.WAV">
            <a:hlinkClick r:id="" action="ppaction://media"/>
          </p:cNvPr>
          <p:cNvPicPr>
            <a:picLocks noRot="1" noChangeAspect="1"/>
          </p:cNvPicPr>
          <p:nvPr>
            <a:wavAudioFile r:embed="rId1" name="~PP46.WAV"/>
          </p:nvPr>
        </p:nvPicPr>
        <p:blipFill>
          <a:blip r:embed="rId4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544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c0ce5ba8561ea5dde96926a21faacbb6514d4c8a"/>
  <p:tag name="ISPRING_ULTRA_SCORM_COURSE_ID" val="A9F9F86E-B738-4114-92CB-043F6F665D88"/>
  <p:tag name="ISPRING_SCORM_RATE_SLIDES" val="1"/>
  <p:tag name="ISPRING_SCORM_RATE_QUIZZES" val="0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</Words>
  <Application>Microsoft Office PowerPoint</Application>
  <PresentationFormat>On-screen Show (4:3)</PresentationFormat>
  <Paragraphs>6</Paragraphs>
  <Slides>2</Slides>
  <Notes>2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jashd</vt:lpstr>
      <vt:lpstr>abc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</dc:title>
  <dc:creator>Neo</dc:creator>
  <cp:lastModifiedBy>Neo</cp:lastModifiedBy>
  <cp:revision>5</cp:revision>
  <dcterms:created xsi:type="dcterms:W3CDTF">2013-04-02T04:17:49Z</dcterms:created>
  <dcterms:modified xsi:type="dcterms:W3CDTF">2013-04-02T05:00:23Z</dcterms:modified>
</cp:coreProperties>
</file>