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93A5-8AB4-446E-98B4-85804DBD5275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DBC7-3A31-4EEE-AE59-BED5CCC557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2" y="1143000"/>
            <a:ext cx="8991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TRANG PROFILE GIÁO VIÊN , HỌC SINH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68" y="1371600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228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TRANG ASSIGN LỚP CHO HỌC SINH KHI GIÁO VIÊN GỬI LINK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1050"/>
            <a:ext cx="9144001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TRANG </a:t>
            </a:r>
            <a:r>
              <a:rPr lang="en-US" b="1" dirty="0" err="1" smtClean="0"/>
              <a:t>lỚP</a:t>
            </a:r>
            <a:r>
              <a:rPr lang="en-US" b="1" dirty="0" smtClean="0"/>
              <a:t> HỌC (E-LEARNING)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</dc:creator>
  <cp:lastModifiedBy>Neo</cp:lastModifiedBy>
  <cp:revision>1</cp:revision>
  <dcterms:created xsi:type="dcterms:W3CDTF">2013-01-28T03:47:27Z</dcterms:created>
  <dcterms:modified xsi:type="dcterms:W3CDTF">2013-01-28T03:55:42Z</dcterms:modified>
</cp:coreProperties>
</file>