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rial" panose="020B0604020202020204" pitchFamily="34" charset="0"/>
      <p:regular r:id="rId10"/>
    </p:embeddedFont>
    <p:embeddedFont>
      <p:font typeface="Arial Bold" panose="020B0704020202020204" pitchFamily="34" charset="0"/>
      <p:regular r:id="rId11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z_RoigmWZ9AfZi7tfM-1u51nhgywah-5?usp=sharing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ngphipy95/Detect-sample.g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992536"/>
            <a:ext cx="18288000" cy="3376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ỨNG DỤNG AI TRONG NHẬN DIỆN ỐNG MẪU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3200" y="1994805"/>
            <a:ext cx="12597462" cy="7845155"/>
          </a:xfrm>
          <a:custGeom>
            <a:avLst/>
            <a:gdLst/>
            <a:ahLst/>
            <a:cxnLst/>
            <a:rect l="l" t="t" r="r" b="b"/>
            <a:pathLst>
              <a:path w="12597462" h="7845155">
                <a:moveTo>
                  <a:pt x="0" y="0"/>
                </a:moveTo>
                <a:lnTo>
                  <a:pt x="12597463" y="0"/>
                </a:lnTo>
                <a:lnTo>
                  <a:pt x="12597463" y="7845155"/>
                </a:lnTo>
                <a:lnTo>
                  <a:pt x="0" y="784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71" t="-25407" r="-10335" b="-1175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Tổng quan pipeline và công cụ sử dụng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96135"/>
            <a:ext cx="16478100" cy="664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 là một mô hình học sâu (deep learning model) thuộc lĩnh vực thị giác máy tính (computer vision). Có ba chức năng cơ bản sau 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– Phát hiện vật thể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Xác định loại vật thể và tọa độ bounding box.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quả: [class, x, y, width, height, confidence]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– Phân vùng đối tượng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Tách vùng ảnh thuộc về từng đối tượng cụ thể (mask)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 tiết hơn so với Detect – xác định từng pixel.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Pose – Dự đoán tư thế con người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Phát hiện các điểm khớp cơ thể (keypoints): vai, gối, cổ tay, mắt...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Phân tích chuyển động, tư thế.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về Yolo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63739" y="1424623"/>
            <a:ext cx="9183161" cy="4194143"/>
          </a:xfrm>
          <a:custGeom>
            <a:avLst/>
            <a:gdLst/>
            <a:ahLst/>
            <a:cxnLst/>
            <a:rect l="l" t="t" r="r" b="b"/>
            <a:pathLst>
              <a:path w="9183161" h="4194143">
                <a:moveTo>
                  <a:pt x="0" y="0"/>
                </a:moveTo>
                <a:lnTo>
                  <a:pt x="9183160" y="0"/>
                </a:lnTo>
                <a:lnTo>
                  <a:pt x="9183160" y="4194142"/>
                </a:lnTo>
                <a:lnTo>
                  <a:pt x="0" y="41941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6" t="-2932" r="-61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063739" y="5682542"/>
            <a:ext cx="9195561" cy="3953961"/>
          </a:xfrm>
          <a:custGeom>
            <a:avLst/>
            <a:gdLst/>
            <a:ahLst/>
            <a:cxnLst/>
            <a:rect l="l" t="t" r="r" b="b"/>
            <a:pathLst>
              <a:path w="9195561" h="3953961">
                <a:moveTo>
                  <a:pt x="0" y="0"/>
                </a:moveTo>
                <a:lnTo>
                  <a:pt x="9195561" y="0"/>
                </a:lnTo>
                <a:lnTo>
                  <a:pt x="9195561" y="3953961"/>
                </a:lnTo>
                <a:lnTo>
                  <a:pt x="0" y="39539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32752"/>
            <a:ext cx="5547536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Giới thiệu về Yolo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9617" y="2874629"/>
            <a:ext cx="5506082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– Phát hiện vật thể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9617" y="7269315"/>
            <a:ext cx="6655819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Segment – Phân vùng đối tượng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Gắn nhãn dữ liệu với Roboflow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019935"/>
            <a:ext cx="14914454" cy="7131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3034" lvl="1" indent="-361517" algn="l">
              <a:lnSpc>
                <a:spcPts val="4688"/>
              </a:lnSpc>
              <a:buAutoNum type="arabicPeriod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Tạo project mới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Chọn loại bài toán: Object Detection</a:t>
            </a:r>
          </a:p>
          <a:p>
            <a:pPr marL="723034" lvl="1" indent="-361517" algn="l">
              <a:lnSpc>
                <a:spcPts val="4688"/>
              </a:lnSpc>
              <a:buAutoNum type="arabicPeriod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Upload ảnh</a:t>
            </a:r>
          </a:p>
          <a:p>
            <a:pPr marL="723034" lvl="1" indent="-361517" algn="l">
              <a:lnSpc>
                <a:spcPts val="4688"/>
              </a:lnSpc>
              <a:buAutoNum type="arabicPeriod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Gắn nhãn (Labeling)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Vẽ bounding box hoặc polygo quanh từng vật thể dựa vào nhu cầu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Gõ tên nhãn (class) → được lưu tự động</a:t>
            </a:r>
          </a:p>
          <a:p>
            <a:pPr marL="723034" lvl="1" indent="-361517" algn="l">
              <a:lnSpc>
                <a:spcPts val="4688"/>
              </a:lnSpc>
              <a:buAutoNum type="arabicPeriod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Chia dữ liệu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Roboflow tự chia train/val/test (mặc định 70/20/10)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 thể điều chỉnh tỷ lệ tùy ý</a:t>
            </a:r>
          </a:p>
          <a:p>
            <a:pPr marL="723034" lvl="1" indent="-361517" algn="l">
              <a:lnSpc>
                <a:spcPts val="4688"/>
              </a:lnSpc>
              <a:buAutoNum type="arabicPeriod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Xuất dữ liệu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Chọn định dạng: YOLO</a:t>
            </a:r>
          </a:p>
          <a:p>
            <a:pPr marL="1446068" lvl="2" indent="-482023" algn="l">
              <a:lnSpc>
                <a:spcPts val="4688"/>
              </a:lnSpc>
              <a:buFont typeface="Arial"/>
              <a:buChar char="⚬"/>
            </a:pPr>
            <a:r>
              <a:rPr lang="en-US" sz="334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Dùng download hoặc Roboflow API link để đưa sang Google Colab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424623"/>
            <a:ext cx="18288000" cy="8708465"/>
          </a:xfrm>
          <a:custGeom>
            <a:avLst/>
            <a:gdLst/>
            <a:ahLst/>
            <a:cxnLst/>
            <a:rect l="l" t="t" r="r" b="b"/>
            <a:pathLst>
              <a:path w="18288000" h="8708465">
                <a:moveTo>
                  <a:pt x="0" y="0"/>
                </a:moveTo>
                <a:lnTo>
                  <a:pt x="18288000" y="0"/>
                </a:lnTo>
                <a:lnTo>
                  <a:pt x="18288000" y="8708465"/>
                </a:lnTo>
                <a:lnTo>
                  <a:pt x="0" y="8708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Gắn nhãn dữ liệu với Roboflow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Đào tạo Mô hình với Google Colab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82831"/>
            <a:ext cx="16878300" cy="560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921E1-D5C6-46EF-93F8-362516B52905}"/>
              </a:ext>
            </a:extLst>
          </p:cNvPr>
          <p:cNvSpPr txBox="1"/>
          <p:nvPr/>
        </p:nvSpPr>
        <p:spPr>
          <a:xfrm>
            <a:off x="4114800" y="2182831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hlinkClick r:id="rId2"/>
              </a:rPr>
              <a:t>Google </a:t>
            </a:r>
            <a:r>
              <a:rPr lang="en-US" sz="3200" dirty="0" err="1">
                <a:hlinkClick r:id="rId2"/>
              </a:rPr>
              <a:t>Colab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2752"/>
            <a:ext cx="14624405" cy="991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Triển khai mô hình Yolo được đào tạo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95400" y="2151685"/>
            <a:ext cx="2959744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Code :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924397E3-3310-48C7-91D8-668C1D0FD935}"/>
              </a:ext>
            </a:extLst>
          </p:cNvPr>
          <p:cNvSpPr txBox="1"/>
          <p:nvPr/>
        </p:nvSpPr>
        <p:spPr>
          <a:xfrm>
            <a:off x="4288481" y="215168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Initial Yolo with Python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289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Arial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Thêm tiêu đề</dc:title>
  <cp:lastModifiedBy>Phi, Nguyen Hong - SMART SOLU - HCM</cp:lastModifiedBy>
  <cp:revision>5</cp:revision>
  <dcterms:created xsi:type="dcterms:W3CDTF">2006-08-16T00:00:00Z</dcterms:created>
  <dcterms:modified xsi:type="dcterms:W3CDTF">2025-04-01T10:51:03Z</dcterms:modified>
  <dc:identifier>DAGjWpYq8_0</dc:identifier>
</cp:coreProperties>
</file>