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0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94444" y="3013501"/>
            <a:ext cx="1140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PHP APTECH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B0088-BBA3-409F-A336-A19288C3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02" y="0"/>
            <a:ext cx="10113002" cy="68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81369-9141-45F3-A446-FBAE12D7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7" y="0"/>
            <a:ext cx="5647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PHP Basic &amp; PHP Advanced : 8 hours – 2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MySQL &amp; PHP connect to Database : 8 hours – 2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OOP &amp; PHP MVC : 8 hours – 2 sessions.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Laravel Framework and MySQL to build Blog Website : 36 hours – 9 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1067343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Git, Docker, IDE plugin, LEMP/LAMP stack, RESTFUL API and some stuff will be additional in each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Laravel.com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Laracasts.com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906300"/>
            <a:ext cx="10859338" cy="2844112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 Windows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10 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Chrome Web Browser.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VS Code.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ed 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XAMPP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for Windows PHP 7.0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Workbench.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Postman.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Full-Stack Web Developer at Pageworth.com.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 ( late 2018 ).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Stand up,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03678" y="1775533"/>
            <a:ext cx="11584646" cy="3306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2018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FOR WHAT YOU ARE LOOKING FOR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AND YOUR EXPERIENCE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github.com/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15958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C0ECB-856A-4170-AE25-BF025B16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4" y="903335"/>
            <a:ext cx="11613832" cy="50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0DC54-9FC9-48F1-A101-0C975A816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25" y="0"/>
            <a:ext cx="5556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5217C-4FED-4B4D-9FDF-232C97E6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57" y="0"/>
            <a:ext cx="4722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462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68</cp:revision>
  <dcterms:created xsi:type="dcterms:W3CDTF">2018-04-25T01:56:42Z</dcterms:created>
  <dcterms:modified xsi:type="dcterms:W3CDTF">2018-07-30T11:57:14Z</dcterms:modified>
</cp:coreProperties>
</file>