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71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72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4423104" y="3013501"/>
            <a:ext cx="334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PHP BASIC</a:t>
            </a:r>
          </a:p>
        </p:txBody>
      </p:sp>
    </p:spTree>
    <p:extLst>
      <p:ext uri="{BB962C8B-B14F-4D97-AF65-F5344CB8AC3E}">
        <p14:creationId xmlns:p14="http://schemas.microsoft.com/office/powerpoint/2010/main" val="401980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0972801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Logical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1893194" y="4680176"/>
            <a:ext cx="1068337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2C8F9-875E-4EC0-A0C3-581B7B155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4" y="1687953"/>
            <a:ext cx="7554379" cy="2810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2037A-135B-4068-A5A5-05C34980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90" y="4654418"/>
            <a:ext cx="7133752" cy="12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8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1011EA-AFCE-4F91-8DD3-8D38E6C7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2" y="2205994"/>
            <a:ext cx="8477615" cy="36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6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329878" y="859665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CONDITION STATMENTS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 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Switch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B031A9-492B-4035-98EA-067A7FD3A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51" y="1606230"/>
            <a:ext cx="4586013" cy="4227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24CDD-D053-497D-ABBD-044DD524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11" y="1612358"/>
            <a:ext cx="2811744" cy="42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5261911" y="859665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LOOPS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While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Do ... While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B93A97-F2F9-476A-AC28-0828CB2C8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72" y="1680723"/>
            <a:ext cx="2676899" cy="1905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6D2C36-5C01-460E-9336-ED0B36A89518}"/>
              </a:ext>
            </a:extLst>
          </p:cNvPr>
          <p:cNvSpPr txBox="1"/>
          <p:nvPr/>
        </p:nvSpPr>
        <p:spPr>
          <a:xfrm>
            <a:off x="6087759" y="150599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Foreach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D0083-FD7F-413C-9BCD-55DEAD1F59D3}"/>
              </a:ext>
            </a:extLst>
          </p:cNvPr>
          <p:cNvSpPr txBox="1"/>
          <p:nvPr/>
        </p:nvSpPr>
        <p:spPr>
          <a:xfrm>
            <a:off x="1" y="361863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16B43-90BD-425E-B8EE-7D611397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03" y="4224645"/>
            <a:ext cx="4210638" cy="1638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EF21C1-0CD1-45AF-8F1B-9CF2A18F3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8" y="2289002"/>
            <a:ext cx="5345711" cy="22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1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83617" y="859665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FUNCTIONS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 function name can start with a letter or underscore (not a number).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Give the function a name that reflects what the function does!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PHP has more than 1000 built-in functions.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0FE137F-46DD-44E6-A908-BCBFAF17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7" y="3293436"/>
            <a:ext cx="4696636" cy="2585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E7665-7B9A-4497-B62E-22B227488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53" y="3269358"/>
            <a:ext cx="6005848" cy="26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6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84602" y="859665"/>
            <a:ext cx="3622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SUPERGLOBALS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Built-in variables that are always available in all scopes.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Always accessible, regardless of scope, can access from any function or file.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D8BB66-DF51-46BB-A5DA-B4AEDFDD7F77}"/>
              </a:ext>
            </a:extLst>
          </p:cNvPr>
          <p:cNvSpPr txBox="1"/>
          <p:nvPr/>
        </p:nvSpPr>
        <p:spPr>
          <a:xfrm>
            <a:off x="2908479" y="2978240"/>
            <a:ext cx="6375042" cy="21698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$GLOBALS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$_SERVER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$_REQUEST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$_POST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$_GET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$_FILES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$_ENV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$_COOKIE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185868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3165590" y="3013501"/>
            <a:ext cx="586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TIME TO PRACTICE.</a:t>
            </a:r>
          </a:p>
        </p:txBody>
      </p:sp>
    </p:spTree>
    <p:extLst>
      <p:ext uri="{BB962C8B-B14F-4D97-AF65-F5344CB8AC3E}">
        <p14:creationId xmlns:p14="http://schemas.microsoft.com/office/powerpoint/2010/main" val="166543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966553" y="859665"/>
            <a:ext cx="225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EXERCISE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Write a PHP script to get the PHP version and configuration information.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Write a PHP script to display the following strings.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E.g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: ‘My name is Nam’.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$var = 'PHP Tutorial'. Put this variable into the title section, h3 tag and as an anchor text within an HTML document.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the operator : 10/5 and print the result.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Create a variable and use it into an string.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E.g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: ‘hello ’ + $var + ‘ world’.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3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13A163-9F9F-482D-A15D-19913C84752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5966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2042765"/>
            <a:ext cx="10859338" cy="320040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Chrome Web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VS Code.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for Windows PHP 7.0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Checkout :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8D6C8-45DD-4F54-8D21-F6C7B821C2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691050" y="859665"/>
            <a:ext cx="480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SET UP ENVIROMENT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407831" y="1505996"/>
            <a:ext cx="11376338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Turn on Git Bash (on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Move to C:/xampp/htdocs/ by command line :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cd /c/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xampp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htdocs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-&gt;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Clone Repository by Git Hub, using this command line : git clone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https://github.com/namnh06/aptech-php-course.git -&gt;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this repository to learn and get homework, exercise from there.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Create your repository with convention code : Aptech-php-*-your-name. E.G : Aptech-php-12-nam-nh.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Push your repository to Git Hub and do your home work.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091083" y="859665"/>
            <a:ext cx="600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SYNTAX, ECHO, COMMENT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12192000" cy="168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files have “.php” extension.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script always starts with &lt;?php and end with ?&gt;, in some case no need to close ?&gt; in file .php. The end of statement of code always need “;”.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6AB394-7C10-4F70-BA89-B39C47170544}"/>
              </a:ext>
            </a:extLst>
          </p:cNvPr>
          <p:cNvSpPr txBox="1"/>
          <p:nvPr/>
        </p:nvSpPr>
        <p:spPr>
          <a:xfrm>
            <a:off x="-1802" y="3083871"/>
            <a:ext cx="7598535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Comment starts with “//”, “#” or “/* */”.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Output into HTML Dom by using “echo”, “print”, “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print_r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” or “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var_dump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”.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write HTML, CSS,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Javascript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inside “.php” file.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EBEB0-3BE0-422F-B94C-02B26610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16" y="3083871"/>
            <a:ext cx="43059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605264" y="859665"/>
            <a:ext cx="498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VARIABLE, CONSTANT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839576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starts with “$” (dollar sign), no need to declare type of variable.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must start with a letter or underscore character “_” and can not start with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can only contain alpha-numeric characters and underscores (A-z, 0-9 and _ 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“global”, “static” keyword to make variable “special”.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function “define” to create a constant.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BEB8B-6402-4C75-A13A-8B00EE73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45" y="1620745"/>
            <a:ext cx="3176699" cy="2170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73E3CD-0862-412A-93F2-90787EC7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42" y="3905550"/>
            <a:ext cx="3209703" cy="19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90851" y="859665"/>
            <a:ext cx="2810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DATA TYPES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: a sequence of characters.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Integer : non-decimal number between -2,147,483,648 and 2,147,483,647.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Float : decimal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Boolean : TRUE/FALSE.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: stores multiple values.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Object : stores data and information or properties and function.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NULL : is NULL.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94B2248-9C82-4BBE-8507-C0046F72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51" y="3308217"/>
            <a:ext cx="29341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74083" y="859665"/>
            <a:ext cx="284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B3063BF-2146-485D-A79C-AC5DAFB2E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89" y="1589110"/>
            <a:ext cx="4438725" cy="4344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B4DC4-5DE6-4C72-A7F5-8A7AFDE8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" y="3104619"/>
            <a:ext cx="759248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Assignment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BE660A-AB7E-44F8-B052-642D403B9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2303724"/>
            <a:ext cx="9250074" cy="34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0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Comparison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8EE8AE7-37D8-40C1-90C7-9DE7B6AD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24" y="1628597"/>
            <a:ext cx="6460594" cy="3873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-14681" y="3678237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Increment/Decrement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7800E-2E00-4AD4-BD40-087EF10E6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" y="4259454"/>
            <a:ext cx="5266729" cy="16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606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Lato</vt:lpstr>
      <vt:lpstr>Lato Black</vt:lpstr>
      <vt:lpstr>Open Sans ExtraBold</vt:lpstr>
      <vt:lpstr>Roboto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103</cp:revision>
  <dcterms:created xsi:type="dcterms:W3CDTF">2018-04-25T01:56:42Z</dcterms:created>
  <dcterms:modified xsi:type="dcterms:W3CDTF">2018-07-27T13:39:26Z</dcterms:modified>
</cp:coreProperties>
</file>