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335"/>
    <a:srgbClr val="34A853"/>
    <a:srgbClr val="4285F4"/>
    <a:srgbClr val="FBBC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1C485-B956-4A93-97C1-400224B6D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32858-EBDC-4B4F-8D90-53AFB8741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AAC17-E9D4-4D98-9D45-226405293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CF03-D687-4649-B54F-61AC38F1A826}" type="datetimeFigureOut">
              <a:rPr lang="en-US" smtClean="0"/>
              <a:t>03-Oct-19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6DD96-21C3-4D28-8B7E-B203A910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94D18-834A-4E43-81D9-ED2C5823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CF6B-F930-47FD-A57B-FD0623B43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5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8F6BC-0678-4653-856E-3045F1DE8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12B33-B43E-4387-954A-10A79EA38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10ED3-6A6F-4181-9C4B-282CB48DD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CF03-D687-4649-B54F-61AC38F1A826}" type="datetimeFigureOut">
              <a:rPr lang="en-US" smtClean="0"/>
              <a:t>03-Oct-19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39FDE-5754-47C9-9428-68885CF44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5B47F-299F-48D0-9056-ACBFF4542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CF6B-F930-47FD-A57B-FD0623B43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7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F435C-E1BC-4964-A052-D8976945C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8698B-ACA7-4B89-B9D0-E4771C122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336E5-E00A-4E1A-A938-FDF2849B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CF03-D687-4649-B54F-61AC38F1A826}" type="datetimeFigureOut">
              <a:rPr lang="en-US" smtClean="0"/>
              <a:t>03-Oct-19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E86DC-303A-4E1B-AFC4-6FB440AA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63385-3B60-4A95-BF9F-89254E50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CF6B-F930-47FD-A57B-FD0623B43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32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8E6C6-7B4F-4334-B448-E78AEDA3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42857-A7AC-48DB-AAFB-B0628484E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6B547-6B9D-4803-A08A-F31BB727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CF03-D687-4649-B54F-61AC38F1A826}" type="datetimeFigureOut">
              <a:rPr lang="en-US" smtClean="0"/>
              <a:t>03-Oct-19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0FA57-BD91-49A4-9DA1-4969E171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8B00C-EB9E-4194-9927-141AF3D3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CF6B-F930-47FD-A57B-FD0623B43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8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1C721-C90E-4FEF-B002-451D2664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F5F0D-585E-478C-A6DB-56CCEFF2B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FC11A-9A80-4208-B100-E42AF354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CF03-D687-4649-B54F-61AC38F1A826}" type="datetimeFigureOut">
              <a:rPr lang="en-US" smtClean="0"/>
              <a:t>03-Oct-19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E36FA-9B52-4B9C-8855-138B4AFD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89C4F-EB90-4BD5-911B-2E236E58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CF6B-F930-47FD-A57B-FD0623B43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6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9C0A-5B86-4AAF-A147-6E0AACCE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B2173-F3C4-4F4F-A37F-F279A12A3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BA1A9-5FE5-42E8-876E-54F838014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F324F-2D51-48B8-9323-CCDBA5C2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CF03-D687-4649-B54F-61AC38F1A826}" type="datetimeFigureOut">
              <a:rPr lang="en-US" smtClean="0"/>
              <a:t>03-Oct-19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6535B-9647-495C-B313-A40C06E68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7A2BE-670F-47CC-B85C-AA198D90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CF6B-F930-47FD-A57B-FD0623B43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9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A300-E85A-426B-86E1-11BDC531B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7C951-DC30-4293-9A6E-C7233BB55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88F95-627D-408C-AD8D-2172FBC6D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AC6C2-A976-47D1-A5BD-DDB280071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2AA970-6B11-4635-945F-60062A5A3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77315A-2287-4508-B3CD-BCF63B013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CF03-D687-4649-B54F-61AC38F1A826}" type="datetimeFigureOut">
              <a:rPr lang="en-US" smtClean="0"/>
              <a:t>03-Oct-19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18C455-73F8-484F-B95E-0D1FA8C5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18FDFC-A64F-476B-9A3C-6C10C66E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CF6B-F930-47FD-A57B-FD0623B43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6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7044-91FF-4FC1-9304-67F99E97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6582B6-1778-41BC-BE23-88919A2E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CF03-D687-4649-B54F-61AC38F1A826}" type="datetimeFigureOut">
              <a:rPr lang="en-US" smtClean="0"/>
              <a:t>03-Oct-19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6DC145-106F-45F7-8308-1CA4557D5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A4DD8-35FF-4C97-9233-D237B275A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CF6B-F930-47FD-A57B-FD0623B43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9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8F7698-263A-445C-8ADB-1BF407D5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CF03-D687-4649-B54F-61AC38F1A826}" type="datetimeFigureOut">
              <a:rPr lang="en-US" smtClean="0"/>
              <a:t>03-Oct-19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0CBACF-B7A2-42F3-971C-73FC47F8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01685-E91B-4C81-A856-17E283EB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CF6B-F930-47FD-A57B-FD0623B43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3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0EDFF-18E2-402A-8255-552AC5720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31620-4351-47EA-9E03-A74384374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B092C-217C-4D97-8DFE-7FC9606D9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FB13C-3692-4A82-8FB5-31160F37B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CF03-D687-4649-B54F-61AC38F1A826}" type="datetimeFigureOut">
              <a:rPr lang="en-US" smtClean="0"/>
              <a:t>03-Oct-19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BB3BD-7C0A-469B-BF12-4119F2219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049AC-0CD7-49E3-A7D1-EC75D39C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CF6B-F930-47FD-A57B-FD0623B43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6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0DAC-C0C4-465D-BDB5-5F25DFE1B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AD4A8-EA77-4004-A70B-9D5DA2B1A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47EF3-B2F7-4619-929A-7F96E6936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94A99-5A26-4D76-AB0A-B393FD7E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CF03-D687-4649-B54F-61AC38F1A826}" type="datetimeFigureOut">
              <a:rPr lang="en-US" smtClean="0"/>
              <a:t>03-Oct-19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92DC5-3785-40F2-BD47-87AF1BAD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688BE-9344-40D7-BD05-A2842393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CF6B-F930-47FD-A57B-FD0623B43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2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A3962-A2AD-4270-AFE9-E5CF2A0BC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0975-9782-40B0-9C16-0BF4E28D1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9552B-07F3-41BB-A3A7-512A2FA94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ACF03-D687-4649-B54F-61AC38F1A826}" type="datetimeFigureOut">
              <a:rPr lang="en-US" smtClean="0"/>
              <a:t>03-Oct-19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60237-07A1-4FF6-969E-C122B1D3B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BF488-A459-45F2-90E4-A0C13C834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BCF6B-F930-47FD-A57B-FD0623B43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7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3B5A-AFF2-4FC7-B32E-C46287E9B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1596" y="1122128"/>
            <a:ext cx="5268808" cy="987989"/>
          </a:xfrm>
          <a:noFill/>
        </p:spPr>
        <p:txBody>
          <a:bodyPr/>
          <a:lstStyle/>
          <a:p>
            <a:r>
              <a:rPr lang="en-US" dirty="0" err="1">
                <a:solidFill>
                  <a:srgbClr val="4285F4"/>
                </a:solidFill>
                <a:latin typeface=".VnVogue" panose="020B7200000000000000" pitchFamily="34" charset="0"/>
              </a:rPr>
              <a:t>C</a:t>
            </a:r>
            <a:r>
              <a:rPr lang="en-US" dirty="0" err="1">
                <a:solidFill>
                  <a:srgbClr val="EA4335"/>
                </a:solidFill>
                <a:latin typeface=".VnVogue" panose="020B7200000000000000" pitchFamily="34" charset="0"/>
              </a:rPr>
              <a:t>o</a:t>
            </a:r>
            <a:r>
              <a:rPr lang="en-US" dirty="0" err="1">
                <a:solidFill>
                  <a:srgbClr val="FBBC05"/>
                </a:solidFill>
                <a:latin typeface=".VnVogue" panose="020B7200000000000000" pitchFamily="34" charset="0"/>
              </a:rPr>
              <a:t>d</a:t>
            </a:r>
            <a:r>
              <a:rPr lang="en-US" dirty="0" err="1">
                <a:solidFill>
                  <a:srgbClr val="34A853"/>
                </a:solidFill>
                <a:latin typeface=".VnVogue" panose="020B7200000000000000" pitchFamily="34" charset="0"/>
              </a:rPr>
              <a:t>e</a:t>
            </a:r>
            <a:r>
              <a:rPr lang="en-US" dirty="0" err="1">
                <a:solidFill>
                  <a:srgbClr val="4285F4"/>
                </a:solidFill>
                <a:latin typeface=".VnVogue" panose="020B7200000000000000" pitchFamily="34" charset="0"/>
              </a:rPr>
              <a:t>d</a:t>
            </a:r>
            <a:r>
              <a:rPr lang="en-US" dirty="0" err="1">
                <a:solidFill>
                  <a:srgbClr val="EA4335"/>
                </a:solidFill>
                <a:latin typeface=".VnVogue" panose="020B7200000000000000" pitchFamily="34" charset="0"/>
              </a:rPr>
              <a:t>a</a:t>
            </a:r>
            <a:r>
              <a:rPr lang="en-US" dirty="0" err="1">
                <a:solidFill>
                  <a:srgbClr val="FBBC05"/>
                </a:solidFill>
                <a:latin typeface=".VnVogue" panose="020B7200000000000000" pitchFamily="34" charset="0"/>
              </a:rPr>
              <a:t>o</a:t>
            </a:r>
            <a:r>
              <a:rPr lang="en-US" dirty="0" err="1">
                <a:solidFill>
                  <a:srgbClr val="4285F4"/>
                </a:solidFill>
                <a:latin typeface=".VnVogue" panose="020B7200000000000000" pitchFamily="34" charset="0"/>
              </a:rPr>
              <a:t>p</a:t>
            </a:r>
            <a:r>
              <a:rPr lang="en-US" dirty="0" err="1">
                <a:solidFill>
                  <a:srgbClr val="34A853"/>
                </a:solidFill>
                <a:latin typeface=".VnVogue" panose="020B7200000000000000" pitchFamily="34" charset="0"/>
              </a:rPr>
              <a:t>l</a:t>
            </a:r>
            <a:r>
              <a:rPr lang="en-US" dirty="0" err="1">
                <a:solidFill>
                  <a:srgbClr val="EA4335"/>
                </a:solidFill>
                <a:latin typeface=".VnVogue" panose="020B7200000000000000" pitchFamily="34" charset="0"/>
              </a:rPr>
              <a:t>c</a:t>
            </a:r>
            <a:endParaRPr lang="en-US" dirty="0">
              <a:solidFill>
                <a:srgbClr val="EA4335"/>
              </a:solidFill>
              <a:latin typeface=".VnVogue" panose="020B7200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137C9B-AC39-43D8-98FD-42CCA4CB1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817" y="4475259"/>
            <a:ext cx="2590800" cy="87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07CEA8-19BD-46CD-9EB8-A2E2F6727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41" y="3916325"/>
            <a:ext cx="3414857" cy="11178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762A8E-40FF-415F-A7D8-634969046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42" y="5230230"/>
            <a:ext cx="3414856" cy="14807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1A28E5-7AC9-419D-8AA0-6CE26DC771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697" y="3916325"/>
            <a:ext cx="3401513" cy="11178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A3DB49-B8DB-44EA-A552-3CA846263B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4021" y="5293178"/>
            <a:ext cx="3296095" cy="112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1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.VnVogue</vt:lpstr>
      <vt:lpstr>Arial</vt:lpstr>
      <vt:lpstr>Calibri</vt:lpstr>
      <vt:lpstr>Calibri Light</vt:lpstr>
      <vt:lpstr>Office Theme</vt:lpstr>
      <vt:lpstr>Codedaoplc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Codedaoplc</dc:title>
  <dc:creator>Truong, Phuc H</dc:creator>
  <cp:lastModifiedBy>Truong, Phuc H</cp:lastModifiedBy>
  <cp:revision>3</cp:revision>
  <dcterms:created xsi:type="dcterms:W3CDTF">2019-10-03T16:32:28Z</dcterms:created>
  <dcterms:modified xsi:type="dcterms:W3CDTF">2019-10-03T16:46:41Z</dcterms:modified>
</cp:coreProperties>
</file>