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35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78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1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49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9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32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1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77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6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77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1E9CA-27D0-485D-BB40-6DD66428CCC0}" type="datetimeFigureOut">
              <a:rPr lang="zh-TW" altLang="en-US" smtClean="0"/>
              <a:t>2021/3/10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16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MicasenseMX30API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829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TW" dirty="0" err="1"/>
              <a:t>alallignment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679136" cy="4351338"/>
          </a:xfrm>
        </p:spPr>
        <p:txBody>
          <a:bodyPr/>
          <a:lstStyle/>
          <a:p>
            <a:r>
              <a:rPr lang="zh-TW" altLang="en-US" b="1" dirty="0"/>
              <a:t> </a:t>
            </a:r>
            <a:r>
              <a:rPr lang="zh-TW" altLang="en-US" dirty="0"/>
              <a:t>遙測影像</a:t>
            </a:r>
            <a:r>
              <a:rPr lang="zh-CN" altLang="en-US" dirty="0"/>
              <a:t>計算</a:t>
            </a:r>
            <a:r>
              <a:rPr lang="en-US" altLang="zh-CN" dirty="0"/>
              <a:t>alignment matrix</a:t>
            </a:r>
          </a:p>
          <a:p>
            <a:r>
              <a:rPr lang="en-US" altLang="zh-CN" dirty="0" err="1"/>
              <a:t>Method:POST</a:t>
            </a:r>
            <a:endParaRPr lang="en-US" altLang="zh-CN" dirty="0"/>
          </a:p>
          <a:p>
            <a:r>
              <a:rPr lang="en-US" altLang="zh-CN" dirty="0"/>
              <a:t>Input :5 </a:t>
            </a:r>
            <a:r>
              <a:rPr lang="zh-CN" altLang="en-US" dirty="0"/>
              <a:t>個</a:t>
            </a:r>
            <a:r>
              <a:rPr lang="en-US" altLang="zh-CN" dirty="0"/>
              <a:t>band </a:t>
            </a:r>
            <a:r>
              <a:rPr lang="zh-CN" altLang="en-US" dirty="0"/>
              <a:t>影像下載點及</a:t>
            </a:r>
            <a:r>
              <a:rPr lang="en-US" altLang="zh-CN" dirty="0" err="1"/>
              <a:t>maxiteration</a:t>
            </a:r>
            <a:r>
              <a:rPr lang="en-US" altLang="zh-CN" dirty="0"/>
              <a:t>(optional)</a:t>
            </a:r>
          </a:p>
          <a:p>
            <a:pPr marL="914400" lvl="2" indent="0">
              <a:buNone/>
            </a:pPr>
            <a:r>
              <a:rPr lang="en-US" altLang="zh-CN" dirty="0"/>
              <a:t> </a:t>
            </a:r>
            <a:endParaRPr lang="en-US" altLang="zh-TW" dirty="0"/>
          </a:p>
          <a:p>
            <a:r>
              <a:rPr lang="en-US" altLang="zh-CN" dirty="0"/>
              <a:t>Output: </a:t>
            </a:r>
            <a:r>
              <a:rPr lang="en-US" altLang="zh-CN" dirty="0" err="1"/>
              <a:t>alignmat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5895"/>
            <a:ext cx="11353800" cy="16286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5652"/>
            <a:ext cx="6067638" cy="29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5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40" y="848680"/>
            <a:ext cx="5679136" cy="29789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TW" dirty="0"/>
              <a:t>alallignment</a:t>
            </a:r>
            <a:r>
              <a:rPr lang="en-US" altLang="zh-CN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679136" cy="4351338"/>
          </a:xfrm>
        </p:spPr>
        <p:txBody>
          <a:bodyPr/>
          <a:lstStyle/>
          <a:p>
            <a:r>
              <a:rPr lang="zh-TW" altLang="en-US" dirty="0"/>
              <a:t>近景攝影</a:t>
            </a:r>
            <a:r>
              <a:rPr lang="zh-CN" altLang="en-US" dirty="0"/>
              <a:t>計算</a:t>
            </a:r>
            <a:r>
              <a:rPr lang="en-US" altLang="zh-CN" dirty="0"/>
              <a:t>alignment matrix</a:t>
            </a:r>
          </a:p>
          <a:p>
            <a:r>
              <a:rPr lang="en-US" altLang="zh-CN" dirty="0" err="1"/>
              <a:t>Method:POST</a:t>
            </a:r>
            <a:endParaRPr lang="en-US" altLang="zh-CN" dirty="0"/>
          </a:p>
          <a:p>
            <a:r>
              <a:rPr lang="en-US" altLang="zh-CN" dirty="0"/>
              <a:t>Input :5 </a:t>
            </a:r>
            <a:r>
              <a:rPr lang="zh-CN" altLang="en-US" dirty="0"/>
              <a:t>個</a:t>
            </a:r>
            <a:r>
              <a:rPr lang="en-US" altLang="zh-CN" dirty="0"/>
              <a:t>band </a:t>
            </a:r>
            <a:r>
              <a:rPr lang="zh-CN" altLang="en-US" dirty="0"/>
              <a:t>影像下載點</a:t>
            </a:r>
            <a:endParaRPr lang="en-US" altLang="zh-CN" dirty="0"/>
          </a:p>
          <a:p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Output: </a:t>
            </a:r>
            <a:r>
              <a:rPr lang="en-US" altLang="zh-CN" dirty="0" err="1"/>
              <a:t>alignmat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5895"/>
            <a:ext cx="11353800" cy="16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0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allignment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對影像做</a:t>
            </a:r>
            <a:r>
              <a:rPr lang="en-US" altLang="zh-CN" dirty="0" err="1"/>
              <a:t>allignment</a:t>
            </a:r>
            <a:endParaRPr lang="en-US" altLang="zh-CN" dirty="0"/>
          </a:p>
          <a:p>
            <a:r>
              <a:rPr lang="en-US" altLang="zh-CN" dirty="0" err="1"/>
              <a:t>Method:POST</a:t>
            </a:r>
            <a:endParaRPr lang="en-US" altLang="zh-CN" dirty="0"/>
          </a:p>
          <a:p>
            <a:r>
              <a:rPr lang="en-US" altLang="zh-CN" dirty="0"/>
              <a:t>Input :5 </a:t>
            </a:r>
            <a:r>
              <a:rPr lang="zh-CN" altLang="en-US" dirty="0"/>
              <a:t>個</a:t>
            </a:r>
            <a:r>
              <a:rPr lang="en-US" altLang="zh-CN" dirty="0"/>
              <a:t>band </a:t>
            </a:r>
            <a:r>
              <a:rPr lang="zh-CN" altLang="en-US" dirty="0"/>
              <a:t>影像下載點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及</a:t>
            </a:r>
            <a:r>
              <a:rPr lang="en-US" altLang="zh-CN" dirty="0" err="1"/>
              <a:t>allignmat</a:t>
            </a:r>
            <a:endParaRPr lang="en-US" altLang="zh-CN" dirty="0"/>
          </a:p>
          <a:p>
            <a:r>
              <a:rPr lang="en-US" altLang="zh-CN" dirty="0"/>
              <a:t>Output:</a:t>
            </a:r>
            <a:r>
              <a:rPr lang="zh-CN" altLang="en-US" dirty="0"/>
              <a:t>結果下載鏈接</a:t>
            </a:r>
            <a:endParaRPr lang="en-US" altLang="zh-CN" dirty="0"/>
          </a:p>
          <a:p>
            <a:endParaRPr lang="en-US" altLang="zh-CN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46" y="0"/>
            <a:ext cx="5327334" cy="28282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69" y="4130849"/>
            <a:ext cx="8506261" cy="250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6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18" y="292341"/>
            <a:ext cx="7449816" cy="27966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計算指標</a:t>
            </a:r>
            <a:endParaRPr lang="en-US" altLang="zh-CN" dirty="0"/>
          </a:p>
          <a:p>
            <a:r>
              <a:rPr lang="en-US" altLang="zh-CN" dirty="0" err="1"/>
              <a:t>Method:POST</a:t>
            </a:r>
            <a:endParaRPr lang="en-US" altLang="zh-CN" dirty="0"/>
          </a:p>
          <a:p>
            <a:r>
              <a:rPr lang="en-US" altLang="zh-CN" dirty="0"/>
              <a:t>Input :5 </a:t>
            </a:r>
            <a:r>
              <a:rPr lang="zh-CN" altLang="en-US" dirty="0"/>
              <a:t>個</a:t>
            </a:r>
            <a:r>
              <a:rPr lang="en-US" altLang="zh-CN" dirty="0"/>
              <a:t>band </a:t>
            </a:r>
            <a:r>
              <a:rPr lang="zh-CN" altLang="en-US" dirty="0"/>
              <a:t>影像下載點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及</a:t>
            </a:r>
            <a:r>
              <a:rPr lang="en-US" altLang="zh-CN" dirty="0"/>
              <a:t>ops, ops </a:t>
            </a:r>
            <a:r>
              <a:rPr lang="zh-CN" altLang="en-US" dirty="0"/>
              <a:t>為需計算的動作之陣列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，含</a:t>
            </a:r>
            <a:r>
              <a:rPr lang="en-US" altLang="zh-CN" dirty="0" err="1"/>
              <a:t>nbi,ndvi,cir,rgb,tgi</a:t>
            </a:r>
            <a:r>
              <a:rPr lang="zh-CN" altLang="en-US" dirty="0"/>
              <a:t>。可多個</a:t>
            </a:r>
            <a:r>
              <a:rPr lang="en-US" altLang="zh-CN" dirty="0"/>
              <a:t>ops </a:t>
            </a:r>
            <a:r>
              <a:rPr lang="zh-CN" altLang="en-US" dirty="0"/>
              <a:t>一起呼叫，也可以個別呼叫</a:t>
            </a:r>
            <a:endParaRPr lang="en-US" altLang="zh-CN" dirty="0"/>
          </a:p>
          <a:p>
            <a:r>
              <a:rPr lang="en-US" altLang="zh-CN" dirty="0" err="1"/>
              <a:t>Ouput</a:t>
            </a:r>
            <a:r>
              <a:rPr lang="en-US" altLang="zh-CN" dirty="0"/>
              <a:t>: </a:t>
            </a:r>
            <a:r>
              <a:rPr lang="zh-CN" altLang="en-US" dirty="0"/>
              <a:t>各個</a:t>
            </a:r>
            <a:r>
              <a:rPr lang="en-US" altLang="zh-CN" dirty="0"/>
              <a:t>ops</a:t>
            </a:r>
            <a:r>
              <a:rPr lang="zh-CN" altLang="en-US" dirty="0"/>
              <a:t>結果之下載鏈接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62" y="4652212"/>
            <a:ext cx="7781865" cy="20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download/&lt;filename&gt;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下載或刪除</a:t>
            </a:r>
            <a:r>
              <a:rPr lang="en-US" altLang="zh-CN" dirty="0"/>
              <a:t>cache</a:t>
            </a:r>
            <a:r>
              <a:rPr lang="zh-CN" altLang="en-US" dirty="0"/>
              <a:t>的影像</a:t>
            </a:r>
            <a:endParaRPr lang="en-US" altLang="zh-CN" dirty="0"/>
          </a:p>
          <a:p>
            <a:r>
              <a:rPr lang="en-US" altLang="zh-CN" dirty="0"/>
              <a:t>Method: POST, GET, DELETE</a:t>
            </a:r>
          </a:p>
        </p:txBody>
      </p:sp>
    </p:spTree>
    <p:extLst>
      <p:ext uri="{BB962C8B-B14F-4D97-AF65-F5344CB8AC3E}">
        <p14:creationId xmlns:p14="http://schemas.microsoft.com/office/powerpoint/2010/main" val="298850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每個專案建議呼叫順序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使用專案中中間的影像計算套疊矩陣</a:t>
            </a:r>
            <a:r>
              <a:rPr lang="en-US" altLang="zh-CN" dirty="0"/>
              <a:t>(</a:t>
            </a:r>
            <a:r>
              <a:rPr lang="zh-CN" altLang="en-US" dirty="0"/>
              <a:t>不建議使用第一張或最後一張</a:t>
            </a:r>
            <a:r>
              <a:rPr lang="en-US" altLang="zh-CN" dirty="0"/>
              <a:t>)</a:t>
            </a:r>
            <a:r>
              <a:rPr lang="zh-CN" altLang="en-US" dirty="0"/>
              <a:t>，呼叫</a:t>
            </a:r>
            <a:r>
              <a:rPr lang="en-US" altLang="zh-CN" dirty="0" err="1"/>
              <a:t>calallignment</a:t>
            </a:r>
            <a:r>
              <a:rPr lang="zh-CN" altLang="en-US" dirty="0"/>
              <a:t>取得套疊矩陣</a:t>
            </a:r>
            <a:r>
              <a:rPr lang="en-US" altLang="zh-CN" dirty="0"/>
              <a:t>(</a:t>
            </a:r>
            <a:r>
              <a:rPr lang="en-US" altLang="zh-CN" dirty="0" err="1"/>
              <a:t>allignmat</a:t>
            </a:r>
            <a:r>
              <a:rPr lang="en-US" altLang="zh-CN" dirty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使用套疊矩陣對專案內所有影像進行</a:t>
            </a:r>
            <a:r>
              <a:rPr lang="en-US" altLang="zh-CN" dirty="0"/>
              <a:t>,</a:t>
            </a:r>
            <a:r>
              <a:rPr lang="zh-CN" altLang="en-US" dirty="0"/>
              <a:t>呼叫</a:t>
            </a:r>
            <a:r>
              <a:rPr lang="en-US" altLang="zh-CN" dirty="0"/>
              <a:t>alignment</a:t>
            </a:r>
            <a:r>
              <a:rPr lang="zh-CN" altLang="en-US" dirty="0"/>
              <a:t>取得套疊後的影像鏈接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download(get/post) </a:t>
            </a:r>
            <a:r>
              <a:rPr lang="zh-CN" altLang="en-US" dirty="0"/>
              <a:t>下載套疊後的影像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download(delete)</a:t>
            </a:r>
            <a:r>
              <a:rPr lang="zh-CN" altLang="en-US" dirty="0"/>
              <a:t>清除</a:t>
            </a:r>
            <a:r>
              <a:rPr lang="en-US" altLang="zh-CN" dirty="0"/>
              <a:t>server cache</a:t>
            </a:r>
          </a:p>
          <a:p>
            <a:pPr marL="514350" indent="-51435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cal</a:t>
            </a:r>
            <a:r>
              <a:rPr lang="zh-CN" altLang="en-US" dirty="0"/>
              <a:t>計算需要</a:t>
            </a:r>
            <a:r>
              <a:rPr lang="zh-CN" altLang="en-US"/>
              <a:t>的指標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download(get/post)</a:t>
            </a:r>
            <a:r>
              <a:rPr lang="zh-CN" altLang="en-US" dirty="0"/>
              <a:t>下載結果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download(delete)</a:t>
            </a:r>
            <a:r>
              <a:rPr lang="zh-CN" altLang="en-US" dirty="0"/>
              <a:t>清除</a:t>
            </a:r>
            <a:r>
              <a:rPr lang="en-US" altLang="zh-CN" dirty="0"/>
              <a:t>server cache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311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221</Words>
  <Application>Microsoft Office PowerPoint</Application>
  <PresentationFormat>寬螢幕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MicasenseMX30API</vt:lpstr>
      <vt:lpstr>calallignment</vt:lpstr>
      <vt:lpstr>calallignment2</vt:lpstr>
      <vt:lpstr>allignment</vt:lpstr>
      <vt:lpstr>cal</vt:lpstr>
      <vt:lpstr>download/&lt;filename&gt;</vt:lpstr>
      <vt:lpstr>每個專案建議呼叫順序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MicasenseMX30API</dc:title>
  <dc:creator>hongping lo</dc:creator>
  <cp:lastModifiedBy>hongping lo</cp:lastModifiedBy>
  <cp:revision>9</cp:revision>
  <dcterms:created xsi:type="dcterms:W3CDTF">2021-02-15T08:36:44Z</dcterms:created>
  <dcterms:modified xsi:type="dcterms:W3CDTF">2021-03-10T13:21:48Z</dcterms:modified>
</cp:coreProperties>
</file>