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1440" y="1040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998722"/>
            <a:ext cx="32918400" cy="106524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998722"/>
            <a:ext cx="98145600" cy="106524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33B3-D6A2-FC48-88D2-59A6BFBAA9D7}" type="datetimeFigureOut">
              <a:rPr lang="en-US" smtClean="0"/>
              <a:t>3/22/11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2EF4-2FEF-1F45-ABE0-A3AF77E5F1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188101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46605"/>
            <a:ext cx="28346400" cy="261036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052321" y="7091147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76512" y="14289993"/>
            <a:ext cx="2258943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of  the halo Rings in measured yeast strains.</a:t>
            </a:r>
          </a:p>
          <a:p>
            <a:r>
              <a:rPr lang="en-US" dirty="0" smtClean="0"/>
              <a:t>Black/gray are 30% and 15% H2O2 treatment, respectively.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6172" y="17955090"/>
            <a:ext cx="81902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images of plates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641962"/>
            <a:ext cx="43981747" cy="20590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Overview/Introduction</a:t>
            </a:r>
          </a:p>
          <a:p>
            <a:r>
              <a:rPr lang="en-US" dirty="0" smtClean="0"/>
              <a:t>  why </a:t>
            </a:r>
            <a:r>
              <a:rPr lang="en-US" dirty="0" err="1" smtClean="0"/>
              <a:t>oxidiative</a:t>
            </a:r>
            <a:r>
              <a:rPr lang="en-US" dirty="0" smtClean="0"/>
              <a:t> stress-&gt;cellular aging</a:t>
            </a:r>
          </a:p>
          <a:p>
            <a:r>
              <a:rPr lang="en-US" dirty="0" smtClean="0"/>
              <a:t> why natural </a:t>
            </a:r>
            <a:r>
              <a:rPr lang="en-US" dirty="0" err="1" smtClean="0"/>
              <a:t>vartions</a:t>
            </a:r>
            <a:r>
              <a:rPr lang="en-US" dirty="0" smtClean="0"/>
              <a:t>, informative on genetic </a:t>
            </a:r>
            <a:r>
              <a:rPr lang="en-US" dirty="0" err="1" smtClean="0"/>
              <a:t>mechasim</a:t>
            </a:r>
            <a:r>
              <a:rPr lang="en-US" dirty="0" smtClean="0"/>
              <a:t> of </a:t>
            </a:r>
            <a:r>
              <a:rPr lang="en-US" dirty="0" err="1" smtClean="0"/>
              <a:t>oxfidative</a:t>
            </a:r>
            <a:r>
              <a:rPr lang="en-US" dirty="0" smtClean="0"/>
              <a:t> stress regulation /life span</a:t>
            </a:r>
          </a:p>
          <a:p>
            <a:endParaRPr lang="en-US" dirty="0" smtClean="0"/>
          </a:p>
          <a:p>
            <a:r>
              <a:rPr lang="en-US" dirty="0" smtClean="0"/>
              <a:t>Goals: Develop a simple and effective assay, halo ring assay, to measure oxidative stress responses in yeast strains.</a:t>
            </a:r>
          </a:p>
          <a:p>
            <a:endParaRPr lang="en-US" dirty="0" smtClean="0"/>
          </a:p>
          <a:p>
            <a:r>
              <a:rPr lang="en-US" dirty="0" smtClean="0"/>
              <a:t>Experimental design (Add a diagram to explain your procedures). </a:t>
            </a:r>
          </a:p>
          <a:p>
            <a:endParaRPr lang="en-US" dirty="0" smtClean="0"/>
          </a:p>
          <a:p>
            <a:r>
              <a:rPr lang="en-US" dirty="0" smtClean="0"/>
              <a:t>Conclusions: 1) Halo ring assay is an effective way to measure oxidative stress responses in yeast cells</a:t>
            </a:r>
          </a:p>
          <a:p>
            <a:r>
              <a:rPr lang="en-US" dirty="0" smtClean="0"/>
              <a:t>2) There are considerable </a:t>
            </a:r>
            <a:r>
              <a:rPr lang="en-US" dirty="0" err="1" smtClean="0"/>
              <a:t>plasticityies</a:t>
            </a:r>
            <a:r>
              <a:rPr lang="en-US" dirty="0" smtClean="0"/>
              <a:t> of oxidative </a:t>
            </a:r>
            <a:r>
              <a:rPr lang="en-US" dirty="0" err="1" smtClean="0"/>
              <a:t>respones</a:t>
            </a:r>
            <a:r>
              <a:rPr lang="en-US" dirty="0" smtClean="0"/>
              <a:t> in yeast strains.</a:t>
            </a:r>
          </a:p>
          <a:p>
            <a:endParaRPr lang="en-US" dirty="0" smtClean="0"/>
          </a:p>
          <a:p>
            <a:r>
              <a:rPr lang="en-US" dirty="0" smtClean="0"/>
              <a:t>Discussion and future direction( look for links with life span)</a:t>
            </a:r>
          </a:p>
          <a:p>
            <a:r>
              <a:rPr lang="en-US" dirty="0" smtClean="0"/>
              <a:t> discussion, it appears that responses depends on the </a:t>
            </a:r>
            <a:r>
              <a:rPr lang="en-US" dirty="0" err="1" smtClean="0"/>
              <a:t>concerations</a:t>
            </a:r>
            <a:r>
              <a:rPr lang="en-US" dirty="0" smtClean="0"/>
              <a:t> </a:t>
            </a:r>
            <a:r>
              <a:rPr lang="en-US" smtClean="0"/>
              <a:t>of H2O2.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149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 Qin</cp:lastModifiedBy>
  <cp:revision>3</cp:revision>
  <dcterms:created xsi:type="dcterms:W3CDTF">2011-03-22T19:56:08Z</dcterms:created>
  <dcterms:modified xsi:type="dcterms:W3CDTF">2011-03-22T20:05:57Z</dcterms:modified>
</cp:coreProperties>
</file>