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71" r:id="rId9"/>
    <p:sldId id="272" r:id="rId10"/>
    <p:sldId id="268" r:id="rId11"/>
    <p:sldId id="265" r:id="rId12"/>
    <p:sldId id="273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CC96-DA78-45CC-AEC2-2C1CC76B8CC3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the Link between Oxidative Stress and the Aging Process in Yeast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5009605" cy="50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" y="23622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622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60811"/>
            <a:ext cx="5321268" cy="529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</a:t>
            </a:r>
            <a:r>
              <a:rPr lang="en-US" dirty="0" smtClean="0"/>
              <a:t>life </a:t>
            </a:r>
            <a:r>
              <a:rPr lang="en-US" dirty="0" smtClean="0"/>
              <a:t>span vs. Outer Diameter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9037"/>
            <a:ext cx="5606806" cy="5478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</a:t>
            </a:r>
            <a:r>
              <a:rPr lang="en-US" dirty="0" smtClean="0"/>
              <a:t>life </a:t>
            </a:r>
            <a:r>
              <a:rPr lang="en-US" dirty="0" smtClean="0"/>
              <a:t>span vs. Hydrogen Peroxide Concentration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5257800" cy="5111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in involved in heart failure, Parkinson’s disease, Alzheimer’s disease and chronic fatigue syndrome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is an imbalance between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and detoxification of oxidative substances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(Schafer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Buettner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2001)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A buildup of these free radicals can lead to damage in parts of the cell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Oxidative stress is also known to be involved with aging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lifespan of Yeast can be measured using two mechanisms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Replicative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Life Span is the number of times one cell can divide before is senesce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Fabrizio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Longo 2003)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Chronological life span is how long a cell can live without dividing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, (Lai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Jazwinski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specific mechanism of Cellular Aging has yet to be discovered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SIR2, TOR1 and SCH9 are known to be involved in aging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 is involved in an organisms' response to stress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Kaeberlein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Guarente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1998)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TOR1 controls growth by regulating transcription and translation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Zheng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Schreiber 1997, Beck &amp; Hall, 1999)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SCH9 is involved in the G1 phase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(Toda 1988,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Crauwels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resistance to oxidative stress and variation in life span and life-history traits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oxidative stress and chronological life span?</a:t>
            </a:r>
            <a:endParaRPr lang="en-US" sz="2900" dirty="0" smtClean="0">
              <a:solidFill>
                <a:srgbClr val="000000"/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Use 12 strains of yeast whose life span have been characterized in details (Qin &amp; Lu 2006, Qin, Lu &amp; Goldfarb 2008)</a:t>
            </a:r>
            <a:endParaRPr lang="en-US" dirty="0" smtClean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Measure their resistances to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using Hydrogen Peroxide</a:t>
            </a:r>
            <a:endParaRPr lang="en-US" dirty="0" smtClean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Linear regression analysis of oxidative stress resistance and life span.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86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3886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162010" cy="51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9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290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Study the Link between Oxidative Stress and the Aging Process in Yeast</vt:lpstr>
      <vt:lpstr>Slide 2</vt:lpstr>
      <vt:lpstr>Slide 3</vt:lpstr>
      <vt:lpstr>Slide 4</vt:lpstr>
      <vt:lpstr>Hypothesis</vt:lpstr>
      <vt:lpstr>Experimental Design</vt:lpstr>
      <vt:lpstr>Results</vt:lpstr>
      <vt:lpstr>Slide 8</vt:lpstr>
      <vt:lpstr>Slide 9</vt:lpstr>
      <vt:lpstr>Slide 10</vt:lpstr>
      <vt:lpstr>Slide 11</vt:lpstr>
      <vt:lpstr>Slide 12</vt:lpstr>
      <vt:lpstr>Chronological life span vs. Outer Diameter</vt:lpstr>
      <vt:lpstr>Chronological life span vs. Hydrogen Peroxide Concentration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the Link between Oxidative Stress and the Aging Process in Yeast</dc:title>
  <dc:creator>Alisha Caliman</dc:creator>
  <cp:lastModifiedBy>Alisha Caliman</cp:lastModifiedBy>
  <cp:revision>14</cp:revision>
  <dcterms:created xsi:type="dcterms:W3CDTF">2011-04-07T18:55:37Z</dcterms:created>
  <dcterms:modified xsi:type="dcterms:W3CDTF">2011-04-08T16:46:46Z</dcterms:modified>
</cp:coreProperties>
</file>