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5" r:id="rId4"/>
    <p:sldId id="257" r:id="rId5"/>
    <p:sldId id="262" r:id="rId6"/>
    <p:sldId id="263" r:id="rId7"/>
    <p:sldId id="274" r:id="rId8"/>
    <p:sldId id="264" r:id="rId9"/>
    <p:sldId id="269" r:id="rId10"/>
    <p:sldId id="268" r:id="rId11"/>
    <p:sldId id="27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BC9A-BA70-467A-8357-A16DF936336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DF88-577C-4BA4-9313-4E2775FB28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Oxidative stress is also known to be involved with aging</a:t>
            </a:r>
          </a:p>
          <a:p>
            <a:endParaRPr lang="en-US" dirty="0" smtClean="0"/>
          </a:p>
          <a:p>
            <a:r>
              <a:rPr lang="en-US" dirty="0" smtClean="0"/>
              <a:t>Reactive oxidative</a:t>
            </a:r>
            <a:r>
              <a:rPr lang="en-US" baseline="0" dirty="0" smtClean="0"/>
              <a:t>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</a:t>
            </a:r>
            <a:r>
              <a:rPr lang="en-US" baseline="0" dirty="0" smtClean="0"/>
              <a:t> Oxidative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(Yeast as Model to study cellular</a:t>
            </a:r>
            <a:r>
              <a:rPr lang="en-US" baseline="0" dirty="0" smtClean="0"/>
              <a:t> aging in oxidative stress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CC96-DA78-45CC-AEC2-2C1CC76B8CC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the Link between Oxidative Stress and the Aging Process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05000"/>
            <a:ext cx="4093822" cy="40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4278322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Hydrogen Peroxide Concentration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5257800" cy="5111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(Future Directions)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specific mechanism of Cellular Aging has yet to be discovered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SIR2, TOR1 and SCH9 are known to be involved in aging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 is involved in an organisms' response to stress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Kaeberlein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Guarente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1998)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TOR1 controls growth by regulating transcription and translation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Zheng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Schreiber 1997, Beck &amp; Hall, 1999)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SCH9 is involved in the G1 phase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(Toda 1988,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Crauwels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Oxygen Species is a hypothesized cause of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in involved in heart failure, Parkinson’s disease, Alzheimer’s disease and chronic fatigue syndrome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is an imbalance between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and detoxification of oxidative substances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(Schafer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Buettner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2001)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A buildup of these free radicals can lead to damage in parts of the cell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7526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Build-up of Free Radicals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194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Oxidative Stress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Inflammation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Apoptosis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562600"/>
            <a:ext cx="1371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Alzheimer's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53400" y="4648200"/>
            <a:ext cx="914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5562600"/>
            <a:ext cx="1295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Parkinson’s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105400"/>
            <a:ext cx="152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Heart Disease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5117068"/>
            <a:ext cx="8382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Aging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4648200"/>
            <a:ext cx="990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ADHD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6629400" y="2133600"/>
            <a:ext cx="45719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445558">
            <a:off x="6357445" y="40470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3165045" flipH="1">
            <a:off x="7036171" y="4047096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rot="16200000" flipH="1">
            <a:off x="6625160" y="4872558"/>
            <a:ext cx="654164" cy="42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rot="16200000" flipH="1">
            <a:off x="6968060" y="4529658"/>
            <a:ext cx="349364" cy="80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rot="16200000" flipH="1">
            <a:off x="7387160" y="4110558"/>
            <a:ext cx="44564" cy="133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</p:cNvCxnSpPr>
          <p:nvPr/>
        </p:nvCxnSpPr>
        <p:spPr>
          <a:xfrm rot="5400000">
            <a:off x="6181150" y="4286877"/>
            <a:ext cx="47574" cy="979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</p:cNvCxnSpPr>
          <p:nvPr/>
        </p:nvCxnSpPr>
        <p:spPr>
          <a:xfrm rot="10800000" flipV="1">
            <a:off x="6553202" y="4751674"/>
            <a:ext cx="156450" cy="658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 rot="10800000" flipV="1">
            <a:off x="6248402" y="4751674"/>
            <a:ext cx="461250" cy="27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445558">
            <a:off x="7271844" y="30473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3165045" flipH="1">
            <a:off x="5902955" y="3045351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lifespan of Yeast can be measured using two mechanisms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Life Span is the number of times one cell can divide before is senesce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Fabrizio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Longo 2003)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Chronological life span is how long a cell can live without dividing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(Lai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Jazwinski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resistance to oxidative stress and variation in life span and life-history traits?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oxidative stress and chronological life span?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3429000" cy="4724400"/>
          </a:xfrm>
        </p:spPr>
        <p:txBody>
          <a:bodyPr>
            <a:norm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12 strains of yeast whose life span have been characterized in details (Qin &amp; Lu 2006, Qin, Lu &amp; Goldfarb 2008)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962400" y="19812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962400" y="33528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962400" y="44196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2" cstate="print"/>
          <a:srcRect l="7619" r="8571"/>
          <a:stretch>
            <a:fillRect/>
          </a:stretch>
        </p:blipFill>
        <p:spPr bwMode="auto">
          <a:xfrm rot="15940635">
            <a:off x="4307790" y="2420274"/>
            <a:ext cx="601616" cy="1072840"/>
          </a:xfrm>
          <a:prstGeom prst="rect">
            <a:avLst/>
          </a:prstGeom>
          <a:noFill/>
        </p:spPr>
      </p:pic>
      <p:pic>
        <p:nvPicPr>
          <p:cNvPr id="9" name="Picture 4" descr="C:\Users\Alisha Caliman\AppData\Local\Microsoft\Windows\Temporary Internet Files\Content.IE5\AGVI56M8\MC9002909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17013">
            <a:off x="4370007" y="4913641"/>
            <a:ext cx="1267173" cy="1246845"/>
          </a:xfrm>
          <a:prstGeom prst="rect">
            <a:avLst/>
          </a:prstGeom>
          <a:noFill/>
        </p:spPr>
      </p:pic>
      <p:pic>
        <p:nvPicPr>
          <p:cNvPr id="10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752600"/>
            <a:ext cx="1780032" cy="838200"/>
          </a:xfrm>
          <a:prstGeom prst="rect">
            <a:avLst/>
          </a:prstGeom>
          <a:noFill/>
        </p:spPr>
      </p:pic>
      <p:pic>
        <p:nvPicPr>
          <p:cNvPr id="11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2" cstate="print"/>
          <a:srcRect l="7619" r="8571"/>
          <a:stretch>
            <a:fillRect/>
          </a:stretch>
        </p:blipFill>
        <p:spPr bwMode="auto">
          <a:xfrm rot="2795182">
            <a:off x="8246797" y="2412950"/>
            <a:ext cx="601616" cy="1072840"/>
          </a:xfrm>
          <a:prstGeom prst="rect">
            <a:avLst/>
          </a:prstGeom>
          <a:noFill/>
        </p:spPr>
      </p:pic>
      <p:pic>
        <p:nvPicPr>
          <p:cNvPr id="12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429000"/>
            <a:ext cx="1780032" cy="838200"/>
          </a:xfrm>
          <a:prstGeom prst="rect">
            <a:avLst/>
          </a:prstGeom>
          <a:noFill/>
        </p:spPr>
      </p:pic>
      <p:pic>
        <p:nvPicPr>
          <p:cNvPr id="13" name="Picture 4" descr="http://www.mtxlsi.com/bioscreen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876800"/>
            <a:ext cx="1904754" cy="11715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434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Yeast Plate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67600" y="1981200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281940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Hydrogen Peroxide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943600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 amount of Damage</a:t>
            </a:r>
          </a:p>
          <a:p>
            <a:r>
              <a:rPr lang="en-US" b="1" dirty="0" smtClean="0"/>
              <a:t> in Plate using Ruler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5943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Measure </a:t>
            </a:r>
            <a:r>
              <a:rPr lang="en-US" b="1" dirty="0" smtClean="0"/>
              <a:t>Oxidative Stress </a:t>
            </a:r>
          </a:p>
          <a:p>
            <a:pPr algn="ctr"/>
            <a:r>
              <a:rPr lang="en-US" b="1" dirty="0" smtClean="0"/>
              <a:t>Using Linear Regression Analysis</a:t>
            </a:r>
            <a:endParaRPr lang="en-US" b="1" dirty="0"/>
          </a:p>
        </p:txBody>
      </p:sp>
      <p:sp>
        <p:nvSpPr>
          <p:cNvPr id="21" name="Down Arrow 20"/>
          <p:cNvSpPr/>
          <p:nvPr/>
        </p:nvSpPr>
        <p:spPr>
          <a:xfrm>
            <a:off x="4876800" y="38100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620000" y="43434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28600" y="1524000"/>
          <a:ext cx="8686800" cy="5141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5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Death H202 %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M1-2*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M2-8*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101s*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M13*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9830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an increase in Hydrogen Peroxide Concentration, there is an increase in oxidative damage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Outer Diameter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9037"/>
            <a:ext cx="5606806" cy="5478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474</Words>
  <Application>Microsoft Office PowerPoint</Application>
  <PresentationFormat>On-screen Show (4:3)</PresentationFormat>
  <Paragraphs>128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Study the Link between Oxidative Stress and the Aging Process in Yeast</vt:lpstr>
      <vt:lpstr>Reactive Oxygen Species is a hypothesized cause of aging</vt:lpstr>
      <vt:lpstr>Slide 3</vt:lpstr>
      <vt:lpstr>Slide 4</vt:lpstr>
      <vt:lpstr>Hypothesis</vt:lpstr>
      <vt:lpstr>Experimental Design</vt:lpstr>
      <vt:lpstr>Slide 7</vt:lpstr>
      <vt:lpstr>Slide 8</vt:lpstr>
      <vt:lpstr>Chronological life span vs. Outer Diameter</vt:lpstr>
      <vt:lpstr>Slide 10</vt:lpstr>
      <vt:lpstr>Chronological life span vs. Hydrogen Peroxide Concentration</vt:lpstr>
      <vt:lpstr>(Future Directions)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the Link between Oxidative Stress and the Aging Process in Yeast</dc:title>
  <dc:creator>Alisha Caliman</dc:creator>
  <cp:lastModifiedBy>Alisha Caliman</cp:lastModifiedBy>
  <cp:revision>28</cp:revision>
  <dcterms:created xsi:type="dcterms:W3CDTF">2011-04-07T18:55:37Z</dcterms:created>
  <dcterms:modified xsi:type="dcterms:W3CDTF">2011-04-11T18:21:29Z</dcterms:modified>
</cp:coreProperties>
</file>