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E5AA7-3BB7-3846-BD1B-62F958CB5862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147DC-99F6-9949-88BB-F83AF54D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6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charset="0"/>
              </a:rPr>
              <a:t>Figure 6.31 The wobble concept.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2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2598-D3AF-0546-9483-BEBCBF8A9738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096D-0C9B-A743-9D12-278C26C6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2" descr="figure_06_31_unlabe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1"/>
          <a:stretch>
            <a:fillRect/>
          </a:stretch>
        </p:blipFill>
        <p:spPr bwMode="auto">
          <a:xfrm>
            <a:off x="611188" y="584200"/>
            <a:ext cx="7920037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0"/>
            <a:ext cx="1981200" cy="304800"/>
          </a:xfrm>
          <a:noFill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>
                <a:solidFill>
                  <a:schemeClr val="accent2"/>
                </a:solidFill>
                <a:ea typeface="ＭＳ Ｐゴシック" charset="0"/>
              </a:rPr>
              <a:t>Figure 6.31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5413375" y="1706563"/>
            <a:ext cx="1255713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n-US" b="1"/>
              <a:t>Alanine</a:t>
            </a:r>
            <a:br>
              <a:rPr lang="en-US" b="1"/>
            </a:br>
            <a:r>
              <a:rPr lang="en-US" b="1"/>
              <a:t>tRNA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630238" y="3684588"/>
            <a:ext cx="30019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n-US" b="1"/>
              <a:t>Key bases in codon:</a:t>
            </a:r>
            <a:br>
              <a:rPr lang="en-US" b="1"/>
            </a:br>
            <a:r>
              <a:rPr lang="en-US" b="1"/>
              <a:t>anticodon pairing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5848350" y="3663950"/>
            <a:ext cx="2671763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n-US" b="1"/>
              <a:t>Wobble position;</a:t>
            </a:r>
            <a:br>
              <a:rPr lang="en-US" b="1"/>
            </a:br>
            <a:r>
              <a:rPr lang="en-US" b="1"/>
              <a:t>base pairing more</a:t>
            </a:r>
            <a:br>
              <a:rPr lang="en-US" b="1"/>
            </a:br>
            <a:r>
              <a:rPr lang="en-US" b="1"/>
              <a:t>flexible here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6218238" y="5200650"/>
            <a:ext cx="12160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n-US" b="1"/>
              <a:t>mRNA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4233863" y="5795963"/>
            <a:ext cx="11477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n-US" sz="2600" b="1"/>
              <a:t>Codon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6170613" y="3090863"/>
            <a:ext cx="1676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n-US" sz="2600" b="1"/>
              <a:t>Anticodon</a:t>
            </a:r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3294063" y="4179888"/>
            <a:ext cx="873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787" name="Line 11"/>
          <p:cNvSpPr>
            <a:spLocks noChangeShapeType="1"/>
          </p:cNvSpPr>
          <p:nvPr/>
        </p:nvSpPr>
        <p:spPr bwMode="auto">
          <a:xfrm>
            <a:off x="5251450" y="4179888"/>
            <a:ext cx="542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788" name="Line 12"/>
          <p:cNvSpPr>
            <a:spLocks noChangeShapeType="1"/>
          </p:cNvSpPr>
          <p:nvPr/>
        </p:nvSpPr>
        <p:spPr bwMode="auto">
          <a:xfrm flipV="1">
            <a:off x="4179888" y="3121025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789" name="Line 13"/>
          <p:cNvSpPr>
            <a:spLocks noChangeShapeType="1"/>
          </p:cNvSpPr>
          <p:nvPr/>
        </p:nvSpPr>
        <p:spPr bwMode="auto">
          <a:xfrm flipV="1">
            <a:off x="5264150" y="3116263"/>
            <a:ext cx="0" cy="211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790" name="Line 14"/>
          <p:cNvSpPr>
            <a:spLocks noChangeShapeType="1"/>
          </p:cNvSpPr>
          <p:nvPr/>
        </p:nvSpPr>
        <p:spPr bwMode="auto">
          <a:xfrm>
            <a:off x="4179888" y="3122613"/>
            <a:ext cx="1084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791" name="Line 15"/>
          <p:cNvSpPr>
            <a:spLocks noChangeShapeType="1"/>
          </p:cNvSpPr>
          <p:nvPr/>
        </p:nvSpPr>
        <p:spPr bwMode="auto">
          <a:xfrm>
            <a:off x="4205288" y="4967288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792" name="Line 16"/>
          <p:cNvSpPr>
            <a:spLocks noChangeShapeType="1"/>
          </p:cNvSpPr>
          <p:nvPr/>
        </p:nvSpPr>
        <p:spPr bwMode="auto">
          <a:xfrm>
            <a:off x="5251450" y="4967288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793" name="Line 17"/>
          <p:cNvSpPr>
            <a:spLocks noChangeShapeType="1"/>
          </p:cNvSpPr>
          <p:nvPr/>
        </p:nvSpPr>
        <p:spPr bwMode="auto">
          <a:xfrm>
            <a:off x="4206875" y="5172075"/>
            <a:ext cx="104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794" name="Line 18"/>
          <p:cNvSpPr>
            <a:spLocks noChangeShapeType="1"/>
          </p:cNvSpPr>
          <p:nvPr/>
        </p:nvSpPr>
        <p:spPr bwMode="auto">
          <a:xfrm>
            <a:off x="4716463" y="5173663"/>
            <a:ext cx="6350" cy="56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795" name="Line 19"/>
          <p:cNvSpPr>
            <a:spLocks noChangeShapeType="1"/>
          </p:cNvSpPr>
          <p:nvPr/>
        </p:nvSpPr>
        <p:spPr bwMode="auto">
          <a:xfrm>
            <a:off x="5257800" y="3214688"/>
            <a:ext cx="866775" cy="39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9523" name="Date Placeholder 3"/>
          <p:cNvSpPr>
            <a:spLocks/>
          </p:cNvSpPr>
          <p:nvPr/>
        </p:nvSpPr>
        <p:spPr bwMode="auto">
          <a:xfrm>
            <a:off x="152400" y="6604000"/>
            <a:ext cx="228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0E25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1200">
                <a:latin typeface="Times New Roman" charset="0"/>
                <a:cs typeface="Times New Roman" charset="0"/>
              </a:rPr>
              <a:t>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0933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Figure 6.31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6.31</dc:title>
  <dc:creator>Hong</dc:creator>
  <cp:lastModifiedBy>Hong</cp:lastModifiedBy>
  <cp:revision>1</cp:revision>
  <dcterms:created xsi:type="dcterms:W3CDTF">2014-03-20T15:17:11Z</dcterms:created>
  <dcterms:modified xsi:type="dcterms:W3CDTF">2014-03-20T15:17:27Z</dcterms:modified>
</cp:coreProperties>
</file>