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8404800" cy="36576000"/>
  <p:notesSz cx="7315200" cy="9601200"/>
  <p:defaultTextStyle>
    <a:defPPr>
      <a:defRPr lang="en-US"/>
    </a:defPPr>
    <a:lvl1pPr marL="0" algn="l" defTabSz="4284604" rtl="0" eaLnBrk="1" latinLnBrk="0" hangingPunct="1">
      <a:defRPr sz="8400" kern="1200">
        <a:solidFill>
          <a:schemeClr val="tx1"/>
        </a:solidFill>
        <a:latin typeface="+mn-lt"/>
        <a:ea typeface="+mn-ea"/>
        <a:cs typeface="+mn-cs"/>
      </a:defRPr>
    </a:lvl1pPr>
    <a:lvl2pPr marL="2142302" algn="l" defTabSz="4284604" rtl="0" eaLnBrk="1" latinLnBrk="0" hangingPunct="1">
      <a:defRPr sz="8400" kern="1200">
        <a:solidFill>
          <a:schemeClr val="tx1"/>
        </a:solidFill>
        <a:latin typeface="+mn-lt"/>
        <a:ea typeface="+mn-ea"/>
        <a:cs typeface="+mn-cs"/>
      </a:defRPr>
    </a:lvl2pPr>
    <a:lvl3pPr marL="4284604" algn="l" defTabSz="4284604" rtl="0" eaLnBrk="1" latinLnBrk="0" hangingPunct="1">
      <a:defRPr sz="8400" kern="1200">
        <a:solidFill>
          <a:schemeClr val="tx1"/>
        </a:solidFill>
        <a:latin typeface="+mn-lt"/>
        <a:ea typeface="+mn-ea"/>
        <a:cs typeface="+mn-cs"/>
      </a:defRPr>
    </a:lvl3pPr>
    <a:lvl4pPr marL="6426906" algn="l" defTabSz="4284604" rtl="0" eaLnBrk="1" latinLnBrk="0" hangingPunct="1">
      <a:defRPr sz="8400" kern="1200">
        <a:solidFill>
          <a:schemeClr val="tx1"/>
        </a:solidFill>
        <a:latin typeface="+mn-lt"/>
        <a:ea typeface="+mn-ea"/>
        <a:cs typeface="+mn-cs"/>
      </a:defRPr>
    </a:lvl4pPr>
    <a:lvl5pPr marL="8569208" algn="l" defTabSz="4284604" rtl="0" eaLnBrk="1" latinLnBrk="0" hangingPunct="1">
      <a:defRPr sz="8400" kern="1200">
        <a:solidFill>
          <a:schemeClr val="tx1"/>
        </a:solidFill>
        <a:latin typeface="+mn-lt"/>
        <a:ea typeface="+mn-ea"/>
        <a:cs typeface="+mn-cs"/>
      </a:defRPr>
    </a:lvl5pPr>
    <a:lvl6pPr marL="10711510" algn="l" defTabSz="4284604" rtl="0" eaLnBrk="1" latinLnBrk="0" hangingPunct="1">
      <a:defRPr sz="8400" kern="1200">
        <a:solidFill>
          <a:schemeClr val="tx1"/>
        </a:solidFill>
        <a:latin typeface="+mn-lt"/>
        <a:ea typeface="+mn-ea"/>
        <a:cs typeface="+mn-cs"/>
      </a:defRPr>
    </a:lvl6pPr>
    <a:lvl7pPr marL="12853812" algn="l" defTabSz="4284604" rtl="0" eaLnBrk="1" latinLnBrk="0" hangingPunct="1">
      <a:defRPr sz="8400" kern="1200">
        <a:solidFill>
          <a:schemeClr val="tx1"/>
        </a:solidFill>
        <a:latin typeface="+mn-lt"/>
        <a:ea typeface="+mn-ea"/>
        <a:cs typeface="+mn-cs"/>
      </a:defRPr>
    </a:lvl7pPr>
    <a:lvl8pPr marL="14996114" algn="l" defTabSz="4284604" rtl="0" eaLnBrk="1" latinLnBrk="0" hangingPunct="1">
      <a:defRPr sz="8400" kern="1200">
        <a:solidFill>
          <a:schemeClr val="tx1"/>
        </a:solidFill>
        <a:latin typeface="+mn-lt"/>
        <a:ea typeface="+mn-ea"/>
        <a:cs typeface="+mn-cs"/>
      </a:defRPr>
    </a:lvl8pPr>
    <a:lvl9pPr marL="17138416" algn="l" defTabSz="4284604" rtl="0" eaLnBrk="1" latinLnBrk="0" hangingPunct="1">
      <a:defRPr sz="8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9020" autoAdjust="0"/>
    <p:restoredTop sz="94660"/>
  </p:normalViewPr>
  <p:slideViewPr>
    <p:cSldViewPr>
      <p:cViewPr>
        <p:scale>
          <a:sx n="28" d="100"/>
          <a:sy n="28" d="100"/>
        </p:scale>
        <p:origin x="-1696" y="136"/>
      </p:cViewPr>
      <p:guideLst>
        <p:guide orient="horz" pos="11520"/>
        <p:guide pos="12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E85ACF-5502-9D4E-9D26-C7898052598F}" type="doc">
      <dgm:prSet loTypeId="urn:microsoft.com/office/officeart/2005/8/layout/hProcess9" loCatId="" qsTypeId="urn:microsoft.com/office/officeart/2005/8/quickstyle/simple4" qsCatId="simple" csTypeId="urn:microsoft.com/office/officeart/2005/8/colors/accent1_2" csCatId="accent1" phldr="1"/>
      <dgm:spPr/>
      <dgm:t>
        <a:bodyPr/>
        <a:lstStyle/>
        <a:p>
          <a:endParaRPr lang="en-US"/>
        </a:p>
      </dgm:t>
    </dgm:pt>
    <dgm:pt modelId="{CA92889F-52CB-0E41-A99B-F5C5C51C491A}">
      <dgm:prSet/>
      <dgm:spPr/>
      <dgm:t>
        <a:bodyPr/>
        <a:lstStyle/>
        <a:p>
          <a:pPr rtl="0"/>
          <a:r>
            <a:rPr lang="en-US" dirty="0" smtClean="0"/>
            <a:t>NCBI GEO data base</a:t>
          </a:r>
          <a:endParaRPr lang="en-US" dirty="0"/>
        </a:p>
      </dgm:t>
    </dgm:pt>
    <dgm:pt modelId="{72B2F6A4-E04C-134D-B365-7C6F73C55B6B}" type="parTrans" cxnId="{DEDE9EE0-E50A-944D-9185-BAA8FDB7EF0F}">
      <dgm:prSet/>
      <dgm:spPr/>
      <dgm:t>
        <a:bodyPr/>
        <a:lstStyle/>
        <a:p>
          <a:endParaRPr lang="en-US"/>
        </a:p>
      </dgm:t>
    </dgm:pt>
    <dgm:pt modelId="{8776FE76-0783-3643-90EF-7F6FBC77977E}" type="sibTrans" cxnId="{DEDE9EE0-E50A-944D-9185-BAA8FDB7EF0F}">
      <dgm:prSet/>
      <dgm:spPr/>
      <dgm:t>
        <a:bodyPr/>
        <a:lstStyle/>
        <a:p>
          <a:endParaRPr lang="en-US"/>
        </a:p>
      </dgm:t>
    </dgm:pt>
    <dgm:pt modelId="{52052F10-7CFD-444B-973D-2DC9BAED63B9}">
      <dgm:prSet/>
      <dgm:spPr/>
      <dgm:t>
        <a:bodyPr/>
        <a:lstStyle/>
        <a:p>
          <a:pPr rtl="0"/>
          <a:r>
            <a:rPr lang="en-US" dirty="0" smtClean="0"/>
            <a:t>Retrieve Gene expression data sets (GEO Query) </a:t>
          </a:r>
          <a:endParaRPr lang="en-US" dirty="0"/>
        </a:p>
      </dgm:t>
    </dgm:pt>
    <dgm:pt modelId="{81847DF0-05B2-0146-8C48-F64F36643680}" type="parTrans" cxnId="{11261B16-ECA4-2842-B00E-AE6F767A54F3}">
      <dgm:prSet/>
      <dgm:spPr/>
      <dgm:t>
        <a:bodyPr/>
        <a:lstStyle/>
        <a:p>
          <a:endParaRPr lang="en-US"/>
        </a:p>
      </dgm:t>
    </dgm:pt>
    <dgm:pt modelId="{F8DCFEBE-50E3-464B-A934-B283FB18C8BD}" type="sibTrans" cxnId="{11261B16-ECA4-2842-B00E-AE6F767A54F3}">
      <dgm:prSet/>
      <dgm:spPr/>
      <dgm:t>
        <a:bodyPr/>
        <a:lstStyle/>
        <a:p>
          <a:endParaRPr lang="en-US"/>
        </a:p>
      </dgm:t>
    </dgm:pt>
    <dgm:pt modelId="{5A252B02-77D9-2E49-A855-C1E8B631EDEB}">
      <dgm:prSet/>
      <dgm:spPr/>
      <dgm:t>
        <a:bodyPr/>
        <a:lstStyle/>
        <a:p>
          <a:pPr rtl="0"/>
          <a:r>
            <a:rPr lang="en-US" dirty="0" smtClean="0"/>
            <a:t>Calculate CV</a:t>
          </a:r>
          <a:endParaRPr lang="en-US" dirty="0"/>
        </a:p>
      </dgm:t>
    </dgm:pt>
    <dgm:pt modelId="{68E96064-FDEC-154E-BF97-49C6667767F5}" type="parTrans" cxnId="{731F30A0-6770-8649-85F7-B44107A125C1}">
      <dgm:prSet/>
      <dgm:spPr/>
      <dgm:t>
        <a:bodyPr/>
        <a:lstStyle/>
        <a:p>
          <a:endParaRPr lang="en-US"/>
        </a:p>
      </dgm:t>
    </dgm:pt>
    <dgm:pt modelId="{23AA7B02-4480-B442-AAFD-53DFA7638C62}" type="sibTrans" cxnId="{731F30A0-6770-8649-85F7-B44107A125C1}">
      <dgm:prSet/>
      <dgm:spPr/>
      <dgm:t>
        <a:bodyPr/>
        <a:lstStyle/>
        <a:p>
          <a:endParaRPr lang="en-US"/>
        </a:p>
      </dgm:t>
    </dgm:pt>
    <dgm:pt modelId="{C478667C-EFD4-E849-B5AF-3F046181F49B}">
      <dgm:prSet/>
      <dgm:spPr/>
      <dgm:t>
        <a:bodyPr/>
        <a:lstStyle/>
        <a:p>
          <a:pPr rtl="0"/>
          <a:r>
            <a:rPr lang="en-US" dirty="0" smtClean="0"/>
            <a:t>Normalized expression</a:t>
          </a:r>
          <a:endParaRPr lang="en-US" dirty="0"/>
        </a:p>
      </dgm:t>
    </dgm:pt>
    <dgm:pt modelId="{5107C54B-846D-E94C-B716-5DA265629BBA}" type="parTrans" cxnId="{FBFAB648-8132-0F47-995D-A62C193AB2A6}">
      <dgm:prSet/>
      <dgm:spPr/>
      <dgm:t>
        <a:bodyPr/>
        <a:lstStyle/>
        <a:p>
          <a:endParaRPr lang="en-US"/>
        </a:p>
      </dgm:t>
    </dgm:pt>
    <dgm:pt modelId="{6E9F4860-F18F-4C43-94B4-F11211DE7632}" type="sibTrans" cxnId="{FBFAB648-8132-0F47-995D-A62C193AB2A6}">
      <dgm:prSet/>
      <dgm:spPr/>
      <dgm:t>
        <a:bodyPr/>
        <a:lstStyle/>
        <a:p>
          <a:endParaRPr lang="en-US"/>
        </a:p>
      </dgm:t>
    </dgm:pt>
    <dgm:pt modelId="{2F7C105F-C094-4B49-AF23-93BD21CE91CA}">
      <dgm:prSet/>
      <dgm:spPr/>
      <dgm:t>
        <a:bodyPr/>
        <a:lstStyle/>
        <a:p>
          <a:pPr rtl="0"/>
          <a:r>
            <a:rPr lang="en-US" dirty="0" smtClean="0"/>
            <a:t> Compare all data sets. </a:t>
          </a:r>
          <a:endParaRPr lang="en-US" dirty="0"/>
        </a:p>
      </dgm:t>
    </dgm:pt>
    <dgm:pt modelId="{A55B7226-6E2A-8549-A227-0412E46A3A85}" type="parTrans" cxnId="{80A73B73-2ED5-8247-9091-8A8C19B74642}">
      <dgm:prSet/>
      <dgm:spPr/>
      <dgm:t>
        <a:bodyPr/>
        <a:lstStyle/>
        <a:p>
          <a:endParaRPr lang="en-US"/>
        </a:p>
      </dgm:t>
    </dgm:pt>
    <dgm:pt modelId="{36F4CAFA-9EFF-8244-BCF1-E04D776F627D}" type="sibTrans" cxnId="{80A73B73-2ED5-8247-9091-8A8C19B74642}">
      <dgm:prSet/>
      <dgm:spPr/>
      <dgm:t>
        <a:bodyPr/>
        <a:lstStyle/>
        <a:p>
          <a:endParaRPr lang="en-US"/>
        </a:p>
      </dgm:t>
    </dgm:pt>
    <dgm:pt modelId="{2AEC6020-552A-854E-BC37-6F39FBAFC237}" type="pres">
      <dgm:prSet presAssocID="{44E85ACF-5502-9D4E-9D26-C7898052598F}" presName="CompostProcess" presStyleCnt="0">
        <dgm:presLayoutVars>
          <dgm:dir/>
          <dgm:resizeHandles val="exact"/>
        </dgm:presLayoutVars>
      </dgm:prSet>
      <dgm:spPr/>
      <dgm:t>
        <a:bodyPr/>
        <a:lstStyle/>
        <a:p>
          <a:endParaRPr lang="en-US"/>
        </a:p>
      </dgm:t>
    </dgm:pt>
    <dgm:pt modelId="{E55676AE-2140-D24A-8556-0C4C3343972C}" type="pres">
      <dgm:prSet presAssocID="{44E85ACF-5502-9D4E-9D26-C7898052598F}" presName="arrow" presStyleLbl="bgShp" presStyleIdx="0" presStyleCnt="1"/>
      <dgm:spPr/>
    </dgm:pt>
    <dgm:pt modelId="{74B55F58-7CB1-3349-BB69-244C5E839951}" type="pres">
      <dgm:prSet presAssocID="{44E85ACF-5502-9D4E-9D26-C7898052598F}" presName="linearProcess" presStyleCnt="0"/>
      <dgm:spPr/>
    </dgm:pt>
    <dgm:pt modelId="{F9306773-4BC7-FB4D-9E96-B27258A7F457}" type="pres">
      <dgm:prSet presAssocID="{CA92889F-52CB-0E41-A99B-F5C5C51C491A}" presName="textNode" presStyleLbl="node1" presStyleIdx="0" presStyleCnt="5">
        <dgm:presLayoutVars>
          <dgm:bulletEnabled val="1"/>
        </dgm:presLayoutVars>
      </dgm:prSet>
      <dgm:spPr/>
      <dgm:t>
        <a:bodyPr/>
        <a:lstStyle/>
        <a:p>
          <a:endParaRPr lang="en-US"/>
        </a:p>
      </dgm:t>
    </dgm:pt>
    <dgm:pt modelId="{F9C987C0-0D60-CF4D-8B8B-151EDE994D0D}" type="pres">
      <dgm:prSet presAssocID="{8776FE76-0783-3643-90EF-7F6FBC77977E}" presName="sibTrans" presStyleCnt="0"/>
      <dgm:spPr/>
    </dgm:pt>
    <dgm:pt modelId="{DE7AF849-0F29-E44D-9ED7-2C1DFF7A9AEC}" type="pres">
      <dgm:prSet presAssocID="{52052F10-7CFD-444B-973D-2DC9BAED63B9}" presName="textNode" presStyleLbl="node1" presStyleIdx="1" presStyleCnt="5">
        <dgm:presLayoutVars>
          <dgm:bulletEnabled val="1"/>
        </dgm:presLayoutVars>
      </dgm:prSet>
      <dgm:spPr/>
      <dgm:t>
        <a:bodyPr/>
        <a:lstStyle/>
        <a:p>
          <a:endParaRPr lang="en-US"/>
        </a:p>
      </dgm:t>
    </dgm:pt>
    <dgm:pt modelId="{CE6F4986-3582-E448-9ADB-047039E0F3FD}" type="pres">
      <dgm:prSet presAssocID="{F8DCFEBE-50E3-464B-A934-B283FB18C8BD}" presName="sibTrans" presStyleCnt="0"/>
      <dgm:spPr/>
    </dgm:pt>
    <dgm:pt modelId="{59A540BC-4BA9-1848-8D92-1C20ED90E937}" type="pres">
      <dgm:prSet presAssocID="{C478667C-EFD4-E849-B5AF-3F046181F49B}" presName="textNode" presStyleLbl="node1" presStyleIdx="2" presStyleCnt="5">
        <dgm:presLayoutVars>
          <dgm:bulletEnabled val="1"/>
        </dgm:presLayoutVars>
      </dgm:prSet>
      <dgm:spPr/>
      <dgm:t>
        <a:bodyPr/>
        <a:lstStyle/>
        <a:p>
          <a:endParaRPr lang="en-US"/>
        </a:p>
      </dgm:t>
    </dgm:pt>
    <dgm:pt modelId="{CF995308-A79B-0F4F-8FE3-A0E01A6E4519}" type="pres">
      <dgm:prSet presAssocID="{6E9F4860-F18F-4C43-94B4-F11211DE7632}" presName="sibTrans" presStyleCnt="0"/>
      <dgm:spPr/>
    </dgm:pt>
    <dgm:pt modelId="{EA8ECAD7-EDE6-114C-BF9F-483DABEB9E9E}" type="pres">
      <dgm:prSet presAssocID="{5A252B02-77D9-2E49-A855-C1E8B631EDEB}" presName="textNode" presStyleLbl="node1" presStyleIdx="3" presStyleCnt="5">
        <dgm:presLayoutVars>
          <dgm:bulletEnabled val="1"/>
        </dgm:presLayoutVars>
      </dgm:prSet>
      <dgm:spPr/>
      <dgm:t>
        <a:bodyPr/>
        <a:lstStyle/>
        <a:p>
          <a:endParaRPr lang="en-US"/>
        </a:p>
      </dgm:t>
    </dgm:pt>
    <dgm:pt modelId="{0F777600-92FE-AC49-B57B-E02AE810A097}" type="pres">
      <dgm:prSet presAssocID="{23AA7B02-4480-B442-AAFD-53DFA7638C62}" presName="sibTrans" presStyleCnt="0"/>
      <dgm:spPr/>
    </dgm:pt>
    <dgm:pt modelId="{49113FE0-CD49-EF4E-969E-CE47DE07546A}" type="pres">
      <dgm:prSet presAssocID="{2F7C105F-C094-4B49-AF23-93BD21CE91CA}" presName="textNode" presStyleLbl="node1" presStyleIdx="4" presStyleCnt="5">
        <dgm:presLayoutVars>
          <dgm:bulletEnabled val="1"/>
        </dgm:presLayoutVars>
      </dgm:prSet>
      <dgm:spPr/>
      <dgm:t>
        <a:bodyPr/>
        <a:lstStyle/>
        <a:p>
          <a:endParaRPr lang="en-US"/>
        </a:p>
      </dgm:t>
    </dgm:pt>
  </dgm:ptLst>
  <dgm:cxnLst>
    <dgm:cxn modelId="{33A6A098-D82B-EF49-A9AF-57F6E1DD7254}" type="presOf" srcId="{C478667C-EFD4-E849-B5AF-3F046181F49B}" destId="{59A540BC-4BA9-1848-8D92-1C20ED90E937}" srcOrd="0" destOrd="0" presId="urn:microsoft.com/office/officeart/2005/8/layout/hProcess9"/>
    <dgm:cxn modelId="{DEDE9EE0-E50A-944D-9185-BAA8FDB7EF0F}" srcId="{44E85ACF-5502-9D4E-9D26-C7898052598F}" destId="{CA92889F-52CB-0E41-A99B-F5C5C51C491A}" srcOrd="0" destOrd="0" parTransId="{72B2F6A4-E04C-134D-B365-7C6F73C55B6B}" sibTransId="{8776FE76-0783-3643-90EF-7F6FBC77977E}"/>
    <dgm:cxn modelId="{78646E9A-23FA-CB42-9483-DA489958BE0C}" type="presOf" srcId="{2F7C105F-C094-4B49-AF23-93BD21CE91CA}" destId="{49113FE0-CD49-EF4E-969E-CE47DE07546A}" srcOrd="0" destOrd="0" presId="urn:microsoft.com/office/officeart/2005/8/layout/hProcess9"/>
    <dgm:cxn modelId="{11261B16-ECA4-2842-B00E-AE6F767A54F3}" srcId="{44E85ACF-5502-9D4E-9D26-C7898052598F}" destId="{52052F10-7CFD-444B-973D-2DC9BAED63B9}" srcOrd="1" destOrd="0" parTransId="{81847DF0-05B2-0146-8C48-F64F36643680}" sibTransId="{F8DCFEBE-50E3-464B-A934-B283FB18C8BD}"/>
    <dgm:cxn modelId="{DB5C89DF-B771-5A48-A83B-CD224FB3C46E}" type="presOf" srcId="{52052F10-7CFD-444B-973D-2DC9BAED63B9}" destId="{DE7AF849-0F29-E44D-9ED7-2C1DFF7A9AEC}" srcOrd="0" destOrd="0" presId="urn:microsoft.com/office/officeart/2005/8/layout/hProcess9"/>
    <dgm:cxn modelId="{80A73B73-2ED5-8247-9091-8A8C19B74642}" srcId="{44E85ACF-5502-9D4E-9D26-C7898052598F}" destId="{2F7C105F-C094-4B49-AF23-93BD21CE91CA}" srcOrd="4" destOrd="0" parTransId="{A55B7226-6E2A-8549-A227-0412E46A3A85}" sibTransId="{36F4CAFA-9EFF-8244-BCF1-E04D776F627D}"/>
    <dgm:cxn modelId="{9EA6263C-D922-474B-B245-5E6A524ED065}" type="presOf" srcId="{CA92889F-52CB-0E41-A99B-F5C5C51C491A}" destId="{F9306773-4BC7-FB4D-9E96-B27258A7F457}" srcOrd="0" destOrd="0" presId="urn:microsoft.com/office/officeart/2005/8/layout/hProcess9"/>
    <dgm:cxn modelId="{059B7DAD-6D30-2A40-96E6-9D496E83FAC3}" type="presOf" srcId="{44E85ACF-5502-9D4E-9D26-C7898052598F}" destId="{2AEC6020-552A-854E-BC37-6F39FBAFC237}" srcOrd="0" destOrd="0" presId="urn:microsoft.com/office/officeart/2005/8/layout/hProcess9"/>
    <dgm:cxn modelId="{E777A50C-5F6F-3542-BAE8-4113D95487B9}" type="presOf" srcId="{5A252B02-77D9-2E49-A855-C1E8B631EDEB}" destId="{EA8ECAD7-EDE6-114C-BF9F-483DABEB9E9E}" srcOrd="0" destOrd="0" presId="urn:microsoft.com/office/officeart/2005/8/layout/hProcess9"/>
    <dgm:cxn modelId="{FBFAB648-8132-0F47-995D-A62C193AB2A6}" srcId="{44E85ACF-5502-9D4E-9D26-C7898052598F}" destId="{C478667C-EFD4-E849-B5AF-3F046181F49B}" srcOrd="2" destOrd="0" parTransId="{5107C54B-846D-E94C-B716-5DA265629BBA}" sibTransId="{6E9F4860-F18F-4C43-94B4-F11211DE7632}"/>
    <dgm:cxn modelId="{731F30A0-6770-8649-85F7-B44107A125C1}" srcId="{44E85ACF-5502-9D4E-9D26-C7898052598F}" destId="{5A252B02-77D9-2E49-A855-C1E8B631EDEB}" srcOrd="3" destOrd="0" parTransId="{68E96064-FDEC-154E-BF97-49C6667767F5}" sibTransId="{23AA7B02-4480-B442-AAFD-53DFA7638C62}"/>
    <dgm:cxn modelId="{8FBE5CED-EFB1-1947-B447-8E383B9A4C10}" type="presParOf" srcId="{2AEC6020-552A-854E-BC37-6F39FBAFC237}" destId="{E55676AE-2140-D24A-8556-0C4C3343972C}" srcOrd="0" destOrd="0" presId="urn:microsoft.com/office/officeart/2005/8/layout/hProcess9"/>
    <dgm:cxn modelId="{3F7A4EC7-1015-274B-989C-D5EF32B7BB9D}" type="presParOf" srcId="{2AEC6020-552A-854E-BC37-6F39FBAFC237}" destId="{74B55F58-7CB1-3349-BB69-244C5E839951}" srcOrd="1" destOrd="0" presId="urn:microsoft.com/office/officeart/2005/8/layout/hProcess9"/>
    <dgm:cxn modelId="{79DC7F6D-D6E0-E841-811C-D39FA914DCC0}" type="presParOf" srcId="{74B55F58-7CB1-3349-BB69-244C5E839951}" destId="{F9306773-4BC7-FB4D-9E96-B27258A7F457}" srcOrd="0" destOrd="0" presId="urn:microsoft.com/office/officeart/2005/8/layout/hProcess9"/>
    <dgm:cxn modelId="{405E33AF-F4C6-2E4D-B25B-8D6A715D8754}" type="presParOf" srcId="{74B55F58-7CB1-3349-BB69-244C5E839951}" destId="{F9C987C0-0D60-CF4D-8B8B-151EDE994D0D}" srcOrd="1" destOrd="0" presId="urn:microsoft.com/office/officeart/2005/8/layout/hProcess9"/>
    <dgm:cxn modelId="{DBBC9F39-AAB3-1C42-A1D0-16C3E359C32B}" type="presParOf" srcId="{74B55F58-7CB1-3349-BB69-244C5E839951}" destId="{DE7AF849-0F29-E44D-9ED7-2C1DFF7A9AEC}" srcOrd="2" destOrd="0" presId="urn:microsoft.com/office/officeart/2005/8/layout/hProcess9"/>
    <dgm:cxn modelId="{B8F96799-8CC4-2E47-8B00-D8DADF7BF9CF}" type="presParOf" srcId="{74B55F58-7CB1-3349-BB69-244C5E839951}" destId="{CE6F4986-3582-E448-9ADB-047039E0F3FD}" srcOrd="3" destOrd="0" presId="urn:microsoft.com/office/officeart/2005/8/layout/hProcess9"/>
    <dgm:cxn modelId="{EDCC51AE-6C92-A64E-9D43-3D47DE811EF3}" type="presParOf" srcId="{74B55F58-7CB1-3349-BB69-244C5E839951}" destId="{59A540BC-4BA9-1848-8D92-1C20ED90E937}" srcOrd="4" destOrd="0" presId="urn:microsoft.com/office/officeart/2005/8/layout/hProcess9"/>
    <dgm:cxn modelId="{42660AB4-D409-2740-89B5-78E26922640C}" type="presParOf" srcId="{74B55F58-7CB1-3349-BB69-244C5E839951}" destId="{CF995308-A79B-0F4F-8FE3-A0E01A6E4519}" srcOrd="5" destOrd="0" presId="urn:microsoft.com/office/officeart/2005/8/layout/hProcess9"/>
    <dgm:cxn modelId="{991EF70E-0778-A74D-B456-D25235E488FD}" type="presParOf" srcId="{74B55F58-7CB1-3349-BB69-244C5E839951}" destId="{EA8ECAD7-EDE6-114C-BF9F-483DABEB9E9E}" srcOrd="6" destOrd="0" presId="urn:microsoft.com/office/officeart/2005/8/layout/hProcess9"/>
    <dgm:cxn modelId="{4E1D69D8-51F8-6C44-BF36-30CF995D9AE1}" type="presParOf" srcId="{74B55F58-7CB1-3349-BB69-244C5E839951}" destId="{0F777600-92FE-AC49-B57B-E02AE810A097}" srcOrd="7" destOrd="0" presId="urn:microsoft.com/office/officeart/2005/8/layout/hProcess9"/>
    <dgm:cxn modelId="{5B05E52A-5FCE-0F44-96B3-491F0DF832CF}" type="presParOf" srcId="{74B55F58-7CB1-3349-BB69-244C5E839951}" destId="{49113FE0-CD49-EF4E-969E-CE47DE07546A}" srcOrd="8" destOrd="0" presId="urn:microsoft.com/office/officeart/2005/8/layout/hProcess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A362F9-61AA-1E40-B122-9145BA00DEA8}" type="doc">
      <dgm:prSet loTypeId="urn:microsoft.com/office/officeart/2005/8/layout/process1" loCatId="" qsTypeId="urn:microsoft.com/office/officeart/2005/8/quickstyle/simple4" qsCatId="simple" csTypeId="urn:microsoft.com/office/officeart/2005/8/colors/accent1_2" csCatId="accent1" phldr="1"/>
      <dgm:spPr/>
      <dgm:t>
        <a:bodyPr/>
        <a:lstStyle/>
        <a:p>
          <a:endParaRPr lang="en-US"/>
        </a:p>
      </dgm:t>
    </dgm:pt>
    <dgm:pt modelId="{2CCE5263-8032-B44F-A866-0822F4C9E1A5}">
      <dgm:prSet phldrT="[Text]"/>
      <dgm:spPr/>
      <dgm:t>
        <a:bodyPr/>
        <a:lstStyle/>
        <a:p>
          <a:r>
            <a:rPr lang="en-US" dirty="0" smtClean="0"/>
            <a:t>Fluctuation of gene expression events in different conditions</a:t>
          </a:r>
          <a:endParaRPr lang="en-US" dirty="0"/>
        </a:p>
      </dgm:t>
    </dgm:pt>
    <dgm:pt modelId="{A74013C6-43C5-FB4C-A0CA-D0D9535ABAA0}" type="parTrans" cxnId="{01F98197-C51A-2A47-802A-59FB86A038CC}">
      <dgm:prSet/>
      <dgm:spPr/>
      <dgm:t>
        <a:bodyPr/>
        <a:lstStyle/>
        <a:p>
          <a:endParaRPr lang="en-US"/>
        </a:p>
      </dgm:t>
    </dgm:pt>
    <dgm:pt modelId="{D723F559-6F98-7447-B663-A612947D997E}" type="sibTrans" cxnId="{01F98197-C51A-2A47-802A-59FB86A038CC}">
      <dgm:prSet/>
      <dgm:spPr/>
      <dgm:t>
        <a:bodyPr/>
        <a:lstStyle/>
        <a:p>
          <a:endParaRPr lang="en-US" dirty="0"/>
        </a:p>
      </dgm:t>
    </dgm:pt>
    <dgm:pt modelId="{808F12F4-FCFB-974B-B222-16DFA51DD5A2}">
      <dgm:prSet phldrT="[Text]"/>
      <dgm:spPr/>
      <dgm:t>
        <a:bodyPr/>
        <a:lstStyle/>
        <a:p>
          <a:r>
            <a:rPr lang="en-US" dirty="0" smtClean="0"/>
            <a:t>Robustness of gene network</a:t>
          </a:r>
          <a:endParaRPr lang="en-US" dirty="0"/>
        </a:p>
      </dgm:t>
    </dgm:pt>
    <dgm:pt modelId="{DD3FD2D9-DCE0-094F-8FCD-D4A14E8748F0}" type="parTrans" cxnId="{89A4A410-F53D-214A-8DCF-A1263E4B8ECD}">
      <dgm:prSet/>
      <dgm:spPr/>
      <dgm:t>
        <a:bodyPr/>
        <a:lstStyle/>
        <a:p>
          <a:endParaRPr lang="en-US"/>
        </a:p>
      </dgm:t>
    </dgm:pt>
    <dgm:pt modelId="{F92346D7-2340-F244-BAE1-9FA3DB900201}" type="sibTrans" cxnId="{89A4A410-F53D-214A-8DCF-A1263E4B8ECD}">
      <dgm:prSet/>
      <dgm:spPr/>
      <dgm:t>
        <a:bodyPr/>
        <a:lstStyle/>
        <a:p>
          <a:endParaRPr lang="en-US" dirty="0"/>
        </a:p>
      </dgm:t>
    </dgm:pt>
    <dgm:pt modelId="{E5415BF3-C670-A144-ADA8-69C917C2ACBC}">
      <dgm:prSet phldrT="[Text]"/>
      <dgm:spPr/>
      <dgm:t>
        <a:bodyPr/>
        <a:lstStyle/>
        <a:p>
          <a:r>
            <a:rPr lang="en-US" dirty="0" smtClean="0"/>
            <a:t>Cellular Aging</a:t>
          </a:r>
          <a:endParaRPr lang="en-US" dirty="0"/>
        </a:p>
      </dgm:t>
    </dgm:pt>
    <dgm:pt modelId="{2CE4834C-9F85-2E45-B555-CA6B6E01A31E}" type="parTrans" cxnId="{EE4C85DF-84C9-8948-B1B7-84EFA04BA6FC}">
      <dgm:prSet/>
      <dgm:spPr/>
      <dgm:t>
        <a:bodyPr/>
        <a:lstStyle/>
        <a:p>
          <a:endParaRPr lang="en-US"/>
        </a:p>
      </dgm:t>
    </dgm:pt>
    <dgm:pt modelId="{C27BA572-2E58-B94B-98CD-C99D5816719C}" type="sibTrans" cxnId="{EE4C85DF-84C9-8948-B1B7-84EFA04BA6FC}">
      <dgm:prSet/>
      <dgm:spPr/>
      <dgm:t>
        <a:bodyPr/>
        <a:lstStyle/>
        <a:p>
          <a:endParaRPr lang="en-US"/>
        </a:p>
      </dgm:t>
    </dgm:pt>
    <dgm:pt modelId="{1709B6F9-EC3A-5046-84AB-C95D6BFD7FC8}" type="pres">
      <dgm:prSet presAssocID="{67A362F9-61AA-1E40-B122-9145BA00DEA8}" presName="Name0" presStyleCnt="0">
        <dgm:presLayoutVars>
          <dgm:dir/>
          <dgm:resizeHandles val="exact"/>
        </dgm:presLayoutVars>
      </dgm:prSet>
      <dgm:spPr/>
      <dgm:t>
        <a:bodyPr/>
        <a:lstStyle/>
        <a:p>
          <a:endParaRPr lang="en-US"/>
        </a:p>
      </dgm:t>
    </dgm:pt>
    <dgm:pt modelId="{7BB64C19-D779-9B4B-8CA5-67AB755C5D6C}" type="pres">
      <dgm:prSet presAssocID="{2CCE5263-8032-B44F-A866-0822F4C9E1A5}" presName="node" presStyleLbl="node1" presStyleIdx="0" presStyleCnt="3">
        <dgm:presLayoutVars>
          <dgm:bulletEnabled val="1"/>
        </dgm:presLayoutVars>
      </dgm:prSet>
      <dgm:spPr/>
      <dgm:t>
        <a:bodyPr/>
        <a:lstStyle/>
        <a:p>
          <a:endParaRPr lang="en-US"/>
        </a:p>
      </dgm:t>
    </dgm:pt>
    <dgm:pt modelId="{1CCF06BB-8D9B-FF4B-8762-1177F908056F}" type="pres">
      <dgm:prSet presAssocID="{D723F559-6F98-7447-B663-A612947D997E}" presName="sibTrans" presStyleLbl="sibTrans2D1" presStyleIdx="0" presStyleCnt="2"/>
      <dgm:spPr/>
      <dgm:t>
        <a:bodyPr/>
        <a:lstStyle/>
        <a:p>
          <a:endParaRPr lang="en-US"/>
        </a:p>
      </dgm:t>
    </dgm:pt>
    <dgm:pt modelId="{BFBB2568-48C6-A544-9053-4691D3FB729A}" type="pres">
      <dgm:prSet presAssocID="{D723F559-6F98-7447-B663-A612947D997E}" presName="connectorText" presStyleLbl="sibTrans2D1" presStyleIdx="0" presStyleCnt="2"/>
      <dgm:spPr/>
      <dgm:t>
        <a:bodyPr/>
        <a:lstStyle/>
        <a:p>
          <a:endParaRPr lang="en-US"/>
        </a:p>
      </dgm:t>
    </dgm:pt>
    <dgm:pt modelId="{324B924F-8D5D-B644-959D-630226A57694}" type="pres">
      <dgm:prSet presAssocID="{808F12F4-FCFB-974B-B222-16DFA51DD5A2}" presName="node" presStyleLbl="node1" presStyleIdx="1" presStyleCnt="3">
        <dgm:presLayoutVars>
          <dgm:bulletEnabled val="1"/>
        </dgm:presLayoutVars>
      </dgm:prSet>
      <dgm:spPr/>
      <dgm:t>
        <a:bodyPr/>
        <a:lstStyle/>
        <a:p>
          <a:endParaRPr lang="en-US"/>
        </a:p>
      </dgm:t>
    </dgm:pt>
    <dgm:pt modelId="{9A6B3774-E17D-824C-A1C5-0D32195BA145}" type="pres">
      <dgm:prSet presAssocID="{F92346D7-2340-F244-BAE1-9FA3DB900201}" presName="sibTrans" presStyleLbl="sibTrans2D1" presStyleIdx="1" presStyleCnt="2"/>
      <dgm:spPr/>
      <dgm:t>
        <a:bodyPr/>
        <a:lstStyle/>
        <a:p>
          <a:endParaRPr lang="en-US"/>
        </a:p>
      </dgm:t>
    </dgm:pt>
    <dgm:pt modelId="{4DB93D42-4702-CA46-8B3D-AD2BD10EB548}" type="pres">
      <dgm:prSet presAssocID="{F92346D7-2340-F244-BAE1-9FA3DB900201}" presName="connectorText" presStyleLbl="sibTrans2D1" presStyleIdx="1" presStyleCnt="2"/>
      <dgm:spPr/>
      <dgm:t>
        <a:bodyPr/>
        <a:lstStyle/>
        <a:p>
          <a:endParaRPr lang="en-US"/>
        </a:p>
      </dgm:t>
    </dgm:pt>
    <dgm:pt modelId="{79800471-1E0B-E148-8C60-23F5EA037480}" type="pres">
      <dgm:prSet presAssocID="{E5415BF3-C670-A144-ADA8-69C917C2ACBC}" presName="node" presStyleLbl="node1" presStyleIdx="2" presStyleCnt="3" custLinFactNeighborX="6818" custLinFactNeighborY="-837">
        <dgm:presLayoutVars>
          <dgm:bulletEnabled val="1"/>
        </dgm:presLayoutVars>
      </dgm:prSet>
      <dgm:spPr/>
      <dgm:t>
        <a:bodyPr/>
        <a:lstStyle/>
        <a:p>
          <a:endParaRPr lang="en-US"/>
        </a:p>
      </dgm:t>
    </dgm:pt>
  </dgm:ptLst>
  <dgm:cxnLst>
    <dgm:cxn modelId="{E9B83675-46AF-4E44-B710-CCDD4D299937}" type="presOf" srcId="{F92346D7-2340-F244-BAE1-9FA3DB900201}" destId="{9A6B3774-E17D-824C-A1C5-0D32195BA145}" srcOrd="0" destOrd="0" presId="urn:microsoft.com/office/officeart/2005/8/layout/process1"/>
    <dgm:cxn modelId="{89A4A410-F53D-214A-8DCF-A1263E4B8ECD}" srcId="{67A362F9-61AA-1E40-B122-9145BA00DEA8}" destId="{808F12F4-FCFB-974B-B222-16DFA51DD5A2}" srcOrd="1" destOrd="0" parTransId="{DD3FD2D9-DCE0-094F-8FCD-D4A14E8748F0}" sibTransId="{F92346D7-2340-F244-BAE1-9FA3DB900201}"/>
    <dgm:cxn modelId="{E99763D6-B292-D642-85C1-31E78AB0EE14}" type="presOf" srcId="{D723F559-6F98-7447-B663-A612947D997E}" destId="{BFBB2568-48C6-A544-9053-4691D3FB729A}" srcOrd="1" destOrd="0" presId="urn:microsoft.com/office/officeart/2005/8/layout/process1"/>
    <dgm:cxn modelId="{C1C0EEDE-711D-164D-B89C-56FC2D072B5F}" type="presOf" srcId="{F92346D7-2340-F244-BAE1-9FA3DB900201}" destId="{4DB93D42-4702-CA46-8B3D-AD2BD10EB548}" srcOrd="1" destOrd="0" presId="urn:microsoft.com/office/officeart/2005/8/layout/process1"/>
    <dgm:cxn modelId="{0FED8C89-5C72-BD4C-A6DF-8D96D897C848}" type="presOf" srcId="{67A362F9-61AA-1E40-B122-9145BA00DEA8}" destId="{1709B6F9-EC3A-5046-84AB-C95D6BFD7FC8}" srcOrd="0" destOrd="0" presId="urn:microsoft.com/office/officeart/2005/8/layout/process1"/>
    <dgm:cxn modelId="{01F98197-C51A-2A47-802A-59FB86A038CC}" srcId="{67A362F9-61AA-1E40-B122-9145BA00DEA8}" destId="{2CCE5263-8032-B44F-A866-0822F4C9E1A5}" srcOrd="0" destOrd="0" parTransId="{A74013C6-43C5-FB4C-A0CA-D0D9535ABAA0}" sibTransId="{D723F559-6F98-7447-B663-A612947D997E}"/>
    <dgm:cxn modelId="{EE4C85DF-84C9-8948-B1B7-84EFA04BA6FC}" srcId="{67A362F9-61AA-1E40-B122-9145BA00DEA8}" destId="{E5415BF3-C670-A144-ADA8-69C917C2ACBC}" srcOrd="2" destOrd="0" parTransId="{2CE4834C-9F85-2E45-B555-CA6B6E01A31E}" sibTransId="{C27BA572-2E58-B94B-98CD-C99D5816719C}"/>
    <dgm:cxn modelId="{2B6EEA5F-B39A-174C-A084-F8C9A742D56A}" type="presOf" srcId="{2CCE5263-8032-B44F-A866-0822F4C9E1A5}" destId="{7BB64C19-D779-9B4B-8CA5-67AB755C5D6C}" srcOrd="0" destOrd="0" presId="urn:microsoft.com/office/officeart/2005/8/layout/process1"/>
    <dgm:cxn modelId="{86168078-FE7F-704D-B6C5-1213FFACDB3A}" type="presOf" srcId="{D723F559-6F98-7447-B663-A612947D997E}" destId="{1CCF06BB-8D9B-FF4B-8762-1177F908056F}" srcOrd="0" destOrd="0" presId="urn:microsoft.com/office/officeart/2005/8/layout/process1"/>
    <dgm:cxn modelId="{41ECC4B8-B36D-D24D-96B1-FE0CC77952C2}" type="presOf" srcId="{E5415BF3-C670-A144-ADA8-69C917C2ACBC}" destId="{79800471-1E0B-E148-8C60-23F5EA037480}" srcOrd="0" destOrd="0" presId="urn:microsoft.com/office/officeart/2005/8/layout/process1"/>
    <dgm:cxn modelId="{9E9EE817-96A3-6D47-B852-8A9A3EA827F9}" type="presOf" srcId="{808F12F4-FCFB-974B-B222-16DFA51DD5A2}" destId="{324B924F-8D5D-B644-959D-630226A57694}" srcOrd="0" destOrd="0" presId="urn:microsoft.com/office/officeart/2005/8/layout/process1"/>
    <dgm:cxn modelId="{7922DE37-C0B0-CA46-AFF9-260046823053}" type="presParOf" srcId="{1709B6F9-EC3A-5046-84AB-C95D6BFD7FC8}" destId="{7BB64C19-D779-9B4B-8CA5-67AB755C5D6C}" srcOrd="0" destOrd="0" presId="urn:microsoft.com/office/officeart/2005/8/layout/process1"/>
    <dgm:cxn modelId="{2D3DC168-1884-304D-B1F7-8AC6F14CC872}" type="presParOf" srcId="{1709B6F9-EC3A-5046-84AB-C95D6BFD7FC8}" destId="{1CCF06BB-8D9B-FF4B-8762-1177F908056F}" srcOrd="1" destOrd="0" presId="urn:microsoft.com/office/officeart/2005/8/layout/process1"/>
    <dgm:cxn modelId="{963BBE5A-A95A-C74C-A0CB-568A57487CFE}" type="presParOf" srcId="{1CCF06BB-8D9B-FF4B-8762-1177F908056F}" destId="{BFBB2568-48C6-A544-9053-4691D3FB729A}" srcOrd="0" destOrd="0" presId="urn:microsoft.com/office/officeart/2005/8/layout/process1"/>
    <dgm:cxn modelId="{4CE5E68E-DDBA-3E48-9C05-925BAAB4D416}" type="presParOf" srcId="{1709B6F9-EC3A-5046-84AB-C95D6BFD7FC8}" destId="{324B924F-8D5D-B644-959D-630226A57694}" srcOrd="2" destOrd="0" presId="urn:microsoft.com/office/officeart/2005/8/layout/process1"/>
    <dgm:cxn modelId="{84A15B19-A4D8-FA4C-A022-2DEF7ADD3854}" type="presParOf" srcId="{1709B6F9-EC3A-5046-84AB-C95D6BFD7FC8}" destId="{9A6B3774-E17D-824C-A1C5-0D32195BA145}" srcOrd="3" destOrd="0" presId="urn:microsoft.com/office/officeart/2005/8/layout/process1"/>
    <dgm:cxn modelId="{826712CB-7C0D-3A45-8536-B067EBDE5130}" type="presParOf" srcId="{9A6B3774-E17D-824C-A1C5-0D32195BA145}" destId="{4DB93D42-4702-CA46-8B3D-AD2BD10EB548}" srcOrd="0" destOrd="0" presId="urn:microsoft.com/office/officeart/2005/8/layout/process1"/>
    <dgm:cxn modelId="{22D4B410-459D-9E4B-A671-E11A15AB92A0}" type="presParOf" srcId="{1709B6F9-EC3A-5046-84AB-C95D6BFD7FC8}" destId="{79800471-1E0B-E148-8C60-23F5EA037480}" srcOrd="4" destOrd="0" presId="urn:microsoft.com/office/officeart/2005/8/layout/process1"/>
  </dgm:cxnLst>
  <dgm:bg/>
  <dgm:whole/>
  <dgm:extLst>
    <a:ext uri="http://schemas.microsoft.com/office/drawing/2008/diagram">
      <dsp:dataModelExt xmlns:dsp="http://schemas.microsoft.com/office/drawing/2008/diagram" relId="rId2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5676AE-2140-D24A-8556-0C4C3343972C}">
      <dsp:nvSpPr>
        <dsp:cNvPr id="0" name=""/>
        <dsp:cNvSpPr/>
      </dsp:nvSpPr>
      <dsp:spPr>
        <a:xfrm>
          <a:off x="742949" y="0"/>
          <a:ext cx="8420099" cy="3282578"/>
        </a:xfrm>
        <a:prstGeom prst="rightArrow">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F9306773-4BC7-FB4D-9E96-B27258A7F457}">
      <dsp:nvSpPr>
        <dsp:cNvPr id="0" name=""/>
        <dsp:cNvSpPr/>
      </dsp:nvSpPr>
      <dsp:spPr>
        <a:xfrm>
          <a:off x="4353" y="984773"/>
          <a:ext cx="1903325" cy="131303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NCBI GEO data base</a:t>
          </a:r>
          <a:endParaRPr lang="en-US" sz="1800" kern="1200" dirty="0"/>
        </a:p>
      </dsp:txBody>
      <dsp:txXfrm>
        <a:off x="68450" y="1048870"/>
        <a:ext cx="1775131" cy="1184837"/>
      </dsp:txXfrm>
    </dsp:sp>
    <dsp:sp modelId="{DE7AF849-0F29-E44D-9ED7-2C1DFF7A9AEC}">
      <dsp:nvSpPr>
        <dsp:cNvPr id="0" name=""/>
        <dsp:cNvSpPr/>
      </dsp:nvSpPr>
      <dsp:spPr>
        <a:xfrm>
          <a:off x="2002844" y="984773"/>
          <a:ext cx="1903325" cy="131303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Retrieve Gene expression data sets (GEO Query) </a:t>
          </a:r>
          <a:endParaRPr lang="en-US" sz="1800" kern="1200" dirty="0"/>
        </a:p>
      </dsp:txBody>
      <dsp:txXfrm>
        <a:off x="2066941" y="1048870"/>
        <a:ext cx="1775131" cy="1184837"/>
      </dsp:txXfrm>
    </dsp:sp>
    <dsp:sp modelId="{59A540BC-4BA9-1848-8D92-1C20ED90E937}">
      <dsp:nvSpPr>
        <dsp:cNvPr id="0" name=""/>
        <dsp:cNvSpPr/>
      </dsp:nvSpPr>
      <dsp:spPr>
        <a:xfrm>
          <a:off x="4001336" y="984773"/>
          <a:ext cx="1903325" cy="131303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Normalized expression</a:t>
          </a:r>
          <a:endParaRPr lang="en-US" sz="1800" kern="1200" dirty="0"/>
        </a:p>
      </dsp:txBody>
      <dsp:txXfrm>
        <a:off x="4065433" y="1048870"/>
        <a:ext cx="1775131" cy="1184837"/>
      </dsp:txXfrm>
    </dsp:sp>
    <dsp:sp modelId="{EA8ECAD7-EDE6-114C-BF9F-483DABEB9E9E}">
      <dsp:nvSpPr>
        <dsp:cNvPr id="0" name=""/>
        <dsp:cNvSpPr/>
      </dsp:nvSpPr>
      <dsp:spPr>
        <a:xfrm>
          <a:off x="5999828" y="984773"/>
          <a:ext cx="1903325" cy="131303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Calculate CV</a:t>
          </a:r>
          <a:endParaRPr lang="en-US" sz="1800" kern="1200" dirty="0"/>
        </a:p>
      </dsp:txBody>
      <dsp:txXfrm>
        <a:off x="6063925" y="1048870"/>
        <a:ext cx="1775131" cy="1184837"/>
      </dsp:txXfrm>
    </dsp:sp>
    <dsp:sp modelId="{49113FE0-CD49-EF4E-969E-CE47DE07546A}">
      <dsp:nvSpPr>
        <dsp:cNvPr id="0" name=""/>
        <dsp:cNvSpPr/>
      </dsp:nvSpPr>
      <dsp:spPr>
        <a:xfrm>
          <a:off x="7998320" y="984773"/>
          <a:ext cx="1903325" cy="131303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 Compare all data sets. </a:t>
          </a:r>
          <a:endParaRPr lang="en-US" sz="1800" kern="1200" dirty="0"/>
        </a:p>
      </dsp:txBody>
      <dsp:txXfrm>
        <a:off x="8062417" y="1048870"/>
        <a:ext cx="1775131" cy="11848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B64C19-D779-9B4B-8CA5-67AB755C5D6C}">
      <dsp:nvSpPr>
        <dsp:cNvPr id="0" name=""/>
        <dsp:cNvSpPr/>
      </dsp:nvSpPr>
      <dsp:spPr>
        <a:xfrm>
          <a:off x="10447" y="930086"/>
          <a:ext cx="3122711" cy="187362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Fluctuation of gene expression events in different conditions</a:t>
          </a:r>
          <a:endParaRPr lang="en-US" sz="2800" kern="1200" dirty="0"/>
        </a:p>
      </dsp:txBody>
      <dsp:txXfrm>
        <a:off x="65324" y="984963"/>
        <a:ext cx="3012957" cy="1763873"/>
      </dsp:txXfrm>
    </dsp:sp>
    <dsp:sp modelId="{1CCF06BB-8D9B-FF4B-8762-1177F908056F}">
      <dsp:nvSpPr>
        <dsp:cNvPr id="0" name=""/>
        <dsp:cNvSpPr/>
      </dsp:nvSpPr>
      <dsp:spPr>
        <a:xfrm>
          <a:off x="3445430" y="1479683"/>
          <a:ext cx="662014" cy="774432"/>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dirty="0"/>
        </a:p>
      </dsp:txBody>
      <dsp:txXfrm>
        <a:off x="3445430" y="1634569"/>
        <a:ext cx="463410" cy="464660"/>
      </dsp:txXfrm>
    </dsp:sp>
    <dsp:sp modelId="{324B924F-8D5D-B644-959D-630226A57694}">
      <dsp:nvSpPr>
        <dsp:cNvPr id="0" name=""/>
        <dsp:cNvSpPr/>
      </dsp:nvSpPr>
      <dsp:spPr>
        <a:xfrm>
          <a:off x="4382244" y="930086"/>
          <a:ext cx="3122711" cy="187362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Robustness of gene network</a:t>
          </a:r>
          <a:endParaRPr lang="en-US" sz="2800" kern="1200" dirty="0"/>
        </a:p>
      </dsp:txBody>
      <dsp:txXfrm>
        <a:off x="4437121" y="984963"/>
        <a:ext cx="3012957" cy="1763873"/>
      </dsp:txXfrm>
    </dsp:sp>
    <dsp:sp modelId="{9A6B3774-E17D-824C-A1C5-0D32195BA145}">
      <dsp:nvSpPr>
        <dsp:cNvPr id="0" name=""/>
        <dsp:cNvSpPr/>
      </dsp:nvSpPr>
      <dsp:spPr>
        <a:xfrm rot="21587698">
          <a:off x="7819836" y="1471775"/>
          <a:ext cx="667556" cy="774432"/>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dirty="0"/>
        </a:p>
      </dsp:txBody>
      <dsp:txXfrm>
        <a:off x="7819837" y="1627019"/>
        <a:ext cx="467289" cy="464660"/>
      </dsp:txXfrm>
    </dsp:sp>
    <dsp:sp modelId="{79800471-1E0B-E148-8C60-23F5EA037480}">
      <dsp:nvSpPr>
        <dsp:cNvPr id="0" name=""/>
        <dsp:cNvSpPr/>
      </dsp:nvSpPr>
      <dsp:spPr>
        <a:xfrm>
          <a:off x="8764488" y="914404"/>
          <a:ext cx="3122711" cy="187362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Cellular Aging</a:t>
          </a:r>
          <a:endParaRPr lang="en-US" sz="2800" kern="1200" dirty="0"/>
        </a:p>
      </dsp:txBody>
      <dsp:txXfrm>
        <a:off x="8819365" y="969281"/>
        <a:ext cx="3012957" cy="176387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fld id="{DFED2812-4B94-DD49-A09D-97C3D9BD2280}" type="datetimeFigureOut">
              <a:rPr lang="en-US" smtClean="0"/>
              <a:pPr/>
              <a:t>4/12/16</a:t>
            </a:fld>
            <a:endParaRPr lang="en-US" dirty="0"/>
          </a:p>
        </p:txBody>
      </p:sp>
      <p:sp>
        <p:nvSpPr>
          <p:cNvPr id="4" name="Slide Image Placeholder 3"/>
          <p:cNvSpPr>
            <a:spLocks noGrp="1" noRot="1" noChangeAspect="1"/>
          </p:cNvSpPr>
          <p:nvPr>
            <p:ph type="sldImg" idx="2"/>
          </p:nvPr>
        </p:nvSpPr>
        <p:spPr>
          <a:xfrm>
            <a:off x="1766888" y="720725"/>
            <a:ext cx="3781425" cy="36004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fld id="{59D2A180-DD38-7748-BC1F-C3C1D6C9C45C}" type="slidenum">
              <a:rPr lang="en-US" smtClean="0"/>
              <a:pPr/>
              <a:t>‹#›</a:t>
            </a:fld>
            <a:endParaRPr lang="en-US" dirty="0"/>
          </a:p>
        </p:txBody>
      </p:sp>
    </p:spTree>
    <p:extLst>
      <p:ext uri="{BB962C8B-B14F-4D97-AF65-F5344CB8AC3E}">
        <p14:creationId xmlns:p14="http://schemas.microsoft.com/office/powerpoint/2010/main" val="120563280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Long tail distribution </a:t>
            </a:r>
            <a:endParaRPr lang="en-US" dirty="0"/>
          </a:p>
        </p:txBody>
      </p:sp>
      <p:sp>
        <p:nvSpPr>
          <p:cNvPr id="4" name="Slide Number Placeholder 3"/>
          <p:cNvSpPr>
            <a:spLocks noGrp="1"/>
          </p:cNvSpPr>
          <p:nvPr>
            <p:ph type="sldNum" sz="quarter" idx="10"/>
          </p:nvPr>
        </p:nvSpPr>
        <p:spPr/>
        <p:txBody>
          <a:bodyPr/>
          <a:lstStyle/>
          <a:p>
            <a:fld id="{59D2A180-DD38-7748-BC1F-C3C1D6C9C45C}"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362270"/>
            <a:ext cx="32644080" cy="7840133"/>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20726400"/>
            <a:ext cx="26883360" cy="9347200"/>
          </a:xfrm>
        </p:spPr>
        <p:txBody>
          <a:bodyPr/>
          <a:lstStyle>
            <a:lvl1pPr marL="0" indent="0" algn="ctr">
              <a:buNone/>
              <a:defRPr>
                <a:solidFill>
                  <a:schemeClr val="tx1">
                    <a:tint val="75000"/>
                  </a:schemeClr>
                </a:solidFill>
              </a:defRPr>
            </a:lvl1pPr>
            <a:lvl2pPr marL="2142302" indent="0" algn="ctr">
              <a:buNone/>
              <a:defRPr>
                <a:solidFill>
                  <a:schemeClr val="tx1">
                    <a:tint val="75000"/>
                  </a:schemeClr>
                </a:solidFill>
              </a:defRPr>
            </a:lvl2pPr>
            <a:lvl3pPr marL="4284604" indent="0" algn="ctr">
              <a:buNone/>
              <a:defRPr>
                <a:solidFill>
                  <a:schemeClr val="tx1">
                    <a:tint val="75000"/>
                  </a:schemeClr>
                </a:solidFill>
              </a:defRPr>
            </a:lvl3pPr>
            <a:lvl4pPr marL="6426906" indent="0" algn="ctr">
              <a:buNone/>
              <a:defRPr>
                <a:solidFill>
                  <a:schemeClr val="tx1">
                    <a:tint val="75000"/>
                  </a:schemeClr>
                </a:solidFill>
              </a:defRPr>
            </a:lvl4pPr>
            <a:lvl5pPr marL="8569208" indent="0" algn="ctr">
              <a:buNone/>
              <a:defRPr>
                <a:solidFill>
                  <a:schemeClr val="tx1">
                    <a:tint val="75000"/>
                  </a:schemeClr>
                </a:solidFill>
              </a:defRPr>
            </a:lvl5pPr>
            <a:lvl6pPr marL="10711510" indent="0" algn="ctr">
              <a:buNone/>
              <a:defRPr>
                <a:solidFill>
                  <a:schemeClr val="tx1">
                    <a:tint val="75000"/>
                  </a:schemeClr>
                </a:solidFill>
              </a:defRPr>
            </a:lvl6pPr>
            <a:lvl7pPr marL="12853812" indent="0" algn="ctr">
              <a:buNone/>
              <a:defRPr>
                <a:solidFill>
                  <a:schemeClr val="tx1">
                    <a:tint val="75000"/>
                  </a:schemeClr>
                </a:solidFill>
              </a:defRPr>
            </a:lvl7pPr>
            <a:lvl8pPr marL="14996114" indent="0" algn="ctr">
              <a:buNone/>
              <a:defRPr>
                <a:solidFill>
                  <a:schemeClr val="tx1">
                    <a:tint val="75000"/>
                  </a:schemeClr>
                </a:solidFill>
              </a:defRPr>
            </a:lvl8pPr>
            <a:lvl9pPr marL="1713841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4F01C5-D5CD-49BC-8406-602CE9C003C9}" type="datetimeFigureOut">
              <a:rPr lang="en-US" smtClean="0"/>
              <a:pPr/>
              <a:t>4/12/16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4F01C5-D5CD-49BC-8406-602CE9C003C9}" type="datetimeFigureOut">
              <a:rPr lang="en-US" smtClean="0"/>
              <a:pPr/>
              <a:t>4/12/16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3480" y="1464739"/>
            <a:ext cx="8641080" cy="312081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20240" y="1464739"/>
            <a:ext cx="25283160" cy="31208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4F01C5-D5CD-49BC-8406-602CE9C003C9}" type="datetimeFigureOut">
              <a:rPr lang="en-US" smtClean="0"/>
              <a:pPr/>
              <a:t>4/12/16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4F01C5-D5CD-49BC-8406-602CE9C003C9}" type="datetimeFigureOut">
              <a:rPr lang="en-US" smtClean="0"/>
              <a:pPr/>
              <a:t>4/12/16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23503469"/>
            <a:ext cx="32644080" cy="7264400"/>
          </a:xfrm>
        </p:spPr>
        <p:txBody>
          <a:bodyPr anchor="t"/>
          <a:lstStyle>
            <a:lvl1pPr algn="l">
              <a:defRPr sz="187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5" y="15502472"/>
            <a:ext cx="32644080" cy="8000997"/>
          </a:xfrm>
        </p:spPr>
        <p:txBody>
          <a:bodyPr anchor="b"/>
          <a:lstStyle>
            <a:lvl1pPr marL="0" indent="0">
              <a:buNone/>
              <a:defRPr sz="9400">
                <a:solidFill>
                  <a:schemeClr val="tx1">
                    <a:tint val="75000"/>
                  </a:schemeClr>
                </a:solidFill>
              </a:defRPr>
            </a:lvl1pPr>
            <a:lvl2pPr marL="2142302" indent="0">
              <a:buNone/>
              <a:defRPr sz="8400">
                <a:solidFill>
                  <a:schemeClr val="tx1">
                    <a:tint val="75000"/>
                  </a:schemeClr>
                </a:solidFill>
              </a:defRPr>
            </a:lvl2pPr>
            <a:lvl3pPr marL="4284604" indent="0">
              <a:buNone/>
              <a:defRPr sz="7500">
                <a:solidFill>
                  <a:schemeClr val="tx1">
                    <a:tint val="75000"/>
                  </a:schemeClr>
                </a:solidFill>
              </a:defRPr>
            </a:lvl3pPr>
            <a:lvl4pPr marL="6426906" indent="0">
              <a:buNone/>
              <a:defRPr sz="6600">
                <a:solidFill>
                  <a:schemeClr val="tx1">
                    <a:tint val="75000"/>
                  </a:schemeClr>
                </a:solidFill>
              </a:defRPr>
            </a:lvl4pPr>
            <a:lvl5pPr marL="8569208" indent="0">
              <a:buNone/>
              <a:defRPr sz="6600">
                <a:solidFill>
                  <a:schemeClr val="tx1">
                    <a:tint val="75000"/>
                  </a:schemeClr>
                </a:solidFill>
              </a:defRPr>
            </a:lvl5pPr>
            <a:lvl6pPr marL="10711510" indent="0">
              <a:buNone/>
              <a:defRPr sz="6600">
                <a:solidFill>
                  <a:schemeClr val="tx1">
                    <a:tint val="75000"/>
                  </a:schemeClr>
                </a:solidFill>
              </a:defRPr>
            </a:lvl6pPr>
            <a:lvl7pPr marL="12853812" indent="0">
              <a:buNone/>
              <a:defRPr sz="6600">
                <a:solidFill>
                  <a:schemeClr val="tx1">
                    <a:tint val="75000"/>
                  </a:schemeClr>
                </a:solidFill>
              </a:defRPr>
            </a:lvl7pPr>
            <a:lvl8pPr marL="14996114" indent="0">
              <a:buNone/>
              <a:defRPr sz="6600">
                <a:solidFill>
                  <a:schemeClr val="tx1">
                    <a:tint val="75000"/>
                  </a:schemeClr>
                </a:solidFill>
              </a:defRPr>
            </a:lvl8pPr>
            <a:lvl9pPr marL="17138416" indent="0">
              <a:buNone/>
              <a:defRPr sz="6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4F01C5-D5CD-49BC-8406-602CE9C003C9}" type="datetimeFigureOut">
              <a:rPr lang="en-US" smtClean="0"/>
              <a:pPr/>
              <a:t>4/12/16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20240" y="8534403"/>
            <a:ext cx="16962120" cy="24138469"/>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522440" y="8534403"/>
            <a:ext cx="16962120" cy="24138469"/>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4F01C5-D5CD-49BC-8406-602CE9C003C9}" type="datetimeFigureOut">
              <a:rPr lang="en-US" smtClean="0"/>
              <a:pPr/>
              <a:t>4/12/16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0" y="8187269"/>
            <a:ext cx="16968790" cy="3412064"/>
          </a:xfrm>
        </p:spPr>
        <p:txBody>
          <a:bodyPr anchor="b"/>
          <a:lstStyle>
            <a:lvl1pPr marL="0" indent="0">
              <a:buNone/>
              <a:defRPr sz="11200" b="1"/>
            </a:lvl1pPr>
            <a:lvl2pPr marL="2142302" indent="0">
              <a:buNone/>
              <a:defRPr sz="9400" b="1"/>
            </a:lvl2pPr>
            <a:lvl3pPr marL="4284604" indent="0">
              <a:buNone/>
              <a:defRPr sz="8400" b="1"/>
            </a:lvl3pPr>
            <a:lvl4pPr marL="6426906" indent="0">
              <a:buNone/>
              <a:defRPr sz="7500" b="1"/>
            </a:lvl4pPr>
            <a:lvl5pPr marL="8569208" indent="0">
              <a:buNone/>
              <a:defRPr sz="7500" b="1"/>
            </a:lvl5pPr>
            <a:lvl6pPr marL="10711510" indent="0">
              <a:buNone/>
              <a:defRPr sz="7500" b="1"/>
            </a:lvl6pPr>
            <a:lvl7pPr marL="12853812" indent="0">
              <a:buNone/>
              <a:defRPr sz="7500" b="1"/>
            </a:lvl7pPr>
            <a:lvl8pPr marL="14996114" indent="0">
              <a:buNone/>
              <a:defRPr sz="7500" b="1"/>
            </a:lvl8pPr>
            <a:lvl9pPr marL="17138416" indent="0">
              <a:buNone/>
              <a:defRPr sz="7500" b="1"/>
            </a:lvl9pPr>
          </a:lstStyle>
          <a:p>
            <a:pPr lvl="0"/>
            <a:r>
              <a:rPr lang="en-US" smtClean="0"/>
              <a:t>Click to edit Master text styles</a:t>
            </a:r>
          </a:p>
        </p:txBody>
      </p:sp>
      <p:sp>
        <p:nvSpPr>
          <p:cNvPr id="4" name="Content Placeholder 3"/>
          <p:cNvSpPr>
            <a:spLocks noGrp="1"/>
          </p:cNvSpPr>
          <p:nvPr>
            <p:ph sz="half" idx="2"/>
          </p:nvPr>
        </p:nvSpPr>
        <p:spPr>
          <a:xfrm>
            <a:off x="1920240" y="11599333"/>
            <a:ext cx="16968790" cy="21073536"/>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07" y="8187269"/>
            <a:ext cx="16975455" cy="3412064"/>
          </a:xfrm>
        </p:spPr>
        <p:txBody>
          <a:bodyPr anchor="b"/>
          <a:lstStyle>
            <a:lvl1pPr marL="0" indent="0">
              <a:buNone/>
              <a:defRPr sz="11200" b="1"/>
            </a:lvl1pPr>
            <a:lvl2pPr marL="2142302" indent="0">
              <a:buNone/>
              <a:defRPr sz="9400" b="1"/>
            </a:lvl2pPr>
            <a:lvl3pPr marL="4284604" indent="0">
              <a:buNone/>
              <a:defRPr sz="8400" b="1"/>
            </a:lvl3pPr>
            <a:lvl4pPr marL="6426906" indent="0">
              <a:buNone/>
              <a:defRPr sz="7500" b="1"/>
            </a:lvl4pPr>
            <a:lvl5pPr marL="8569208" indent="0">
              <a:buNone/>
              <a:defRPr sz="7500" b="1"/>
            </a:lvl5pPr>
            <a:lvl6pPr marL="10711510" indent="0">
              <a:buNone/>
              <a:defRPr sz="7500" b="1"/>
            </a:lvl6pPr>
            <a:lvl7pPr marL="12853812" indent="0">
              <a:buNone/>
              <a:defRPr sz="7500" b="1"/>
            </a:lvl7pPr>
            <a:lvl8pPr marL="14996114" indent="0">
              <a:buNone/>
              <a:defRPr sz="7500" b="1"/>
            </a:lvl8pPr>
            <a:lvl9pPr marL="17138416" indent="0">
              <a:buNone/>
              <a:defRPr sz="7500" b="1"/>
            </a:lvl9pPr>
          </a:lstStyle>
          <a:p>
            <a:pPr lvl="0"/>
            <a:r>
              <a:rPr lang="en-US" smtClean="0"/>
              <a:t>Click to edit Master text styles</a:t>
            </a:r>
          </a:p>
        </p:txBody>
      </p:sp>
      <p:sp>
        <p:nvSpPr>
          <p:cNvPr id="6" name="Content Placeholder 5"/>
          <p:cNvSpPr>
            <a:spLocks noGrp="1"/>
          </p:cNvSpPr>
          <p:nvPr>
            <p:ph sz="quarter" idx="4"/>
          </p:nvPr>
        </p:nvSpPr>
        <p:spPr>
          <a:xfrm>
            <a:off x="19509107" y="11599333"/>
            <a:ext cx="16975455" cy="21073536"/>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4F01C5-D5CD-49BC-8406-602CE9C003C9}" type="datetimeFigureOut">
              <a:rPr lang="en-US" smtClean="0"/>
              <a:pPr/>
              <a:t>4/12/16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4F01C5-D5CD-49BC-8406-602CE9C003C9}" type="datetimeFigureOut">
              <a:rPr lang="en-US" smtClean="0"/>
              <a:pPr/>
              <a:t>4/12/16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4F01C5-D5CD-49BC-8406-602CE9C003C9}" type="datetimeFigureOut">
              <a:rPr lang="en-US" smtClean="0"/>
              <a:pPr/>
              <a:t>4/12/16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2" y="1456267"/>
            <a:ext cx="12634915" cy="6197600"/>
          </a:xfrm>
        </p:spPr>
        <p:txBody>
          <a:bodyPr anchor="b"/>
          <a:lstStyle>
            <a:lvl1pPr algn="l">
              <a:defRPr sz="9400" b="1"/>
            </a:lvl1pPr>
          </a:lstStyle>
          <a:p>
            <a:r>
              <a:rPr lang="en-US" smtClean="0"/>
              <a:t>Click to edit Master title style</a:t>
            </a:r>
            <a:endParaRPr lang="en-US"/>
          </a:p>
        </p:txBody>
      </p:sp>
      <p:sp>
        <p:nvSpPr>
          <p:cNvPr id="3" name="Content Placeholder 2"/>
          <p:cNvSpPr>
            <a:spLocks noGrp="1"/>
          </p:cNvSpPr>
          <p:nvPr>
            <p:ph idx="1"/>
          </p:nvPr>
        </p:nvSpPr>
        <p:spPr>
          <a:xfrm>
            <a:off x="15015210" y="1456269"/>
            <a:ext cx="21469350" cy="31216603"/>
          </a:xfrm>
        </p:spPr>
        <p:txBody>
          <a:bodyPr/>
          <a:lstStyle>
            <a:lvl1pPr>
              <a:defRPr sz="15000"/>
            </a:lvl1pPr>
            <a:lvl2pPr>
              <a:defRPr sz="13100"/>
            </a:lvl2pPr>
            <a:lvl3pPr>
              <a:defRPr sz="11200"/>
            </a:lvl3pPr>
            <a:lvl4pPr>
              <a:defRPr sz="9400"/>
            </a:lvl4pPr>
            <a:lvl5pPr>
              <a:defRPr sz="9400"/>
            </a:lvl5pPr>
            <a:lvl6pPr>
              <a:defRPr sz="9400"/>
            </a:lvl6pPr>
            <a:lvl7pPr>
              <a:defRPr sz="9400"/>
            </a:lvl7pPr>
            <a:lvl8pPr>
              <a:defRPr sz="9400"/>
            </a:lvl8pPr>
            <a:lvl9pPr>
              <a:defRPr sz="9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2" y="7653869"/>
            <a:ext cx="12634915" cy="25019003"/>
          </a:xfrm>
        </p:spPr>
        <p:txBody>
          <a:bodyPr/>
          <a:lstStyle>
            <a:lvl1pPr marL="0" indent="0">
              <a:buNone/>
              <a:defRPr sz="6600"/>
            </a:lvl1pPr>
            <a:lvl2pPr marL="2142302" indent="0">
              <a:buNone/>
              <a:defRPr sz="5600"/>
            </a:lvl2pPr>
            <a:lvl3pPr marL="4284604" indent="0">
              <a:buNone/>
              <a:defRPr sz="4700"/>
            </a:lvl3pPr>
            <a:lvl4pPr marL="6426906" indent="0">
              <a:buNone/>
              <a:defRPr sz="4200"/>
            </a:lvl4pPr>
            <a:lvl5pPr marL="8569208" indent="0">
              <a:buNone/>
              <a:defRPr sz="4200"/>
            </a:lvl5pPr>
            <a:lvl6pPr marL="10711510" indent="0">
              <a:buNone/>
              <a:defRPr sz="4200"/>
            </a:lvl6pPr>
            <a:lvl7pPr marL="12853812" indent="0">
              <a:buNone/>
              <a:defRPr sz="4200"/>
            </a:lvl7pPr>
            <a:lvl8pPr marL="14996114" indent="0">
              <a:buNone/>
              <a:defRPr sz="4200"/>
            </a:lvl8pPr>
            <a:lvl9pPr marL="17138416"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4F01C5-D5CD-49BC-8406-602CE9C003C9}" type="datetimeFigureOut">
              <a:rPr lang="en-US" smtClean="0"/>
              <a:pPr/>
              <a:t>4/12/16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5603200"/>
            <a:ext cx="23042880" cy="3022603"/>
          </a:xfrm>
        </p:spPr>
        <p:txBody>
          <a:bodyPr anchor="b"/>
          <a:lstStyle>
            <a:lvl1pPr algn="l">
              <a:defRPr sz="9400" b="1"/>
            </a:lvl1pPr>
          </a:lstStyle>
          <a:p>
            <a:r>
              <a:rPr lang="en-US" smtClean="0"/>
              <a:t>Click to edit Master title style</a:t>
            </a:r>
            <a:endParaRPr lang="en-US"/>
          </a:p>
        </p:txBody>
      </p:sp>
      <p:sp>
        <p:nvSpPr>
          <p:cNvPr id="3" name="Picture Placeholder 2"/>
          <p:cNvSpPr>
            <a:spLocks noGrp="1"/>
          </p:cNvSpPr>
          <p:nvPr>
            <p:ph type="pic" idx="1"/>
          </p:nvPr>
        </p:nvSpPr>
        <p:spPr>
          <a:xfrm>
            <a:off x="7527610" y="3268133"/>
            <a:ext cx="23042880" cy="21945600"/>
          </a:xfrm>
        </p:spPr>
        <p:txBody>
          <a:bodyPr/>
          <a:lstStyle>
            <a:lvl1pPr marL="0" indent="0">
              <a:buNone/>
              <a:defRPr sz="15000"/>
            </a:lvl1pPr>
            <a:lvl2pPr marL="2142302" indent="0">
              <a:buNone/>
              <a:defRPr sz="13100"/>
            </a:lvl2pPr>
            <a:lvl3pPr marL="4284604" indent="0">
              <a:buNone/>
              <a:defRPr sz="11200"/>
            </a:lvl3pPr>
            <a:lvl4pPr marL="6426906" indent="0">
              <a:buNone/>
              <a:defRPr sz="9400"/>
            </a:lvl4pPr>
            <a:lvl5pPr marL="8569208" indent="0">
              <a:buNone/>
              <a:defRPr sz="9400"/>
            </a:lvl5pPr>
            <a:lvl6pPr marL="10711510" indent="0">
              <a:buNone/>
              <a:defRPr sz="9400"/>
            </a:lvl6pPr>
            <a:lvl7pPr marL="12853812" indent="0">
              <a:buNone/>
              <a:defRPr sz="9400"/>
            </a:lvl7pPr>
            <a:lvl8pPr marL="14996114" indent="0">
              <a:buNone/>
              <a:defRPr sz="9400"/>
            </a:lvl8pPr>
            <a:lvl9pPr marL="17138416" indent="0">
              <a:buNone/>
              <a:defRPr sz="9400"/>
            </a:lvl9pPr>
          </a:lstStyle>
          <a:p>
            <a:endParaRPr lang="en-US" dirty="0"/>
          </a:p>
        </p:txBody>
      </p:sp>
      <p:sp>
        <p:nvSpPr>
          <p:cNvPr id="4" name="Text Placeholder 3"/>
          <p:cNvSpPr>
            <a:spLocks noGrp="1"/>
          </p:cNvSpPr>
          <p:nvPr>
            <p:ph type="body" sz="half" idx="2"/>
          </p:nvPr>
        </p:nvSpPr>
        <p:spPr>
          <a:xfrm>
            <a:off x="7527610" y="28625803"/>
            <a:ext cx="23042880" cy="4292597"/>
          </a:xfrm>
        </p:spPr>
        <p:txBody>
          <a:bodyPr/>
          <a:lstStyle>
            <a:lvl1pPr marL="0" indent="0">
              <a:buNone/>
              <a:defRPr sz="6600"/>
            </a:lvl1pPr>
            <a:lvl2pPr marL="2142302" indent="0">
              <a:buNone/>
              <a:defRPr sz="5600"/>
            </a:lvl2pPr>
            <a:lvl3pPr marL="4284604" indent="0">
              <a:buNone/>
              <a:defRPr sz="4700"/>
            </a:lvl3pPr>
            <a:lvl4pPr marL="6426906" indent="0">
              <a:buNone/>
              <a:defRPr sz="4200"/>
            </a:lvl4pPr>
            <a:lvl5pPr marL="8569208" indent="0">
              <a:buNone/>
              <a:defRPr sz="4200"/>
            </a:lvl5pPr>
            <a:lvl6pPr marL="10711510" indent="0">
              <a:buNone/>
              <a:defRPr sz="4200"/>
            </a:lvl6pPr>
            <a:lvl7pPr marL="12853812" indent="0">
              <a:buNone/>
              <a:defRPr sz="4200"/>
            </a:lvl7pPr>
            <a:lvl8pPr marL="14996114" indent="0">
              <a:buNone/>
              <a:defRPr sz="4200"/>
            </a:lvl8pPr>
            <a:lvl9pPr marL="17138416"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4F01C5-D5CD-49BC-8406-602CE9C003C9}" type="datetimeFigureOut">
              <a:rPr lang="en-US" smtClean="0"/>
              <a:pPr/>
              <a:t>4/12/16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464736"/>
            <a:ext cx="34564320" cy="6096000"/>
          </a:xfrm>
          <a:prstGeom prst="rect">
            <a:avLst/>
          </a:prstGeom>
        </p:spPr>
        <p:txBody>
          <a:bodyPr vert="horz" lIns="428460" tIns="214230" rIns="428460" bIns="21423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920240" y="8534403"/>
            <a:ext cx="34564320" cy="24138469"/>
          </a:xfrm>
          <a:prstGeom prst="rect">
            <a:avLst/>
          </a:prstGeom>
        </p:spPr>
        <p:txBody>
          <a:bodyPr vert="horz" lIns="428460" tIns="214230" rIns="428460" bIns="21423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920240" y="33900536"/>
            <a:ext cx="8961120" cy="1947333"/>
          </a:xfrm>
          <a:prstGeom prst="rect">
            <a:avLst/>
          </a:prstGeom>
        </p:spPr>
        <p:txBody>
          <a:bodyPr vert="horz" lIns="428460" tIns="214230" rIns="428460" bIns="214230" rtlCol="0" anchor="ctr"/>
          <a:lstStyle>
            <a:lvl1pPr algn="l">
              <a:defRPr sz="5600">
                <a:solidFill>
                  <a:schemeClr val="tx1">
                    <a:tint val="75000"/>
                  </a:schemeClr>
                </a:solidFill>
              </a:defRPr>
            </a:lvl1pPr>
          </a:lstStyle>
          <a:p>
            <a:fld id="{594F01C5-D5CD-49BC-8406-602CE9C003C9}" type="datetimeFigureOut">
              <a:rPr lang="en-US" smtClean="0"/>
              <a:pPr/>
              <a:t>4/12/16</a:t>
            </a:fld>
            <a:endParaRPr lang="en-US" dirty="0"/>
          </a:p>
        </p:txBody>
      </p:sp>
      <p:sp>
        <p:nvSpPr>
          <p:cNvPr id="5" name="Footer Placeholder 4"/>
          <p:cNvSpPr>
            <a:spLocks noGrp="1"/>
          </p:cNvSpPr>
          <p:nvPr>
            <p:ph type="ftr" sz="quarter" idx="3"/>
          </p:nvPr>
        </p:nvSpPr>
        <p:spPr>
          <a:xfrm>
            <a:off x="13121640" y="33900536"/>
            <a:ext cx="12161520" cy="1947333"/>
          </a:xfrm>
          <a:prstGeom prst="rect">
            <a:avLst/>
          </a:prstGeom>
        </p:spPr>
        <p:txBody>
          <a:bodyPr vert="horz" lIns="428460" tIns="214230" rIns="428460" bIns="214230" rtlCol="0" anchor="ctr"/>
          <a:lstStyle>
            <a:lvl1pPr algn="ctr">
              <a:defRPr sz="5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7523440" y="33900536"/>
            <a:ext cx="8961120" cy="1947333"/>
          </a:xfrm>
          <a:prstGeom prst="rect">
            <a:avLst/>
          </a:prstGeom>
        </p:spPr>
        <p:txBody>
          <a:bodyPr vert="horz" lIns="428460" tIns="214230" rIns="428460" bIns="214230" rtlCol="0" anchor="ctr"/>
          <a:lstStyle>
            <a:lvl1pPr algn="r">
              <a:defRPr sz="5600">
                <a:solidFill>
                  <a:schemeClr val="tx1">
                    <a:tint val="75000"/>
                  </a:schemeClr>
                </a:solidFill>
              </a:defRPr>
            </a:lvl1pPr>
          </a:lstStyle>
          <a:p>
            <a:fld id="{CE8CBF50-20F3-4D53-8852-B6CD5E8C46A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84604" rtl="0" eaLnBrk="1" latinLnBrk="0" hangingPunct="1">
        <a:spcBef>
          <a:spcPct val="0"/>
        </a:spcBef>
        <a:buNone/>
        <a:defRPr sz="20600" kern="1200">
          <a:solidFill>
            <a:schemeClr val="tx1"/>
          </a:solidFill>
          <a:latin typeface="+mj-lt"/>
          <a:ea typeface="+mj-ea"/>
          <a:cs typeface="+mj-cs"/>
        </a:defRPr>
      </a:lvl1pPr>
    </p:titleStyle>
    <p:bodyStyle>
      <a:lvl1pPr marL="1606727" indent="-1606727" algn="l" defTabSz="4284604" rtl="0" eaLnBrk="1" latinLnBrk="0" hangingPunct="1">
        <a:spcBef>
          <a:spcPct val="20000"/>
        </a:spcBef>
        <a:buFont typeface="Arial" pitchFamily="34" charset="0"/>
        <a:buChar char="•"/>
        <a:defRPr sz="15000" kern="1200">
          <a:solidFill>
            <a:schemeClr val="tx1"/>
          </a:solidFill>
          <a:latin typeface="+mn-lt"/>
          <a:ea typeface="+mn-ea"/>
          <a:cs typeface="+mn-cs"/>
        </a:defRPr>
      </a:lvl1pPr>
      <a:lvl2pPr marL="3481241" indent="-1338939" algn="l" defTabSz="4284604" rtl="0" eaLnBrk="1" latinLnBrk="0" hangingPunct="1">
        <a:spcBef>
          <a:spcPct val="20000"/>
        </a:spcBef>
        <a:buFont typeface="Arial" pitchFamily="34" charset="0"/>
        <a:buChar char="–"/>
        <a:defRPr sz="13100" kern="1200">
          <a:solidFill>
            <a:schemeClr val="tx1"/>
          </a:solidFill>
          <a:latin typeface="+mn-lt"/>
          <a:ea typeface="+mn-ea"/>
          <a:cs typeface="+mn-cs"/>
        </a:defRPr>
      </a:lvl2pPr>
      <a:lvl3pPr marL="5355755" indent="-1071151" algn="l" defTabSz="4284604" rtl="0" eaLnBrk="1" latinLnBrk="0" hangingPunct="1">
        <a:spcBef>
          <a:spcPct val="20000"/>
        </a:spcBef>
        <a:buFont typeface="Arial" pitchFamily="34" charset="0"/>
        <a:buChar char="•"/>
        <a:defRPr sz="11200" kern="1200">
          <a:solidFill>
            <a:schemeClr val="tx1"/>
          </a:solidFill>
          <a:latin typeface="+mn-lt"/>
          <a:ea typeface="+mn-ea"/>
          <a:cs typeface="+mn-cs"/>
        </a:defRPr>
      </a:lvl3pPr>
      <a:lvl4pPr marL="7498057"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4pPr>
      <a:lvl5pPr marL="9640359"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5pPr>
      <a:lvl6pPr marL="11782661"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6pPr>
      <a:lvl7pPr marL="13924963"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7pPr>
      <a:lvl8pPr marL="16067265"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8pPr>
      <a:lvl9pPr marL="18209567"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9pPr>
    </p:bodyStyle>
    <p:otherStyle>
      <a:defPPr>
        <a:defRPr lang="en-US"/>
      </a:defPPr>
      <a:lvl1pPr marL="0" algn="l" defTabSz="4284604" rtl="0" eaLnBrk="1" latinLnBrk="0" hangingPunct="1">
        <a:defRPr sz="8400" kern="1200">
          <a:solidFill>
            <a:schemeClr val="tx1"/>
          </a:solidFill>
          <a:latin typeface="+mn-lt"/>
          <a:ea typeface="+mn-ea"/>
          <a:cs typeface="+mn-cs"/>
        </a:defRPr>
      </a:lvl1pPr>
      <a:lvl2pPr marL="2142302" algn="l" defTabSz="4284604" rtl="0" eaLnBrk="1" latinLnBrk="0" hangingPunct="1">
        <a:defRPr sz="8400" kern="1200">
          <a:solidFill>
            <a:schemeClr val="tx1"/>
          </a:solidFill>
          <a:latin typeface="+mn-lt"/>
          <a:ea typeface="+mn-ea"/>
          <a:cs typeface="+mn-cs"/>
        </a:defRPr>
      </a:lvl2pPr>
      <a:lvl3pPr marL="4284604" algn="l" defTabSz="4284604" rtl="0" eaLnBrk="1" latinLnBrk="0" hangingPunct="1">
        <a:defRPr sz="8400" kern="1200">
          <a:solidFill>
            <a:schemeClr val="tx1"/>
          </a:solidFill>
          <a:latin typeface="+mn-lt"/>
          <a:ea typeface="+mn-ea"/>
          <a:cs typeface="+mn-cs"/>
        </a:defRPr>
      </a:lvl3pPr>
      <a:lvl4pPr marL="6426906" algn="l" defTabSz="4284604" rtl="0" eaLnBrk="1" latinLnBrk="0" hangingPunct="1">
        <a:defRPr sz="8400" kern="1200">
          <a:solidFill>
            <a:schemeClr val="tx1"/>
          </a:solidFill>
          <a:latin typeface="+mn-lt"/>
          <a:ea typeface="+mn-ea"/>
          <a:cs typeface="+mn-cs"/>
        </a:defRPr>
      </a:lvl4pPr>
      <a:lvl5pPr marL="8569208" algn="l" defTabSz="4284604" rtl="0" eaLnBrk="1" latinLnBrk="0" hangingPunct="1">
        <a:defRPr sz="8400" kern="1200">
          <a:solidFill>
            <a:schemeClr val="tx1"/>
          </a:solidFill>
          <a:latin typeface="+mn-lt"/>
          <a:ea typeface="+mn-ea"/>
          <a:cs typeface="+mn-cs"/>
        </a:defRPr>
      </a:lvl5pPr>
      <a:lvl6pPr marL="10711510" algn="l" defTabSz="4284604" rtl="0" eaLnBrk="1" latinLnBrk="0" hangingPunct="1">
        <a:defRPr sz="8400" kern="1200">
          <a:solidFill>
            <a:schemeClr val="tx1"/>
          </a:solidFill>
          <a:latin typeface="+mn-lt"/>
          <a:ea typeface="+mn-ea"/>
          <a:cs typeface="+mn-cs"/>
        </a:defRPr>
      </a:lvl6pPr>
      <a:lvl7pPr marL="12853812" algn="l" defTabSz="4284604" rtl="0" eaLnBrk="1" latinLnBrk="0" hangingPunct="1">
        <a:defRPr sz="8400" kern="1200">
          <a:solidFill>
            <a:schemeClr val="tx1"/>
          </a:solidFill>
          <a:latin typeface="+mn-lt"/>
          <a:ea typeface="+mn-ea"/>
          <a:cs typeface="+mn-cs"/>
        </a:defRPr>
      </a:lvl7pPr>
      <a:lvl8pPr marL="14996114" algn="l" defTabSz="4284604" rtl="0" eaLnBrk="1" latinLnBrk="0" hangingPunct="1">
        <a:defRPr sz="8400" kern="1200">
          <a:solidFill>
            <a:schemeClr val="tx1"/>
          </a:solidFill>
          <a:latin typeface="+mn-lt"/>
          <a:ea typeface="+mn-ea"/>
          <a:cs typeface="+mn-cs"/>
        </a:defRPr>
      </a:lvl8pPr>
      <a:lvl9pPr marL="17138416" algn="l" defTabSz="4284604" rtl="0" eaLnBrk="1" latinLnBrk="0" hangingPunct="1">
        <a:defRPr sz="8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diagramData" Target="../diagrams/data2.xml"/><Relationship Id="rId21" Type="http://schemas.openxmlformats.org/officeDocument/2006/relationships/diagramLayout" Target="../diagrams/layout2.xml"/><Relationship Id="rId22" Type="http://schemas.openxmlformats.org/officeDocument/2006/relationships/diagramQuickStyle" Target="../diagrams/quickStyle2.xml"/><Relationship Id="rId23" Type="http://schemas.openxmlformats.org/officeDocument/2006/relationships/diagramColors" Target="../diagrams/colors2.xml"/><Relationship Id="rId24" Type="http://schemas.microsoft.com/office/2007/relationships/diagramDrawing" Target="../diagrams/drawing2.xml"/><Relationship Id="rId25" Type="http://schemas.openxmlformats.org/officeDocument/2006/relationships/image" Target="../media/image13.png"/><Relationship Id="rId26" Type="http://schemas.openxmlformats.org/officeDocument/2006/relationships/image" Target="../media/image14.png"/><Relationship Id="rId27" Type="http://schemas.openxmlformats.org/officeDocument/2006/relationships/image" Target="../media/image15.png"/><Relationship Id="rId28" Type="http://schemas.openxmlformats.org/officeDocument/2006/relationships/image" Target="../media/image16.png"/><Relationship Id="rId29" Type="http://schemas.openxmlformats.org/officeDocument/2006/relationships/image" Target="../media/image17.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 Id="rId4" Type="http://schemas.openxmlformats.org/officeDocument/2006/relationships/image" Target="../media/image2.png"/><Relationship Id="rId5" Type="http://schemas.openxmlformats.org/officeDocument/2006/relationships/image" Target="../media/image3.tiff"/><Relationship Id="rId30" Type="http://schemas.openxmlformats.org/officeDocument/2006/relationships/image" Target="../media/image18.png"/><Relationship Id="rId31" Type="http://schemas.openxmlformats.org/officeDocument/2006/relationships/image" Target="../media/image19.png"/><Relationship Id="rId32" Type="http://schemas.openxmlformats.org/officeDocument/2006/relationships/image" Target="../media/image20.png"/><Relationship Id="rId9" Type="http://schemas.openxmlformats.org/officeDocument/2006/relationships/diagramQuickStyle" Target="../diagrams/quickStyle1.xml"/><Relationship Id="rId6" Type="http://schemas.openxmlformats.org/officeDocument/2006/relationships/image" Target="../media/image4.tiff"/><Relationship Id="rId7" Type="http://schemas.openxmlformats.org/officeDocument/2006/relationships/diagramData" Target="../diagrams/data1.xml"/><Relationship Id="rId8" Type="http://schemas.openxmlformats.org/officeDocument/2006/relationships/diagramLayout" Target="../diagrams/layout1.xml"/><Relationship Id="rId33" Type="http://schemas.openxmlformats.org/officeDocument/2006/relationships/image" Target="../media/image21.png"/><Relationship Id="rId10" Type="http://schemas.openxmlformats.org/officeDocument/2006/relationships/diagramColors" Target="../diagrams/colors1.xml"/><Relationship Id="rId11" Type="http://schemas.microsoft.com/office/2007/relationships/diagramDrawing" Target="../diagrams/drawing1.xml"/><Relationship Id="rId12" Type="http://schemas.openxmlformats.org/officeDocument/2006/relationships/image" Target="../media/image5.png"/><Relationship Id="rId13" Type="http://schemas.openxmlformats.org/officeDocument/2006/relationships/image" Target="../media/image6.png"/><Relationship Id="rId14" Type="http://schemas.openxmlformats.org/officeDocument/2006/relationships/image" Target="../media/image7.png"/><Relationship Id="rId15" Type="http://schemas.openxmlformats.org/officeDocument/2006/relationships/image" Target="../media/image8.png"/><Relationship Id="rId16" Type="http://schemas.openxmlformats.org/officeDocument/2006/relationships/image" Target="../media/image9.png"/><Relationship Id="rId17" Type="http://schemas.openxmlformats.org/officeDocument/2006/relationships/image" Target="../media/image10.png"/><Relationship Id="rId18" Type="http://schemas.openxmlformats.org/officeDocument/2006/relationships/image" Target="../media/image11.png"/><Relationship Id="rId1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 name="Group 93"/>
          <p:cNvGrpSpPr/>
          <p:nvPr/>
        </p:nvGrpSpPr>
        <p:grpSpPr>
          <a:xfrm>
            <a:off x="25977856" y="4191000"/>
            <a:ext cx="12420600" cy="5638800"/>
            <a:chOff x="13730252" y="4800600"/>
            <a:chExt cx="11674140" cy="9829800"/>
          </a:xfrm>
        </p:grpSpPr>
        <p:grpSp>
          <p:nvGrpSpPr>
            <p:cNvPr id="95" name="Group 94"/>
            <p:cNvGrpSpPr/>
            <p:nvPr/>
          </p:nvGrpSpPr>
          <p:grpSpPr>
            <a:xfrm>
              <a:off x="13792200" y="4800600"/>
              <a:ext cx="11201400" cy="9829800"/>
              <a:chOff x="762000" y="246569"/>
              <a:chExt cx="3276600" cy="4578565"/>
            </a:xfrm>
          </p:grpSpPr>
          <p:sp>
            <p:nvSpPr>
              <p:cNvPr id="97" name="Rectangle 96"/>
              <p:cNvSpPr/>
              <p:nvPr/>
            </p:nvSpPr>
            <p:spPr>
              <a:xfrm>
                <a:off x="762000" y="246569"/>
                <a:ext cx="3276600" cy="4578565"/>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Rectangle 97"/>
              <p:cNvSpPr/>
              <p:nvPr/>
            </p:nvSpPr>
            <p:spPr>
              <a:xfrm>
                <a:off x="838199" y="360088"/>
                <a:ext cx="3125931" cy="43887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6" name="TextBox 95"/>
            <p:cNvSpPr txBox="1"/>
            <p:nvPr/>
          </p:nvSpPr>
          <p:spPr>
            <a:xfrm>
              <a:off x="13730252" y="4832236"/>
              <a:ext cx="11674140" cy="3334777"/>
            </a:xfrm>
            <a:prstGeom prst="rect">
              <a:avLst/>
            </a:prstGeom>
            <a:noFill/>
          </p:spPr>
          <p:txBody>
            <a:bodyPr wrap="square" lIns="385712" tIns="192856" rIns="385712" bIns="192856" rtlCol="0">
              <a:spAutoFit/>
            </a:bodyPr>
            <a:lstStyle/>
            <a:p>
              <a:pPr algn="ctr"/>
              <a:endParaRPr lang="en-US" sz="4400" b="1" dirty="0" smtClean="0">
                <a:solidFill>
                  <a:schemeClr val="tx2">
                    <a:lumMod val="75000"/>
                  </a:schemeClr>
                </a:solidFill>
                <a:latin typeface="Arial" pitchFamily="34" charset="0"/>
                <a:cs typeface="Arial" pitchFamily="34" charset="0"/>
              </a:endParaRPr>
            </a:p>
            <a:p>
              <a:endParaRPr lang="en-US" sz="5500" b="1" dirty="0" smtClean="0">
                <a:solidFill>
                  <a:schemeClr val="tx2">
                    <a:lumMod val="75000"/>
                  </a:schemeClr>
                </a:solidFill>
                <a:latin typeface="Arial" pitchFamily="34" charset="0"/>
                <a:cs typeface="Arial" pitchFamily="34" charset="0"/>
              </a:endParaRPr>
            </a:p>
          </p:txBody>
        </p:sp>
      </p:grpSp>
      <p:grpSp>
        <p:nvGrpSpPr>
          <p:cNvPr id="16" name="Group 73"/>
          <p:cNvGrpSpPr/>
          <p:nvPr/>
        </p:nvGrpSpPr>
        <p:grpSpPr>
          <a:xfrm>
            <a:off x="26289000" y="11125200"/>
            <a:ext cx="11512295" cy="8686800"/>
            <a:chOff x="762000" y="228598"/>
            <a:chExt cx="3413991" cy="6175020"/>
          </a:xfrm>
        </p:grpSpPr>
        <p:sp>
          <p:nvSpPr>
            <p:cNvPr id="17" name="Rectangle 16"/>
            <p:cNvSpPr/>
            <p:nvPr/>
          </p:nvSpPr>
          <p:spPr>
            <a:xfrm>
              <a:off x="762000" y="228598"/>
              <a:ext cx="3413991" cy="61750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839203" y="279960"/>
              <a:ext cx="3254003" cy="59498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73"/>
          <p:cNvGrpSpPr/>
          <p:nvPr/>
        </p:nvGrpSpPr>
        <p:grpSpPr>
          <a:xfrm>
            <a:off x="13938504" y="20193000"/>
            <a:ext cx="11512296" cy="8686800"/>
            <a:chOff x="762000" y="228598"/>
            <a:chExt cx="3276600" cy="4661535"/>
          </a:xfrm>
        </p:grpSpPr>
        <p:sp>
          <p:nvSpPr>
            <p:cNvPr id="20" name="Rectangle 19"/>
            <p:cNvSpPr/>
            <p:nvPr/>
          </p:nvSpPr>
          <p:spPr>
            <a:xfrm>
              <a:off x="762000" y="228598"/>
              <a:ext cx="3276600" cy="4661535"/>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848751" y="274299"/>
              <a:ext cx="3123050" cy="44882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1" name="Group 180"/>
          <p:cNvGrpSpPr/>
          <p:nvPr/>
        </p:nvGrpSpPr>
        <p:grpSpPr>
          <a:xfrm>
            <a:off x="687701" y="4267200"/>
            <a:ext cx="12571099" cy="10515600"/>
            <a:chOff x="687701" y="4191000"/>
            <a:chExt cx="12571099" cy="13487400"/>
          </a:xfrm>
        </p:grpSpPr>
        <p:grpSp>
          <p:nvGrpSpPr>
            <p:cNvPr id="22" name="Group 21"/>
            <p:cNvGrpSpPr/>
            <p:nvPr/>
          </p:nvGrpSpPr>
          <p:grpSpPr>
            <a:xfrm>
              <a:off x="687701" y="4191000"/>
              <a:ext cx="12571099" cy="13487400"/>
              <a:chOff x="762000" y="228600"/>
              <a:chExt cx="3276600" cy="4114800"/>
            </a:xfrm>
          </p:grpSpPr>
          <p:sp>
            <p:nvSpPr>
              <p:cNvPr id="23" name="Rectangle 22"/>
              <p:cNvSpPr/>
              <p:nvPr/>
            </p:nvSpPr>
            <p:spPr>
              <a:xfrm>
                <a:off x="762000" y="228600"/>
                <a:ext cx="3276600" cy="411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838200" y="365760"/>
                <a:ext cx="3124200" cy="39014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TextBox 24"/>
            <p:cNvSpPr txBox="1"/>
            <p:nvPr/>
          </p:nvSpPr>
          <p:spPr>
            <a:xfrm>
              <a:off x="944082" y="5029200"/>
              <a:ext cx="11861053" cy="12037835"/>
            </a:xfrm>
            <a:prstGeom prst="rect">
              <a:avLst/>
            </a:prstGeom>
            <a:noFill/>
          </p:spPr>
          <p:txBody>
            <a:bodyPr wrap="square" lIns="394503" tIns="197251" rIns="394503" bIns="197251" rtlCol="0">
              <a:spAutoFit/>
            </a:bodyPr>
            <a:lstStyle/>
            <a:p>
              <a:pPr algn="ctr"/>
              <a:r>
                <a:rPr lang="en-US" sz="4400" b="1" dirty="0" smtClean="0">
                  <a:solidFill>
                    <a:schemeClr val="tx2">
                      <a:lumMod val="75000"/>
                    </a:schemeClr>
                  </a:solidFill>
                  <a:latin typeface="Arial" pitchFamily="34" charset="0"/>
                  <a:cs typeface="Arial" pitchFamily="34" charset="0"/>
                </a:rPr>
                <a:t>Abstract</a:t>
              </a:r>
            </a:p>
            <a:p>
              <a:pPr algn="just"/>
              <a:endParaRPr lang="en-US" sz="2800" dirty="0" smtClean="0"/>
            </a:p>
            <a:p>
              <a:pPr algn="just"/>
              <a:endParaRPr lang="en-US" sz="3200" dirty="0"/>
            </a:p>
            <a:p>
              <a:pPr algn="just"/>
              <a:r>
                <a:rPr lang="en-US" sz="3200" dirty="0" smtClean="0"/>
                <a:t>The robustness of intracellular gene networks reflects cell’s ability to maintain homeostasis in the face of changing environments. One way to measure robustness is the ratio of standard deviation to the mean, known as the coefficient of variation (CV). Large CV indicates a wide range of changes in the internal states of a system and hence less robust. Small CV indicates a narrow range of changes in the internal states of a system and hence a fairly robust system. Here, we focus on the robustness of intracellular gene networks in in the model organism of </a:t>
              </a:r>
              <a:r>
                <a:rPr lang="en-US" sz="3200" i="1" dirty="0" smtClean="0"/>
                <a:t>Saccharomyces cerevisiae</a:t>
              </a:r>
              <a:r>
                <a:rPr lang="en-US" sz="3200" dirty="0" smtClean="0"/>
                <a:t>. We obtained a number of gene expression data sets from NCBI GEO, and estimate CV for every gene. We found that the distribution of CV by genes is skewed, with majority of genes with very small CV values, but a small number of genes with extremely CV values. Hence, majority of the genes have robust gene expression levels despite environmental changes. </a:t>
              </a:r>
              <a:endParaRPr lang="en-US" sz="3200" dirty="0"/>
            </a:p>
          </p:txBody>
        </p:sp>
      </p:grpSp>
      <p:grpSp>
        <p:nvGrpSpPr>
          <p:cNvPr id="182" name="Group 181"/>
          <p:cNvGrpSpPr/>
          <p:nvPr/>
        </p:nvGrpSpPr>
        <p:grpSpPr>
          <a:xfrm>
            <a:off x="13944600" y="4267200"/>
            <a:ext cx="11963400" cy="5638800"/>
            <a:chOff x="13730252" y="4800600"/>
            <a:chExt cx="11674140" cy="9829800"/>
          </a:xfrm>
        </p:grpSpPr>
        <p:grpSp>
          <p:nvGrpSpPr>
            <p:cNvPr id="32" name="Group 31"/>
            <p:cNvGrpSpPr/>
            <p:nvPr/>
          </p:nvGrpSpPr>
          <p:grpSpPr>
            <a:xfrm>
              <a:off x="13792200" y="4800600"/>
              <a:ext cx="11201400" cy="9829800"/>
              <a:chOff x="762000" y="246569"/>
              <a:chExt cx="3276600" cy="4578565"/>
            </a:xfrm>
          </p:grpSpPr>
          <p:sp>
            <p:nvSpPr>
              <p:cNvPr id="33" name="Rectangle 32"/>
              <p:cNvSpPr/>
              <p:nvPr/>
            </p:nvSpPr>
            <p:spPr>
              <a:xfrm>
                <a:off x="762000" y="246569"/>
                <a:ext cx="3276600" cy="4578565"/>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838199" y="360088"/>
                <a:ext cx="3125931" cy="43887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5" name="TextBox 34"/>
            <p:cNvSpPr txBox="1"/>
            <p:nvPr/>
          </p:nvSpPr>
          <p:spPr>
            <a:xfrm>
              <a:off x="13730252" y="4832236"/>
              <a:ext cx="11674140" cy="1801267"/>
            </a:xfrm>
            <a:prstGeom prst="rect">
              <a:avLst/>
            </a:prstGeom>
            <a:noFill/>
          </p:spPr>
          <p:txBody>
            <a:bodyPr wrap="square" lIns="385712" tIns="192856" rIns="385712" bIns="192856" rtlCol="0">
              <a:spAutoFit/>
            </a:bodyPr>
            <a:lstStyle/>
            <a:p>
              <a:pPr algn="ctr"/>
              <a:r>
                <a:rPr lang="en-US" sz="4400" b="1" dirty="0" smtClean="0">
                  <a:solidFill>
                    <a:schemeClr val="tx2">
                      <a:lumMod val="75000"/>
                    </a:schemeClr>
                  </a:solidFill>
                  <a:latin typeface="Arial" pitchFamily="34" charset="0"/>
                  <a:cs typeface="Arial" pitchFamily="34" charset="0"/>
                </a:rPr>
                <a:t>Design of the Study</a:t>
              </a:r>
            </a:p>
            <a:p>
              <a:endParaRPr lang="en-US" sz="5500" b="1" dirty="0" smtClean="0">
                <a:solidFill>
                  <a:schemeClr val="tx2">
                    <a:lumMod val="75000"/>
                  </a:schemeClr>
                </a:solidFill>
                <a:latin typeface="Arial" pitchFamily="34" charset="0"/>
                <a:cs typeface="Arial" pitchFamily="34" charset="0"/>
              </a:endParaRPr>
            </a:p>
          </p:txBody>
        </p:sp>
      </p:grpSp>
      <p:grpSp>
        <p:nvGrpSpPr>
          <p:cNvPr id="38" name="Group 37"/>
          <p:cNvGrpSpPr/>
          <p:nvPr/>
        </p:nvGrpSpPr>
        <p:grpSpPr>
          <a:xfrm>
            <a:off x="609600" y="381000"/>
            <a:ext cx="37795200" cy="3505200"/>
            <a:chOff x="1066800" y="457200"/>
            <a:chExt cx="39526473" cy="3312966"/>
          </a:xfrm>
        </p:grpSpPr>
        <p:sp>
          <p:nvSpPr>
            <p:cNvPr id="39" name="Rectangle 38"/>
            <p:cNvSpPr/>
            <p:nvPr/>
          </p:nvSpPr>
          <p:spPr>
            <a:xfrm>
              <a:off x="1066800" y="457200"/>
              <a:ext cx="39210952" cy="331296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385712" tIns="192856" rIns="385712" bIns="192856" rtlCol="0" anchor="ctr"/>
            <a:lstStyle/>
            <a:p>
              <a:pPr algn="ctr"/>
              <a:endParaRPr lang="en-US" dirty="0"/>
            </a:p>
          </p:txBody>
        </p:sp>
        <p:sp>
          <p:nvSpPr>
            <p:cNvPr id="40" name="Text Box 16"/>
            <p:cNvSpPr txBox="1">
              <a:spLocks noChangeArrowheads="1"/>
            </p:cNvSpPr>
            <p:nvPr/>
          </p:nvSpPr>
          <p:spPr bwMode="auto">
            <a:xfrm>
              <a:off x="1066800" y="457200"/>
              <a:ext cx="39526473" cy="3015151"/>
            </a:xfrm>
            <a:prstGeom prst="rect">
              <a:avLst/>
            </a:prstGeom>
            <a:noFill/>
            <a:ln w="9525">
              <a:noFill/>
              <a:miter lim="800000"/>
              <a:headEnd/>
              <a:tailEnd/>
            </a:ln>
          </p:spPr>
          <p:txBody>
            <a:bodyPr wrap="square" lIns="0" tIns="0" rIns="0" bIns="0">
              <a:spAutoFit/>
            </a:bodyPr>
            <a:lstStyle/>
            <a:p>
              <a:pPr algn="ctr">
                <a:lnSpc>
                  <a:spcPct val="95000"/>
                </a:lnSpc>
              </a:pPr>
              <a:r>
                <a:rPr lang="en-US" sz="6700" b="1" dirty="0" smtClean="0">
                  <a:solidFill>
                    <a:srgbClr val="000000"/>
                  </a:solidFill>
                  <a:latin typeface="Arial" pitchFamily="34" charset="0"/>
                  <a:cs typeface="Arial" pitchFamily="34" charset="0"/>
                </a:rPr>
                <a:t>Estimate gene expression robustness from microarray expression data sets in Saccharomyces cerevisiae.</a:t>
              </a:r>
            </a:p>
            <a:p>
              <a:pPr algn="ctr"/>
              <a:r>
                <a:rPr lang="en-US" sz="4000" dirty="0" smtClean="0"/>
                <a:t>Maya Bryant; Hong Qin, PhD </a:t>
              </a:r>
            </a:p>
            <a:p>
              <a:pPr marL="742950" indent="-742950" algn="ctr"/>
              <a:r>
                <a:rPr lang="en-US" sz="4000" dirty="0" smtClean="0"/>
                <a:t>Department of Biology, Spelman College, Atlanta, GA 30314 </a:t>
              </a:r>
            </a:p>
          </p:txBody>
        </p:sp>
        <p:pic>
          <p:nvPicPr>
            <p:cNvPr id="41" name="Picture 2"/>
            <p:cNvPicPr>
              <a:picLocks noChangeAspect="1" noChangeArrowheads="1"/>
            </p:cNvPicPr>
            <p:nvPr/>
          </p:nvPicPr>
          <p:blipFill>
            <a:blip r:embed="rId3" cstate="print"/>
            <a:srcRect/>
            <a:stretch>
              <a:fillRect/>
            </a:stretch>
          </p:blipFill>
          <p:spPr bwMode="auto">
            <a:xfrm>
              <a:off x="38213620" y="1537515"/>
              <a:ext cx="1981200" cy="1981200"/>
            </a:xfrm>
            <a:prstGeom prst="rect">
              <a:avLst/>
            </a:prstGeom>
            <a:noFill/>
            <a:ln w="9525">
              <a:noFill/>
              <a:miter lim="800000"/>
              <a:headEnd/>
              <a:tailEnd/>
            </a:ln>
          </p:spPr>
        </p:pic>
        <p:pic>
          <p:nvPicPr>
            <p:cNvPr id="42" name="Picture 3"/>
            <p:cNvPicPr>
              <a:picLocks noChangeAspect="1" noChangeArrowheads="1"/>
            </p:cNvPicPr>
            <p:nvPr/>
          </p:nvPicPr>
          <p:blipFill>
            <a:blip r:embed="rId4" cstate="print"/>
            <a:srcRect/>
            <a:stretch>
              <a:fillRect/>
            </a:stretch>
          </p:blipFill>
          <p:spPr bwMode="auto">
            <a:xfrm>
              <a:off x="1385562" y="2169739"/>
              <a:ext cx="3668176" cy="1528406"/>
            </a:xfrm>
            <a:prstGeom prst="rect">
              <a:avLst/>
            </a:prstGeom>
            <a:noFill/>
            <a:ln w="9525">
              <a:noFill/>
              <a:miter lim="800000"/>
              <a:headEnd/>
              <a:tailEnd/>
            </a:ln>
          </p:spPr>
        </p:pic>
      </p:grpSp>
      <p:sp>
        <p:nvSpPr>
          <p:cNvPr id="610" name="TextBox 609"/>
          <p:cNvSpPr txBox="1"/>
          <p:nvPr/>
        </p:nvSpPr>
        <p:spPr>
          <a:xfrm>
            <a:off x="13868400" y="20345400"/>
            <a:ext cx="10972800" cy="1066587"/>
          </a:xfrm>
          <a:prstGeom prst="rect">
            <a:avLst/>
          </a:prstGeom>
          <a:noFill/>
        </p:spPr>
        <p:txBody>
          <a:bodyPr wrap="square" lIns="385712" tIns="192856" rIns="385712" bIns="192856" rtlCol="0">
            <a:spAutoFit/>
          </a:bodyPr>
          <a:lstStyle/>
          <a:p>
            <a:pPr algn="ctr"/>
            <a:r>
              <a:rPr lang="en-US" sz="4400" b="1" dirty="0" smtClean="0">
                <a:solidFill>
                  <a:schemeClr val="tx2">
                    <a:lumMod val="75000"/>
                  </a:schemeClr>
                </a:solidFill>
                <a:latin typeface="Arial" pitchFamily="34" charset="0"/>
                <a:cs typeface="Arial" pitchFamily="34" charset="0"/>
              </a:rPr>
              <a:t>Results</a:t>
            </a:r>
          </a:p>
        </p:txBody>
      </p:sp>
      <p:sp>
        <p:nvSpPr>
          <p:cNvPr id="628" name="Rectangle 627"/>
          <p:cNvSpPr/>
          <p:nvPr/>
        </p:nvSpPr>
        <p:spPr>
          <a:xfrm>
            <a:off x="26365200" y="13335000"/>
            <a:ext cx="10058400" cy="584776"/>
          </a:xfrm>
          <a:prstGeom prst="rect">
            <a:avLst/>
          </a:prstGeom>
        </p:spPr>
        <p:txBody>
          <a:bodyPr wrap="square">
            <a:spAutoFit/>
          </a:bodyPr>
          <a:lstStyle/>
          <a:p>
            <a:endParaRPr lang="en-US" sz="3200" b="1" dirty="0">
              <a:latin typeface="Arial" pitchFamily="34" charset="0"/>
              <a:cs typeface="Arial" pitchFamily="34" charset="0"/>
            </a:endParaRPr>
          </a:p>
        </p:txBody>
      </p:sp>
      <p:grpSp>
        <p:nvGrpSpPr>
          <p:cNvPr id="189" name="Group 188"/>
          <p:cNvGrpSpPr/>
          <p:nvPr/>
        </p:nvGrpSpPr>
        <p:grpSpPr>
          <a:xfrm>
            <a:off x="26289000" y="28498800"/>
            <a:ext cx="11506200" cy="6443740"/>
            <a:chOff x="14742431" y="29337000"/>
            <a:chExt cx="10896600" cy="7022024"/>
          </a:xfrm>
        </p:grpSpPr>
        <p:grpSp>
          <p:nvGrpSpPr>
            <p:cNvPr id="4" name="Group 3"/>
            <p:cNvGrpSpPr/>
            <p:nvPr/>
          </p:nvGrpSpPr>
          <p:grpSpPr>
            <a:xfrm>
              <a:off x="14742431" y="29337000"/>
              <a:ext cx="10896600" cy="6477000"/>
              <a:chOff x="973817" y="131781"/>
              <a:chExt cx="3282144" cy="4114800"/>
            </a:xfrm>
          </p:grpSpPr>
          <p:sp>
            <p:nvSpPr>
              <p:cNvPr id="5" name="Rectangle 4"/>
              <p:cNvSpPr/>
              <p:nvPr/>
            </p:nvSpPr>
            <p:spPr>
              <a:xfrm>
                <a:off x="973817" y="131781"/>
                <a:ext cx="3282144" cy="411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 name="Rectangle 5"/>
              <p:cNvSpPr/>
              <p:nvPr/>
            </p:nvSpPr>
            <p:spPr>
              <a:xfrm>
                <a:off x="1017288" y="237289"/>
                <a:ext cx="3149084" cy="387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pSp>
        <p:sp>
          <p:nvSpPr>
            <p:cNvPr id="632" name="TextBox 631"/>
            <p:cNvSpPr txBox="1"/>
            <p:nvPr/>
          </p:nvSpPr>
          <p:spPr>
            <a:xfrm>
              <a:off x="15175406" y="29835229"/>
              <a:ext cx="9984798" cy="6523795"/>
            </a:xfrm>
            <a:prstGeom prst="rect">
              <a:avLst/>
            </a:prstGeom>
            <a:noFill/>
          </p:spPr>
          <p:txBody>
            <a:bodyPr wrap="square" lIns="76489" tIns="38242" rIns="76489" bIns="38242" rtlCol="0">
              <a:spAutoFit/>
            </a:bodyPr>
            <a:lstStyle/>
            <a:p>
              <a:pPr algn="ctr"/>
              <a:r>
                <a:rPr lang="en-US" sz="4400" b="1" dirty="0" smtClean="0">
                  <a:solidFill>
                    <a:schemeClr val="tx2">
                      <a:lumMod val="75000"/>
                    </a:schemeClr>
                  </a:solidFill>
                  <a:latin typeface="Arial" pitchFamily="34" charset="0"/>
                  <a:cs typeface="Arial" pitchFamily="34" charset="0"/>
                </a:rPr>
                <a:t>References</a:t>
              </a:r>
            </a:p>
            <a:p>
              <a:endParaRPr lang="en-US" sz="2800" b="1" dirty="0" smtClean="0">
                <a:solidFill>
                  <a:schemeClr val="tx2">
                    <a:lumMod val="75000"/>
                  </a:schemeClr>
                </a:solidFill>
                <a:latin typeface="Arial" pitchFamily="34" charset="0"/>
                <a:cs typeface="Arial" pitchFamily="34" charset="0"/>
              </a:endParaRPr>
            </a:p>
            <a:p>
              <a:r>
                <a:rPr lang="en-US" sz="3200" dirty="0" smtClean="0">
                  <a:latin typeface="Times New Roman" pitchFamily="18" charset="0"/>
                  <a:cs typeface="Times New Roman" pitchFamily="18" charset="0"/>
                </a:rPr>
                <a:t>1.  Qin, A network model for </a:t>
              </a:r>
              <a:r>
                <a:rPr lang="en-US" sz="3200" dirty="0">
                  <a:latin typeface="Times New Roman" pitchFamily="18" charset="0"/>
                  <a:cs typeface="Times New Roman" pitchFamily="18" charset="0"/>
                </a:rPr>
                <a:t>cellular aging. http://arxiv.org/abs/1305.5784</a:t>
              </a:r>
              <a:endParaRPr lang="en-US" sz="3200" b="1" dirty="0">
                <a:latin typeface="Times New Roman" pitchFamily="18" charset="0"/>
                <a:cs typeface="Times New Roman" pitchFamily="18" charset="0"/>
              </a:endParaRPr>
            </a:p>
            <a:p>
              <a:endParaRPr lang="en-US" sz="3200" b="1" dirty="0" smtClean="0">
                <a:solidFill>
                  <a:schemeClr val="tx2">
                    <a:lumMod val="75000"/>
                  </a:schemeClr>
                </a:solidFill>
                <a:latin typeface="Times New Roman" pitchFamily="18" charset="0"/>
                <a:cs typeface="Times New Roman" pitchFamily="18" charset="0"/>
              </a:endParaRPr>
            </a:p>
            <a:p>
              <a:r>
                <a:rPr lang="en-US" sz="3200" dirty="0" smtClean="0">
                  <a:latin typeface="Times New Roman" pitchFamily="18" charset="0"/>
                  <a:cs typeface="Times New Roman" pitchFamily="18" charset="0"/>
                </a:rPr>
                <a:t>2. </a:t>
              </a:r>
              <a:r>
                <a:rPr lang="en-US" sz="3200" dirty="0"/>
                <a:t>Davis, S. and Meltzer, P. S. GEOquery: a bridge between the Gene Expression Omnibus (GEO) and BioConductor. Bioinformatics, 2007, 14, 1846-1847</a:t>
              </a:r>
            </a:p>
            <a:p>
              <a:endParaRPr lang="en-US" sz="3200" dirty="0" smtClean="0">
                <a:latin typeface="Times New Roman" pitchFamily="18" charset="0"/>
                <a:cs typeface="Times New Roman" pitchFamily="18" charset="0"/>
              </a:endParaRPr>
            </a:p>
            <a:p>
              <a:endParaRPr lang="en-US" sz="3200" dirty="0" smtClean="0">
                <a:latin typeface="Times New Roman" pitchFamily="18" charset="0"/>
                <a:cs typeface="Times New Roman" pitchFamily="18" charset="0"/>
              </a:endParaRPr>
            </a:p>
            <a:p>
              <a:pPr marL="457200" indent="-457200">
                <a:buFont typeface="+mj-lt"/>
                <a:buAutoNum type="arabicPeriod"/>
              </a:pPr>
              <a:endParaRPr lang="en-US" sz="2800" dirty="0">
                <a:latin typeface="Arial" pitchFamily="34" charset="0"/>
                <a:cs typeface="Arial" pitchFamily="34" charset="0"/>
              </a:endParaRPr>
            </a:p>
            <a:p>
              <a:pPr marL="457200" indent="-457200">
                <a:buFont typeface="+mj-lt"/>
                <a:buAutoNum type="arabicPeriod"/>
              </a:pPr>
              <a:endParaRPr lang="en-US" sz="2800" dirty="0"/>
            </a:p>
          </p:txBody>
        </p:sp>
      </p:grpSp>
      <p:grpSp>
        <p:nvGrpSpPr>
          <p:cNvPr id="217" name="Group 216"/>
          <p:cNvGrpSpPr/>
          <p:nvPr/>
        </p:nvGrpSpPr>
        <p:grpSpPr>
          <a:xfrm>
            <a:off x="14020800" y="30022800"/>
            <a:ext cx="10896600" cy="4191000"/>
            <a:chOff x="838200" y="31699200"/>
            <a:chExt cx="12420600" cy="4191000"/>
          </a:xfrm>
        </p:grpSpPr>
        <p:grpSp>
          <p:nvGrpSpPr>
            <p:cNvPr id="7" name="Group 6"/>
            <p:cNvGrpSpPr/>
            <p:nvPr/>
          </p:nvGrpSpPr>
          <p:grpSpPr>
            <a:xfrm>
              <a:off x="838200" y="31699200"/>
              <a:ext cx="12420600" cy="4191000"/>
              <a:chOff x="756456" y="228600"/>
              <a:chExt cx="3282144" cy="4114800"/>
            </a:xfrm>
          </p:grpSpPr>
          <p:sp>
            <p:nvSpPr>
              <p:cNvPr id="8" name="Rectangle 7"/>
              <p:cNvSpPr/>
              <p:nvPr/>
            </p:nvSpPr>
            <p:spPr>
              <a:xfrm>
                <a:off x="756456" y="228600"/>
                <a:ext cx="3282144" cy="411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822986" y="463731"/>
                <a:ext cx="3149084" cy="36837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33" name="TextBox 632"/>
            <p:cNvSpPr txBox="1"/>
            <p:nvPr/>
          </p:nvSpPr>
          <p:spPr>
            <a:xfrm>
              <a:off x="1295400" y="32080200"/>
              <a:ext cx="11277600" cy="3216552"/>
            </a:xfrm>
            <a:prstGeom prst="rect">
              <a:avLst/>
            </a:prstGeom>
            <a:noFill/>
          </p:spPr>
          <p:txBody>
            <a:bodyPr wrap="square" lIns="76489" tIns="38242" rIns="76489" bIns="38242" rtlCol="0">
              <a:spAutoFit/>
            </a:bodyPr>
            <a:lstStyle/>
            <a:p>
              <a:pPr algn="ctr"/>
              <a:r>
                <a:rPr lang="en-US" sz="4400" b="1" dirty="0" smtClean="0">
                  <a:solidFill>
                    <a:schemeClr val="tx2">
                      <a:lumMod val="75000"/>
                    </a:schemeClr>
                  </a:solidFill>
                  <a:latin typeface="Arial" pitchFamily="34" charset="0"/>
                  <a:cs typeface="Arial" pitchFamily="34" charset="0"/>
                </a:rPr>
                <a:t>Acknowledgement</a:t>
              </a:r>
            </a:p>
            <a:p>
              <a:endParaRPr lang="en-US" sz="3200" dirty="0" smtClean="0">
                <a:latin typeface="Arial" pitchFamily="34" charset="0"/>
                <a:cs typeface="Arial" pitchFamily="34" charset="0"/>
              </a:endParaRPr>
            </a:p>
            <a:p>
              <a:pPr algn="just"/>
              <a:r>
                <a:rPr lang="en-US" sz="3200" dirty="0" smtClean="0">
                  <a:latin typeface="Times New Roman" pitchFamily="18" charset="0"/>
                  <a:cs typeface="Times New Roman" pitchFamily="18" charset="0"/>
                </a:rPr>
                <a:t>Funding: We would like to give our thanks to NSF CAREER 1453078 and MCB 1517588 to H Qin, the Department of Biology at Spelman College, the Ethel Waddell Githii Honors Program.</a:t>
              </a:r>
              <a:endParaRPr lang="en-US" sz="3200" b="1" dirty="0" smtClean="0">
                <a:solidFill>
                  <a:schemeClr val="tx2">
                    <a:lumMod val="75000"/>
                  </a:schemeClr>
                </a:solidFill>
                <a:latin typeface="Arial" pitchFamily="34" charset="0"/>
                <a:cs typeface="Arial" pitchFamily="34" charset="0"/>
              </a:endParaRPr>
            </a:p>
          </p:txBody>
        </p:sp>
      </p:grpSp>
      <p:grpSp>
        <p:nvGrpSpPr>
          <p:cNvPr id="234" name="Group 233"/>
          <p:cNvGrpSpPr/>
          <p:nvPr/>
        </p:nvGrpSpPr>
        <p:grpSpPr>
          <a:xfrm>
            <a:off x="26212800" y="20955000"/>
            <a:ext cx="11811000" cy="6553200"/>
            <a:chOff x="26289000" y="20878800"/>
            <a:chExt cx="11811000" cy="6553200"/>
          </a:xfrm>
        </p:grpSpPr>
        <p:grpSp>
          <p:nvGrpSpPr>
            <p:cNvPr id="10" name="Group 73"/>
            <p:cNvGrpSpPr/>
            <p:nvPr/>
          </p:nvGrpSpPr>
          <p:grpSpPr>
            <a:xfrm>
              <a:off x="26289000" y="20878800"/>
              <a:ext cx="11811000" cy="6553200"/>
              <a:chOff x="762000" y="228598"/>
              <a:chExt cx="3276600" cy="4661535"/>
            </a:xfrm>
          </p:grpSpPr>
          <p:sp>
            <p:nvSpPr>
              <p:cNvPr id="11" name="Rectangle 10"/>
              <p:cNvSpPr/>
              <p:nvPr/>
            </p:nvSpPr>
            <p:spPr>
              <a:xfrm>
                <a:off x="762000" y="228598"/>
                <a:ext cx="3276600" cy="4661535"/>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839203" y="279960"/>
                <a:ext cx="3125932" cy="44882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37" name="TextBox 636"/>
            <p:cNvSpPr txBox="1"/>
            <p:nvPr/>
          </p:nvSpPr>
          <p:spPr>
            <a:xfrm>
              <a:off x="27051000" y="21564600"/>
              <a:ext cx="9982200" cy="5740320"/>
            </a:xfrm>
            <a:prstGeom prst="rect">
              <a:avLst/>
            </a:prstGeom>
            <a:noFill/>
          </p:spPr>
          <p:txBody>
            <a:bodyPr wrap="square" lIns="76489" tIns="38242" rIns="76489" bIns="38242" rtlCol="0">
              <a:spAutoFit/>
            </a:bodyPr>
            <a:lstStyle/>
            <a:p>
              <a:pPr algn="ctr"/>
              <a:r>
                <a:rPr lang="en-US" sz="4400" b="1" dirty="0" smtClean="0">
                  <a:solidFill>
                    <a:schemeClr val="tx2">
                      <a:lumMod val="75000"/>
                    </a:schemeClr>
                  </a:solidFill>
                  <a:latin typeface="Arial" pitchFamily="34" charset="0"/>
                  <a:cs typeface="Arial" pitchFamily="34" charset="0"/>
                </a:rPr>
                <a:t>Conclusions</a:t>
              </a:r>
            </a:p>
            <a:p>
              <a:endParaRPr lang="en-US" sz="4400" b="1" dirty="0" smtClean="0">
                <a:solidFill>
                  <a:schemeClr val="tx2">
                    <a:lumMod val="75000"/>
                  </a:schemeClr>
                </a:solidFill>
                <a:latin typeface="Arial" pitchFamily="34" charset="0"/>
                <a:cs typeface="Arial" pitchFamily="34" charset="0"/>
              </a:endParaRPr>
            </a:p>
            <a:p>
              <a:pPr marL="457200" indent="-457200">
                <a:buFont typeface="Arial"/>
                <a:buChar char="•"/>
              </a:pPr>
              <a:r>
                <a:rPr lang="en-US" sz="4000" b="1" dirty="0" smtClean="0">
                  <a:latin typeface="Times New Roman"/>
                  <a:cs typeface="Times New Roman"/>
                </a:rPr>
                <a:t>The distribution of CV are generally long-tailed, skewed to the right.  </a:t>
              </a:r>
              <a:endParaRPr lang="en-US" sz="4000" b="1" dirty="0">
                <a:latin typeface="Times New Roman"/>
                <a:cs typeface="Times New Roman"/>
              </a:endParaRPr>
            </a:p>
            <a:p>
              <a:pPr marL="457200" indent="-457200">
                <a:buFont typeface="Arial"/>
                <a:buChar char="•"/>
              </a:pPr>
              <a:r>
                <a:rPr lang="en-US" sz="4000" b="1" dirty="0" smtClean="0">
                  <a:latin typeface="Times New Roman"/>
                  <a:cs typeface="Times New Roman"/>
                </a:rPr>
                <a:t>Most genes have very robust expression profile with very small CV. </a:t>
              </a:r>
            </a:p>
            <a:p>
              <a:pPr marL="457200" indent="-457200">
                <a:buFont typeface="Arial"/>
                <a:buChar char="•"/>
              </a:pPr>
              <a:r>
                <a:rPr lang="en-US" sz="4000" b="1" dirty="0" smtClean="0">
                  <a:latin typeface="Times New Roman"/>
                  <a:cs typeface="Times New Roman"/>
                </a:rPr>
                <a:t>Fluctuating environment lead to more flexible gene expression profiles. </a:t>
              </a:r>
            </a:p>
            <a:p>
              <a:pPr marL="457200" indent="-457200">
                <a:buFont typeface="Arial"/>
                <a:buChar char="•"/>
              </a:pPr>
              <a:endParaRPr lang="en-US" sz="4000" b="1" dirty="0" smtClean="0">
                <a:solidFill>
                  <a:schemeClr val="tx2">
                    <a:lumMod val="75000"/>
                  </a:schemeClr>
                </a:solidFill>
                <a:latin typeface="Arial"/>
                <a:cs typeface="Arial"/>
              </a:endParaRPr>
            </a:p>
          </p:txBody>
        </p:sp>
      </p:grpSp>
      <p:grpSp>
        <p:nvGrpSpPr>
          <p:cNvPr id="183" name="Group 182"/>
          <p:cNvGrpSpPr/>
          <p:nvPr/>
        </p:nvGrpSpPr>
        <p:grpSpPr>
          <a:xfrm>
            <a:off x="685800" y="15240000"/>
            <a:ext cx="13258800" cy="5257800"/>
            <a:chOff x="13730252" y="4800600"/>
            <a:chExt cx="11674140" cy="9829800"/>
          </a:xfrm>
        </p:grpSpPr>
        <p:grpSp>
          <p:nvGrpSpPr>
            <p:cNvPr id="184" name="Group 31"/>
            <p:cNvGrpSpPr/>
            <p:nvPr/>
          </p:nvGrpSpPr>
          <p:grpSpPr>
            <a:xfrm>
              <a:off x="13792200" y="4800600"/>
              <a:ext cx="11201400" cy="9829800"/>
              <a:chOff x="762000" y="246569"/>
              <a:chExt cx="3276600" cy="4578565"/>
            </a:xfrm>
          </p:grpSpPr>
          <p:sp>
            <p:nvSpPr>
              <p:cNvPr id="187" name="Rectangle 186"/>
              <p:cNvSpPr/>
              <p:nvPr/>
            </p:nvSpPr>
            <p:spPr>
              <a:xfrm>
                <a:off x="762000" y="246569"/>
                <a:ext cx="3276600" cy="4578565"/>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8" name="Rectangle 187"/>
              <p:cNvSpPr/>
              <p:nvPr/>
            </p:nvSpPr>
            <p:spPr>
              <a:xfrm>
                <a:off x="838199" y="360089"/>
                <a:ext cx="3125931" cy="42659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5" name="TextBox 184"/>
            <p:cNvSpPr txBox="1"/>
            <p:nvPr/>
          </p:nvSpPr>
          <p:spPr>
            <a:xfrm>
              <a:off x="13730252" y="4832238"/>
              <a:ext cx="11674140" cy="1285885"/>
            </a:xfrm>
            <a:prstGeom prst="rect">
              <a:avLst/>
            </a:prstGeom>
            <a:noFill/>
          </p:spPr>
          <p:txBody>
            <a:bodyPr wrap="square" lIns="385712" tIns="192856" rIns="385712" bIns="192856" rtlCol="0">
              <a:spAutoFit/>
            </a:bodyPr>
            <a:lstStyle/>
            <a:p>
              <a:pPr algn="ctr"/>
              <a:r>
                <a:rPr lang="en-US" sz="4400" b="1" dirty="0" smtClean="0">
                  <a:solidFill>
                    <a:schemeClr val="tx2">
                      <a:lumMod val="75000"/>
                    </a:schemeClr>
                  </a:solidFill>
                  <a:latin typeface="Arial" pitchFamily="34" charset="0"/>
                  <a:cs typeface="Arial" pitchFamily="34" charset="0"/>
                </a:rPr>
                <a:t>Introduction</a:t>
              </a:r>
              <a:endParaRPr lang="en-US" sz="5500" b="1" dirty="0" smtClean="0">
                <a:solidFill>
                  <a:schemeClr val="tx2">
                    <a:lumMod val="75000"/>
                  </a:schemeClr>
                </a:solidFill>
                <a:latin typeface="Arial" pitchFamily="34" charset="0"/>
                <a:cs typeface="Arial" pitchFamily="34" charset="0"/>
              </a:endParaRPr>
            </a:p>
          </p:txBody>
        </p:sp>
      </p:grpSp>
      <p:sp>
        <p:nvSpPr>
          <p:cNvPr id="191" name="TextBox 9"/>
          <p:cNvSpPr txBox="1"/>
          <p:nvPr/>
        </p:nvSpPr>
        <p:spPr>
          <a:xfrm>
            <a:off x="1905000" y="17599866"/>
            <a:ext cx="2875247" cy="43742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pPr>
            <a:endParaRPr lang="en-US" sz="2400" b="1" dirty="0">
              <a:solidFill>
                <a:prstClr val="black"/>
              </a:solidFill>
              <a:latin typeface="Arial" pitchFamily="34" charset="0"/>
              <a:cs typeface="Arial" pitchFamily="34" charset="0"/>
            </a:endParaRPr>
          </a:p>
        </p:txBody>
      </p:sp>
      <p:grpSp>
        <p:nvGrpSpPr>
          <p:cNvPr id="233" name="Group 232"/>
          <p:cNvGrpSpPr/>
          <p:nvPr/>
        </p:nvGrpSpPr>
        <p:grpSpPr>
          <a:xfrm>
            <a:off x="762000" y="21107400"/>
            <a:ext cx="12658032" cy="8534400"/>
            <a:chOff x="762000" y="23850600"/>
            <a:chExt cx="12658032" cy="8534400"/>
          </a:xfrm>
        </p:grpSpPr>
        <p:grpSp>
          <p:nvGrpSpPr>
            <p:cNvPr id="211" name="Group 210"/>
            <p:cNvGrpSpPr/>
            <p:nvPr/>
          </p:nvGrpSpPr>
          <p:grpSpPr>
            <a:xfrm>
              <a:off x="762000" y="23850600"/>
              <a:ext cx="12658032" cy="8534400"/>
              <a:chOff x="13792200" y="4800600"/>
              <a:chExt cx="11201400" cy="9829800"/>
            </a:xfrm>
          </p:grpSpPr>
          <p:grpSp>
            <p:nvGrpSpPr>
              <p:cNvPr id="212" name="Group 31"/>
              <p:cNvGrpSpPr/>
              <p:nvPr/>
            </p:nvGrpSpPr>
            <p:grpSpPr>
              <a:xfrm>
                <a:off x="13792200" y="4800600"/>
                <a:ext cx="11201400" cy="9829800"/>
                <a:chOff x="762000" y="246569"/>
                <a:chExt cx="3276600" cy="4578565"/>
              </a:xfrm>
            </p:grpSpPr>
            <p:sp>
              <p:nvSpPr>
                <p:cNvPr id="215" name="Rectangle 214"/>
                <p:cNvSpPr/>
                <p:nvPr/>
              </p:nvSpPr>
              <p:spPr>
                <a:xfrm>
                  <a:off x="762000" y="246569"/>
                  <a:ext cx="3276600" cy="4578565"/>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Rectangle 215"/>
                <p:cNvSpPr/>
                <p:nvPr/>
              </p:nvSpPr>
              <p:spPr>
                <a:xfrm>
                  <a:off x="838199" y="360088"/>
                  <a:ext cx="3125931" cy="43887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3" name="TextBox 212"/>
              <p:cNvSpPr txBox="1"/>
              <p:nvPr/>
            </p:nvSpPr>
            <p:spPr>
              <a:xfrm>
                <a:off x="13798925" y="4939906"/>
                <a:ext cx="10987426" cy="1137105"/>
              </a:xfrm>
              <a:prstGeom prst="rect">
                <a:avLst/>
              </a:prstGeom>
              <a:noFill/>
            </p:spPr>
            <p:txBody>
              <a:bodyPr wrap="square" lIns="385712" tIns="192856" rIns="385712" bIns="192856" rtlCol="0">
                <a:spAutoFit/>
              </a:bodyPr>
              <a:lstStyle/>
              <a:p>
                <a:pPr algn="ctr"/>
                <a:r>
                  <a:rPr lang="en-US" sz="4400" b="1" dirty="0" smtClean="0">
                    <a:solidFill>
                      <a:schemeClr val="tx2">
                        <a:lumMod val="75000"/>
                      </a:schemeClr>
                    </a:solidFill>
                    <a:latin typeface="Arial" pitchFamily="34" charset="0"/>
                    <a:cs typeface="Arial" pitchFamily="34" charset="0"/>
                  </a:rPr>
                  <a:t>Concept of Robustness</a:t>
                </a:r>
                <a:endParaRPr lang="en-US" sz="5500" b="1" dirty="0" smtClean="0">
                  <a:solidFill>
                    <a:schemeClr val="tx2">
                      <a:lumMod val="75000"/>
                    </a:schemeClr>
                  </a:solidFill>
                  <a:latin typeface="Arial" pitchFamily="34" charset="0"/>
                  <a:cs typeface="Arial" pitchFamily="34" charset="0"/>
                </a:endParaRPr>
              </a:p>
            </p:txBody>
          </p:sp>
          <p:sp>
            <p:nvSpPr>
              <p:cNvPr id="214" name="Rectangle 15"/>
              <p:cNvSpPr>
                <a:spLocks noChangeArrowheads="1"/>
              </p:cNvSpPr>
              <p:nvPr/>
            </p:nvSpPr>
            <p:spPr bwMode="auto">
              <a:xfrm>
                <a:off x="14348295" y="5934810"/>
                <a:ext cx="10134600" cy="1990231"/>
              </a:xfrm>
              <a:prstGeom prst="rect">
                <a:avLst/>
              </a:prstGeom>
              <a:noFill/>
              <a:ln w="9525">
                <a:noFill/>
                <a:miter lim="800000"/>
                <a:headEnd/>
                <a:tailEnd/>
              </a:ln>
              <a:effectLst/>
            </p:spPr>
            <p:txBody>
              <a:bodyPr vert="horz" wrap="square" lIns="385712" tIns="192856" rIns="385712" bIns="192856" numCol="1" anchor="ctr" anchorCtr="0" compatLnSpc="1">
                <a:prstTxWarp prst="textNoShape">
                  <a:avLst/>
                </a:prstTxWarp>
                <a:spAutoFit/>
              </a:bodyPr>
              <a:lstStyle/>
              <a:p>
                <a:pPr defTabSz="3857122" fontAlgn="base">
                  <a:spcBef>
                    <a:spcPct val="0"/>
                  </a:spcBef>
                  <a:spcAft>
                    <a:spcPct val="0"/>
                  </a:spcAft>
                </a:pPr>
                <a:r>
                  <a:rPr lang="en-US" sz="2400" b="1" dirty="0" smtClean="0">
                    <a:latin typeface="Arial" pitchFamily="34" charset="0"/>
                    <a:ea typeface="Calibri" pitchFamily="34" charset="0"/>
                    <a:cs typeface="Arial" pitchFamily="34" charset="0"/>
                  </a:rPr>
                  <a:t>Robustness = Ability of cells to maintain homeostasis in the presence of genetic, environmental, and stochastic variations. </a:t>
                </a:r>
              </a:p>
              <a:p>
                <a:pPr defTabSz="3857122" fontAlgn="base">
                  <a:spcBef>
                    <a:spcPct val="0"/>
                  </a:spcBef>
                  <a:spcAft>
                    <a:spcPct val="0"/>
                  </a:spcAft>
                </a:pPr>
                <a:endParaRPr lang="en-US" sz="2400" b="1" dirty="0" smtClean="0">
                  <a:latin typeface="Arial" pitchFamily="34" charset="0"/>
                  <a:ea typeface="Calibri" pitchFamily="34" charset="0"/>
                  <a:cs typeface="Arial" pitchFamily="34" charset="0"/>
                </a:endParaRPr>
              </a:p>
              <a:p>
                <a:pPr defTabSz="3857122" fontAlgn="base">
                  <a:spcBef>
                    <a:spcPct val="0"/>
                  </a:spcBef>
                  <a:spcAft>
                    <a:spcPct val="0"/>
                  </a:spcAft>
                </a:pPr>
                <a:r>
                  <a:rPr lang="en-US" sz="2400" b="1" dirty="0" smtClean="0">
                    <a:latin typeface="Arial" pitchFamily="34" charset="0"/>
                    <a:ea typeface="Calibri" pitchFamily="34" charset="0"/>
                    <a:cs typeface="Arial" pitchFamily="34" charset="0"/>
                  </a:rPr>
                  <a:t>Robustness can be measured by coefficient  of variation (CV).</a:t>
                </a:r>
              </a:p>
            </p:txBody>
          </p:sp>
        </p:grpSp>
        <p:sp>
          <p:nvSpPr>
            <p:cNvPr id="218" name="Rectangle 15"/>
            <p:cNvSpPr>
              <a:spLocks noChangeArrowheads="1"/>
            </p:cNvSpPr>
            <p:nvPr/>
          </p:nvSpPr>
          <p:spPr bwMode="auto">
            <a:xfrm>
              <a:off x="3200400" y="26365200"/>
              <a:ext cx="7391400" cy="758811"/>
            </a:xfrm>
            <a:prstGeom prst="rect">
              <a:avLst/>
            </a:prstGeom>
            <a:noFill/>
            <a:ln w="9525">
              <a:noFill/>
              <a:miter lim="800000"/>
              <a:headEnd/>
              <a:tailEnd/>
            </a:ln>
            <a:effectLst/>
          </p:spPr>
          <p:txBody>
            <a:bodyPr vert="horz" wrap="square" lIns="385712" tIns="192856" rIns="385712" bIns="192856" numCol="1" anchor="ctr" anchorCtr="0" compatLnSpc="1">
              <a:prstTxWarp prst="textNoShape">
                <a:avLst/>
              </a:prstTxWarp>
              <a:spAutoFit/>
            </a:bodyPr>
            <a:lstStyle/>
            <a:p>
              <a:pPr defTabSz="3857122" fontAlgn="base">
                <a:spcBef>
                  <a:spcPct val="0"/>
                </a:spcBef>
                <a:spcAft>
                  <a:spcPct val="0"/>
                </a:spcAft>
              </a:pPr>
              <a:r>
                <a:rPr lang="en-US" sz="2400" b="1" dirty="0" smtClean="0">
                  <a:latin typeface="Arial" pitchFamily="34" charset="0"/>
                  <a:ea typeface="Calibri" pitchFamily="34" charset="0"/>
                  <a:cs typeface="Arial" pitchFamily="34" charset="0"/>
                </a:rPr>
                <a:t>CV =  Standard deviation / Mean</a:t>
              </a:r>
            </a:p>
          </p:txBody>
        </p:sp>
        <p:pic>
          <p:nvPicPr>
            <p:cNvPr id="2" name="Picture 2" descr="C:\Users\hqin\Downloads\sharpbell.tiff"/>
            <p:cNvPicPr>
              <a:picLocks noChangeAspect="1" noChangeArrowheads="1"/>
            </p:cNvPicPr>
            <p:nvPr/>
          </p:nvPicPr>
          <p:blipFill>
            <a:blip r:embed="rId5" cstate="print"/>
            <a:srcRect l="4364" t="12444" b="11111"/>
            <a:stretch>
              <a:fillRect/>
            </a:stretch>
          </p:blipFill>
          <p:spPr bwMode="auto">
            <a:xfrm>
              <a:off x="1752600" y="27051000"/>
              <a:ext cx="5010150" cy="3276600"/>
            </a:xfrm>
            <a:prstGeom prst="rect">
              <a:avLst/>
            </a:prstGeom>
            <a:noFill/>
          </p:spPr>
        </p:pic>
        <p:pic>
          <p:nvPicPr>
            <p:cNvPr id="1027" name="Picture 3" descr="C:\Users\hqin\Downloads\broadbell.tiff"/>
            <p:cNvPicPr>
              <a:picLocks noChangeAspect="1" noChangeArrowheads="1"/>
            </p:cNvPicPr>
            <p:nvPr/>
          </p:nvPicPr>
          <p:blipFill>
            <a:blip r:embed="rId6" cstate="print"/>
            <a:srcRect l="4364" t="12444" b="12889"/>
            <a:stretch>
              <a:fillRect/>
            </a:stretch>
          </p:blipFill>
          <p:spPr bwMode="auto">
            <a:xfrm>
              <a:off x="7391400" y="27051000"/>
              <a:ext cx="5010150" cy="3200400"/>
            </a:xfrm>
            <a:prstGeom prst="rect">
              <a:avLst/>
            </a:prstGeom>
            <a:noFill/>
          </p:spPr>
        </p:pic>
        <p:sp>
          <p:nvSpPr>
            <p:cNvPr id="221" name="TextBox 33"/>
            <p:cNvSpPr txBox="1"/>
            <p:nvPr/>
          </p:nvSpPr>
          <p:spPr>
            <a:xfrm>
              <a:off x="2971800" y="31089600"/>
              <a:ext cx="2875245"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pPr>
              <a:r>
                <a:rPr lang="en-US" sz="2400" b="1" dirty="0" smtClean="0">
                  <a:solidFill>
                    <a:srgbClr val="00B050"/>
                  </a:solidFill>
                  <a:latin typeface="Arial" pitchFamily="34" charset="0"/>
                  <a:cs typeface="Arial" pitchFamily="34" charset="0"/>
                </a:rPr>
                <a:t>Less noise</a:t>
              </a:r>
            </a:p>
            <a:p>
              <a:pPr algn="ctr" fontAlgn="auto">
                <a:spcBef>
                  <a:spcPts val="0"/>
                </a:spcBef>
                <a:spcAft>
                  <a:spcPts val="0"/>
                </a:spcAft>
              </a:pPr>
              <a:r>
                <a:rPr lang="en-US" sz="2400" b="1" dirty="0" smtClean="0">
                  <a:solidFill>
                    <a:srgbClr val="00B050"/>
                  </a:solidFill>
                  <a:latin typeface="Arial" pitchFamily="34" charset="0"/>
                  <a:cs typeface="Arial" pitchFamily="34" charset="0"/>
                </a:rPr>
                <a:t>More robust</a:t>
              </a:r>
              <a:endParaRPr lang="en-US" sz="2400" b="1" dirty="0">
                <a:solidFill>
                  <a:srgbClr val="00B050"/>
                </a:solidFill>
                <a:latin typeface="Arial" pitchFamily="34" charset="0"/>
                <a:cs typeface="Arial" pitchFamily="34" charset="0"/>
              </a:endParaRPr>
            </a:p>
          </p:txBody>
        </p:sp>
        <p:sp>
          <p:nvSpPr>
            <p:cNvPr id="222" name="TextBox 33"/>
            <p:cNvSpPr txBox="1"/>
            <p:nvPr/>
          </p:nvSpPr>
          <p:spPr>
            <a:xfrm>
              <a:off x="8458200" y="31089600"/>
              <a:ext cx="2875245"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pPr>
              <a:r>
                <a:rPr lang="en-US" sz="2400" b="1" dirty="0" smtClean="0">
                  <a:solidFill>
                    <a:srgbClr val="00B050"/>
                  </a:solidFill>
                  <a:latin typeface="Arial" pitchFamily="34" charset="0"/>
                  <a:cs typeface="Arial" pitchFamily="34" charset="0"/>
                </a:rPr>
                <a:t>More noise</a:t>
              </a:r>
            </a:p>
            <a:p>
              <a:pPr algn="ctr" fontAlgn="auto">
                <a:spcBef>
                  <a:spcPts val="0"/>
                </a:spcBef>
                <a:spcAft>
                  <a:spcPts val="0"/>
                </a:spcAft>
              </a:pPr>
              <a:r>
                <a:rPr lang="en-US" sz="2400" b="1" dirty="0" smtClean="0">
                  <a:solidFill>
                    <a:srgbClr val="00B050"/>
                  </a:solidFill>
                  <a:latin typeface="Arial" pitchFamily="34" charset="0"/>
                  <a:cs typeface="Arial" pitchFamily="34" charset="0"/>
                </a:rPr>
                <a:t>Less robust</a:t>
              </a:r>
              <a:endParaRPr lang="en-US" sz="2400" b="1" dirty="0">
                <a:solidFill>
                  <a:srgbClr val="00B050"/>
                </a:solidFill>
                <a:latin typeface="Arial" pitchFamily="34" charset="0"/>
                <a:cs typeface="Arial" pitchFamily="34" charset="0"/>
              </a:endParaRPr>
            </a:p>
          </p:txBody>
        </p:sp>
        <p:sp>
          <p:nvSpPr>
            <p:cNvPr id="223" name="TextBox 3"/>
            <p:cNvSpPr txBox="1"/>
            <p:nvPr/>
          </p:nvSpPr>
          <p:spPr>
            <a:xfrm>
              <a:off x="2971800" y="30403800"/>
              <a:ext cx="2875247"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pPr>
              <a:r>
                <a:rPr lang="en-US" sz="2400" b="1" dirty="0" smtClean="0">
                  <a:solidFill>
                    <a:srgbClr val="FF0000"/>
                  </a:solidFill>
                  <a:latin typeface="Arial" pitchFamily="34" charset="0"/>
                  <a:cs typeface="Arial" pitchFamily="34" charset="0"/>
                </a:rPr>
                <a:t>Smaller CV</a:t>
              </a:r>
              <a:endParaRPr lang="en-US" sz="2400" b="1" dirty="0">
                <a:solidFill>
                  <a:srgbClr val="FF0000"/>
                </a:solidFill>
                <a:latin typeface="Arial" pitchFamily="34" charset="0"/>
                <a:cs typeface="Arial" pitchFamily="34" charset="0"/>
              </a:endParaRPr>
            </a:p>
          </p:txBody>
        </p:sp>
        <p:sp>
          <p:nvSpPr>
            <p:cNvPr id="224" name="TextBox 3"/>
            <p:cNvSpPr txBox="1"/>
            <p:nvPr/>
          </p:nvSpPr>
          <p:spPr>
            <a:xfrm>
              <a:off x="8686800" y="30403800"/>
              <a:ext cx="2875247"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pPr>
              <a:r>
                <a:rPr lang="en-US" sz="2400" b="1" dirty="0" smtClean="0">
                  <a:solidFill>
                    <a:srgbClr val="FF0000"/>
                  </a:solidFill>
                  <a:latin typeface="Arial" pitchFamily="34" charset="0"/>
                  <a:cs typeface="Arial" pitchFamily="34" charset="0"/>
                </a:rPr>
                <a:t>Larger CV</a:t>
              </a:r>
              <a:endParaRPr lang="en-US" sz="2400" b="1" dirty="0">
                <a:solidFill>
                  <a:srgbClr val="FF0000"/>
                </a:solidFill>
                <a:latin typeface="Arial" pitchFamily="34" charset="0"/>
                <a:cs typeface="Arial" pitchFamily="34" charset="0"/>
              </a:endParaRPr>
            </a:p>
          </p:txBody>
        </p:sp>
      </p:grpSp>
      <p:grpSp>
        <p:nvGrpSpPr>
          <p:cNvPr id="225" name="Group 224"/>
          <p:cNvGrpSpPr/>
          <p:nvPr/>
        </p:nvGrpSpPr>
        <p:grpSpPr>
          <a:xfrm>
            <a:off x="762000" y="30861000"/>
            <a:ext cx="12573000" cy="2536344"/>
            <a:chOff x="838200" y="31699200"/>
            <a:chExt cx="12420600" cy="4191000"/>
          </a:xfrm>
        </p:grpSpPr>
        <p:grpSp>
          <p:nvGrpSpPr>
            <p:cNvPr id="226" name="Group 6"/>
            <p:cNvGrpSpPr/>
            <p:nvPr/>
          </p:nvGrpSpPr>
          <p:grpSpPr>
            <a:xfrm>
              <a:off x="838200" y="31699200"/>
              <a:ext cx="12420600" cy="4191000"/>
              <a:chOff x="756456" y="228600"/>
              <a:chExt cx="3282144" cy="4114800"/>
            </a:xfrm>
          </p:grpSpPr>
          <p:sp>
            <p:nvSpPr>
              <p:cNvPr id="228" name="Rectangle 227"/>
              <p:cNvSpPr/>
              <p:nvPr/>
            </p:nvSpPr>
            <p:spPr>
              <a:xfrm>
                <a:off x="756456" y="228600"/>
                <a:ext cx="3282144" cy="411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9" name="Rectangle 228"/>
              <p:cNvSpPr/>
              <p:nvPr/>
            </p:nvSpPr>
            <p:spPr>
              <a:xfrm>
                <a:off x="822986" y="463728"/>
                <a:ext cx="3149084" cy="3683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7" name="TextBox 226"/>
            <p:cNvSpPr txBox="1"/>
            <p:nvPr/>
          </p:nvSpPr>
          <p:spPr>
            <a:xfrm>
              <a:off x="1295400" y="32080199"/>
              <a:ext cx="11277600" cy="3280708"/>
            </a:xfrm>
            <a:prstGeom prst="rect">
              <a:avLst/>
            </a:prstGeom>
            <a:noFill/>
          </p:spPr>
          <p:txBody>
            <a:bodyPr wrap="square" lIns="76489" tIns="38242" rIns="76489" bIns="38242" rtlCol="0">
              <a:spAutoFit/>
            </a:bodyPr>
            <a:lstStyle/>
            <a:p>
              <a:pPr algn="ctr"/>
              <a:r>
                <a:rPr lang="en-US" sz="4400" b="1" dirty="0" smtClean="0">
                  <a:solidFill>
                    <a:schemeClr val="tx2">
                      <a:lumMod val="75000"/>
                    </a:schemeClr>
                  </a:solidFill>
                  <a:latin typeface="Arial" pitchFamily="34" charset="0"/>
                  <a:cs typeface="Arial" pitchFamily="34" charset="0"/>
                </a:rPr>
                <a:t>Goal</a:t>
              </a:r>
              <a:endParaRPr lang="en-US" sz="3200" dirty="0" smtClean="0">
                <a:latin typeface="Arial" pitchFamily="34" charset="0"/>
                <a:cs typeface="Arial" pitchFamily="34" charset="0"/>
              </a:endParaRPr>
            </a:p>
            <a:p>
              <a:pPr algn="just"/>
              <a:r>
                <a:rPr lang="en-US" sz="4000" b="1" dirty="0" smtClean="0">
                  <a:latin typeface="Times New Roman" pitchFamily="18" charset="0"/>
                  <a:cs typeface="Times New Roman" pitchFamily="18" charset="0"/>
                </a:rPr>
                <a:t>Estimate the expression robustness of every gene in yeast genome.  </a:t>
              </a:r>
              <a:endParaRPr lang="en-US" sz="4000" b="1" dirty="0" smtClean="0">
                <a:solidFill>
                  <a:schemeClr val="tx2">
                    <a:lumMod val="75000"/>
                  </a:schemeClr>
                </a:solidFill>
                <a:latin typeface="Arial" pitchFamily="34" charset="0"/>
                <a:cs typeface="Arial" pitchFamily="34" charset="0"/>
              </a:endParaRPr>
            </a:p>
          </p:txBody>
        </p:sp>
      </p:grpSp>
      <p:sp>
        <p:nvSpPr>
          <p:cNvPr id="294" name="TextBox 293"/>
          <p:cNvSpPr txBox="1"/>
          <p:nvPr/>
        </p:nvSpPr>
        <p:spPr>
          <a:xfrm>
            <a:off x="26746200" y="4343400"/>
            <a:ext cx="10972800" cy="1066587"/>
          </a:xfrm>
          <a:prstGeom prst="rect">
            <a:avLst/>
          </a:prstGeom>
          <a:noFill/>
        </p:spPr>
        <p:txBody>
          <a:bodyPr wrap="square" lIns="385712" tIns="192856" rIns="385712" bIns="192856" rtlCol="0">
            <a:spAutoFit/>
          </a:bodyPr>
          <a:lstStyle/>
          <a:p>
            <a:pPr algn="ctr"/>
            <a:r>
              <a:rPr lang="en-US" sz="4400" b="1" dirty="0" smtClean="0">
                <a:solidFill>
                  <a:schemeClr val="tx2">
                    <a:lumMod val="75000"/>
                  </a:schemeClr>
                </a:solidFill>
                <a:latin typeface="Arial" pitchFamily="34" charset="0"/>
                <a:cs typeface="Arial" pitchFamily="34" charset="0"/>
              </a:rPr>
              <a:t>Materials and Methods</a:t>
            </a:r>
            <a:endParaRPr lang="en-US" sz="4400" b="1" dirty="0">
              <a:solidFill>
                <a:schemeClr val="tx2">
                  <a:lumMod val="75000"/>
                </a:schemeClr>
              </a:solidFill>
              <a:latin typeface="Arial" pitchFamily="34" charset="0"/>
              <a:cs typeface="Arial" pitchFamily="34" charset="0"/>
            </a:endParaRPr>
          </a:p>
        </p:txBody>
      </p:sp>
      <p:sp>
        <p:nvSpPr>
          <p:cNvPr id="170" name="Content Placeholder 2"/>
          <p:cNvSpPr txBox="1">
            <a:spLocks/>
          </p:cNvSpPr>
          <p:nvPr/>
        </p:nvSpPr>
        <p:spPr bwMode="auto">
          <a:xfrm>
            <a:off x="1752600" y="2514600"/>
            <a:ext cx="6448425" cy="3952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sz="3200" b="0" i="0" u="none" strike="noStrike" kern="0" cap="none" spc="0" normalizeH="0" baseline="0" noProof="0" dirty="0" smtClean="0">
              <a:ln>
                <a:noFill/>
              </a:ln>
              <a:solidFill>
                <a:schemeClr val="bg2"/>
              </a:solidFill>
              <a:effectLst/>
              <a:uLnTx/>
              <a:uFillTx/>
              <a:latin typeface="+mn-lt"/>
              <a:ea typeface="ＭＳ Ｐゴシック" charset="-128"/>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sz="3200" b="0" i="0" u="none" strike="noStrike" kern="0" cap="none" spc="0" normalizeH="0" baseline="0" noProof="0" dirty="0" smtClean="0">
              <a:ln>
                <a:noFill/>
              </a:ln>
              <a:solidFill>
                <a:schemeClr val="bg2"/>
              </a:solidFill>
              <a:effectLst/>
              <a:uLnTx/>
              <a:uFillTx/>
              <a:latin typeface="+mn-lt"/>
              <a:ea typeface="ＭＳ Ｐゴシック" charset="-128"/>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sz="3200" b="0" i="0" u="none" strike="noStrike" kern="0" cap="none" spc="0" normalizeH="0" baseline="0" noProof="0" dirty="0">
              <a:ln>
                <a:noFill/>
              </a:ln>
              <a:solidFill>
                <a:schemeClr val="bg2"/>
              </a:solidFill>
              <a:effectLst/>
              <a:uLnTx/>
              <a:uFillTx/>
              <a:latin typeface="+mn-lt"/>
              <a:ea typeface="ＭＳ Ｐゴシック" charset="-128"/>
              <a:cs typeface="+mn-cs"/>
            </a:endParaRPr>
          </a:p>
        </p:txBody>
      </p:sp>
      <p:sp>
        <p:nvSpPr>
          <p:cNvPr id="173" name="Content Placeholder 2"/>
          <p:cNvSpPr>
            <a:spLocks noGrp="1"/>
          </p:cNvSpPr>
          <p:nvPr/>
        </p:nvSpPr>
        <p:spPr bwMode="auto">
          <a:xfrm>
            <a:off x="28041600" y="15697200"/>
            <a:ext cx="6448425" cy="3952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bg2"/>
                </a:solidFill>
                <a:latin typeface="+mn-lt"/>
                <a:ea typeface="ＭＳ Ｐゴシック" charset="-128"/>
                <a:cs typeface="+mn-cs"/>
              </a:defRPr>
            </a:lvl1pPr>
            <a:lvl2pPr marL="742950" indent="-285750" algn="l" rtl="0" eaLnBrk="0" fontAlgn="base" hangingPunct="0">
              <a:spcBef>
                <a:spcPct val="20000"/>
              </a:spcBef>
              <a:spcAft>
                <a:spcPct val="0"/>
              </a:spcAft>
              <a:buChar char="–"/>
              <a:defRPr sz="2800">
                <a:solidFill>
                  <a:schemeClr val="bg2"/>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bg2"/>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bg2"/>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bg2"/>
                </a:solidFill>
                <a:latin typeface="+mn-lt"/>
                <a:ea typeface="ＭＳ Ｐゴシック" charset="-128"/>
              </a:defRPr>
            </a:lvl5pPr>
            <a:lvl6pPr marL="2514600" indent="-228600" algn="l" rtl="0" fontAlgn="base">
              <a:spcBef>
                <a:spcPct val="20000"/>
              </a:spcBef>
              <a:spcAft>
                <a:spcPct val="0"/>
              </a:spcAft>
              <a:buChar char="»"/>
              <a:defRPr sz="2000">
                <a:solidFill>
                  <a:schemeClr val="bg2"/>
                </a:solidFill>
                <a:latin typeface="+mn-lt"/>
              </a:defRPr>
            </a:lvl6pPr>
            <a:lvl7pPr marL="2971800" indent="-228600" algn="l" rtl="0" fontAlgn="base">
              <a:spcBef>
                <a:spcPct val="20000"/>
              </a:spcBef>
              <a:spcAft>
                <a:spcPct val="0"/>
              </a:spcAft>
              <a:buChar char="»"/>
              <a:defRPr sz="2000">
                <a:solidFill>
                  <a:schemeClr val="bg2"/>
                </a:solidFill>
                <a:latin typeface="+mn-lt"/>
              </a:defRPr>
            </a:lvl7pPr>
            <a:lvl8pPr marL="3429000" indent="-228600" algn="l" rtl="0" fontAlgn="base">
              <a:spcBef>
                <a:spcPct val="20000"/>
              </a:spcBef>
              <a:spcAft>
                <a:spcPct val="0"/>
              </a:spcAft>
              <a:buChar char="»"/>
              <a:defRPr sz="2000">
                <a:solidFill>
                  <a:schemeClr val="bg2"/>
                </a:solidFill>
                <a:latin typeface="+mn-lt"/>
              </a:defRPr>
            </a:lvl8pPr>
            <a:lvl9pPr marL="3886200" indent="-228600" algn="l" rtl="0" fontAlgn="base">
              <a:spcBef>
                <a:spcPct val="20000"/>
              </a:spcBef>
              <a:spcAft>
                <a:spcPct val="0"/>
              </a:spcAft>
              <a:buChar char="»"/>
              <a:defRPr sz="2000">
                <a:solidFill>
                  <a:schemeClr val="bg2"/>
                </a:solidFill>
                <a:latin typeface="+mn-lt"/>
              </a:defRPr>
            </a:lvl9pPr>
          </a:lstStyle>
          <a:p>
            <a:endParaRPr lang="en-US" dirty="0" smtClean="0"/>
          </a:p>
          <a:p>
            <a:endParaRPr lang="en-US" dirty="0" smtClean="0"/>
          </a:p>
          <a:p>
            <a:endParaRPr lang="en-US" dirty="0"/>
          </a:p>
        </p:txBody>
      </p:sp>
      <p:sp>
        <p:nvSpPr>
          <p:cNvPr id="327" name="Oval Callout 326"/>
          <p:cNvSpPr/>
          <p:nvPr/>
        </p:nvSpPr>
        <p:spPr bwMode="auto">
          <a:xfrm>
            <a:off x="29867744" y="14554200"/>
            <a:ext cx="914400" cy="612648"/>
          </a:xfrm>
          <a:prstGeom prst="wedgeEllipseCallou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dirty="0" smtClean="0">
              <a:ln>
                <a:noFill/>
              </a:ln>
              <a:solidFill>
                <a:srgbClr val="00FFFF"/>
              </a:solidFill>
              <a:effectLst/>
              <a:uLnTx/>
              <a:uFillTx/>
              <a:latin typeface="Times New Roman" pitchFamily="18" charset="0"/>
            </a:endParaRPr>
          </a:p>
        </p:txBody>
      </p:sp>
      <p:sp>
        <p:nvSpPr>
          <p:cNvPr id="328" name="Oval Callout 327"/>
          <p:cNvSpPr/>
          <p:nvPr/>
        </p:nvSpPr>
        <p:spPr bwMode="auto">
          <a:xfrm>
            <a:off x="33601544" y="14554200"/>
            <a:ext cx="914400" cy="612648"/>
          </a:xfrm>
          <a:prstGeom prst="wedgeEllipseCallou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dirty="0" smtClean="0">
              <a:ln>
                <a:noFill/>
              </a:ln>
              <a:solidFill>
                <a:srgbClr val="00FFFF"/>
              </a:solidFill>
              <a:effectLst/>
              <a:uLnTx/>
              <a:uFillTx/>
              <a:latin typeface="Times New Roman" pitchFamily="18" charset="0"/>
            </a:endParaRPr>
          </a:p>
        </p:txBody>
      </p:sp>
      <p:sp>
        <p:nvSpPr>
          <p:cNvPr id="331" name="TextBox 330"/>
          <p:cNvSpPr txBox="1"/>
          <p:nvPr/>
        </p:nvSpPr>
        <p:spPr>
          <a:xfrm>
            <a:off x="28346400" y="17710986"/>
            <a:ext cx="184666"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Text" lastClr="000000"/>
              </a:solidFill>
              <a:effectLst/>
              <a:uLnTx/>
              <a:uFillTx/>
            </a:endParaRPr>
          </a:p>
        </p:txBody>
      </p:sp>
      <p:graphicFrame>
        <p:nvGraphicFramePr>
          <p:cNvPr id="13" name="Diagram 12"/>
          <p:cNvGraphicFramePr/>
          <p:nvPr>
            <p:extLst>
              <p:ext uri="{D42A27DB-BD31-4B8C-83A1-F6EECF244321}">
                <p14:modId xmlns:p14="http://schemas.microsoft.com/office/powerpoint/2010/main" val="969790620"/>
              </p:ext>
            </p:extLst>
          </p:nvPr>
        </p:nvGraphicFramePr>
        <p:xfrm>
          <a:off x="14548544" y="5328356"/>
          <a:ext cx="9905999" cy="328257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30" name="Picture 29" descr="Screenshot 2016-03-24 14.47.37.png"/>
          <p:cNvPicPr>
            <a:picLocks noChangeAspect="1"/>
          </p:cNvPicPr>
          <p:nvPr/>
        </p:nvPicPr>
        <p:blipFill rotWithShape="1">
          <a:blip r:embed="rId12">
            <a:extLst>
              <a:ext uri="{28A0092B-C50C-407E-A947-70E740481C1C}">
                <a14:useLocalDpi xmlns:a14="http://schemas.microsoft.com/office/drawing/2010/main" val="0"/>
              </a:ext>
            </a:extLst>
          </a:blip>
          <a:srcRect l="2989" r="1417" b="2107"/>
          <a:stretch/>
        </p:blipFill>
        <p:spPr>
          <a:xfrm>
            <a:off x="19031712" y="24079200"/>
            <a:ext cx="5961888" cy="4306824"/>
          </a:xfrm>
          <a:prstGeom prst="rect">
            <a:avLst/>
          </a:prstGeom>
        </p:spPr>
      </p:pic>
      <p:pic>
        <p:nvPicPr>
          <p:cNvPr id="43" name="Picture 42" descr="Screenshot 2016-03-24 14.47.48.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1488400" y="24841200"/>
            <a:ext cx="2581547" cy="2362200"/>
          </a:xfrm>
          <a:prstGeom prst="rect">
            <a:avLst/>
          </a:prstGeom>
        </p:spPr>
      </p:pic>
      <p:pic>
        <p:nvPicPr>
          <p:cNvPr id="49" name="Picture 48" descr="Screenshot 2016-03-24 14.55.44.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4355082" y="21666200"/>
            <a:ext cx="10790918" cy="1879600"/>
          </a:xfrm>
          <a:prstGeom prst="rect">
            <a:avLst/>
          </a:prstGeom>
        </p:spPr>
      </p:pic>
      <p:pic>
        <p:nvPicPr>
          <p:cNvPr id="50" name="Picture 49" descr="Screenshot 2016-03-24 14.55.53.png"/>
          <p:cNvPicPr>
            <a:picLocks noChangeAspect="1"/>
          </p:cNvPicPr>
          <p:nvPr/>
        </p:nvPicPr>
        <p:blipFill rotWithShape="1">
          <a:blip r:embed="rId15">
            <a:extLst>
              <a:ext uri="{28A0092B-C50C-407E-A947-70E740481C1C}">
                <a14:useLocalDpi xmlns:a14="http://schemas.microsoft.com/office/drawing/2010/main" val="0"/>
              </a:ext>
            </a:extLst>
          </a:blip>
          <a:srcRect l="1835" r="8843"/>
          <a:stretch/>
        </p:blipFill>
        <p:spPr>
          <a:xfrm>
            <a:off x="14298168" y="24612600"/>
            <a:ext cx="4599432" cy="2743200"/>
          </a:xfrm>
          <a:prstGeom prst="rect">
            <a:avLst/>
          </a:prstGeom>
        </p:spPr>
      </p:pic>
      <p:pic>
        <p:nvPicPr>
          <p:cNvPr id="51" name="Picture 50" descr="Screenshot 2016-03-24 14.59.21.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6593800" y="12115800"/>
            <a:ext cx="10668000" cy="2062026"/>
          </a:xfrm>
          <a:prstGeom prst="rect">
            <a:avLst/>
          </a:prstGeom>
        </p:spPr>
      </p:pic>
      <p:pic>
        <p:nvPicPr>
          <p:cNvPr id="52" name="Picture 51" descr="Screenshot 2016-03-24 15.00.42.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6974800" y="14478000"/>
            <a:ext cx="4062230" cy="4541942"/>
          </a:xfrm>
          <a:prstGeom prst="rect">
            <a:avLst/>
          </a:prstGeom>
        </p:spPr>
      </p:pic>
      <p:pic>
        <p:nvPicPr>
          <p:cNvPr id="53" name="Picture 52" descr="Screenshot 2016-03-24 15.01.46.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1344648" y="14935200"/>
            <a:ext cx="6204714" cy="4353689"/>
          </a:xfrm>
          <a:prstGeom prst="rect">
            <a:avLst/>
          </a:prstGeom>
        </p:spPr>
      </p:pic>
      <p:pic>
        <p:nvPicPr>
          <p:cNvPr id="54" name="Picture 53" descr="Screenshot 2016-03-24 15.01.54.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3832800" y="15621000"/>
            <a:ext cx="2628900" cy="2286000"/>
          </a:xfrm>
          <a:prstGeom prst="rect">
            <a:avLst/>
          </a:prstGeom>
        </p:spPr>
      </p:pic>
      <p:graphicFrame>
        <p:nvGraphicFramePr>
          <p:cNvPr id="3" name="Diagram 2"/>
          <p:cNvGraphicFramePr/>
          <p:nvPr>
            <p:extLst>
              <p:ext uri="{D42A27DB-BD31-4B8C-83A1-F6EECF244321}">
                <p14:modId xmlns:p14="http://schemas.microsoft.com/office/powerpoint/2010/main" val="2676565933"/>
              </p:ext>
            </p:extLst>
          </p:nvPr>
        </p:nvGraphicFramePr>
        <p:xfrm>
          <a:off x="1143000" y="15925800"/>
          <a:ext cx="11887200" cy="3733800"/>
        </p:xfrm>
        <a:graphic>
          <a:graphicData uri="http://schemas.openxmlformats.org/drawingml/2006/diagram">
            <dgm:relIds xmlns:dgm="http://schemas.openxmlformats.org/drawingml/2006/diagram" xmlns:r="http://schemas.openxmlformats.org/officeDocument/2006/relationships" r:dm="rId20" r:lo="rId21" r:qs="rId22" r:cs="rId23"/>
          </a:graphicData>
        </a:graphic>
      </p:graphicFrame>
      <p:pic>
        <p:nvPicPr>
          <p:cNvPr id="14" name="Picture 13"/>
          <p:cNvPicPr>
            <a:picLocks noChangeAspect="1"/>
          </p:cNvPicPr>
          <p:nvPr/>
        </p:nvPicPr>
        <p:blipFill>
          <a:blip r:embed="rId25"/>
          <a:stretch>
            <a:fillRect/>
          </a:stretch>
        </p:blipFill>
        <p:spPr>
          <a:xfrm>
            <a:off x="15011400" y="8305800"/>
            <a:ext cx="3154907" cy="1447800"/>
          </a:xfrm>
          <a:prstGeom prst="rect">
            <a:avLst/>
          </a:prstGeom>
        </p:spPr>
      </p:pic>
      <p:pic>
        <p:nvPicPr>
          <p:cNvPr id="15" name="Picture 14"/>
          <p:cNvPicPr>
            <a:picLocks noChangeAspect="1"/>
          </p:cNvPicPr>
          <p:nvPr/>
        </p:nvPicPr>
        <p:blipFill>
          <a:blip r:embed="rId26"/>
          <a:stretch>
            <a:fillRect/>
          </a:stretch>
        </p:blipFill>
        <p:spPr>
          <a:xfrm>
            <a:off x="19126200" y="8458200"/>
            <a:ext cx="2997200" cy="1016000"/>
          </a:xfrm>
          <a:prstGeom prst="rect">
            <a:avLst/>
          </a:prstGeom>
        </p:spPr>
      </p:pic>
      <p:sp>
        <p:nvSpPr>
          <p:cNvPr id="103" name="TextBox 102"/>
          <p:cNvSpPr txBox="1"/>
          <p:nvPr/>
        </p:nvSpPr>
        <p:spPr>
          <a:xfrm>
            <a:off x="27584400" y="11125200"/>
            <a:ext cx="8233245" cy="1066587"/>
          </a:xfrm>
          <a:prstGeom prst="rect">
            <a:avLst/>
          </a:prstGeom>
          <a:noFill/>
        </p:spPr>
        <p:txBody>
          <a:bodyPr wrap="square" lIns="385712" tIns="192856" rIns="385712" bIns="192856" rtlCol="0">
            <a:spAutoFit/>
          </a:bodyPr>
          <a:lstStyle/>
          <a:p>
            <a:pPr algn="ctr"/>
            <a:r>
              <a:rPr lang="en-US" sz="4400" b="1" dirty="0" smtClean="0">
                <a:solidFill>
                  <a:schemeClr val="tx2">
                    <a:lumMod val="75000"/>
                  </a:schemeClr>
                </a:solidFill>
                <a:latin typeface="Arial" pitchFamily="34" charset="0"/>
                <a:cs typeface="Arial" pitchFamily="34" charset="0"/>
              </a:rPr>
              <a:t>Results</a:t>
            </a:r>
            <a:endParaRPr lang="en-US" sz="4400" b="1" dirty="0">
              <a:solidFill>
                <a:schemeClr val="tx2">
                  <a:lumMod val="75000"/>
                </a:schemeClr>
              </a:solidFill>
              <a:latin typeface="Arial" pitchFamily="34" charset="0"/>
              <a:cs typeface="Arial" pitchFamily="34" charset="0"/>
            </a:endParaRPr>
          </a:p>
        </p:txBody>
      </p:sp>
      <p:grpSp>
        <p:nvGrpSpPr>
          <p:cNvPr id="235" name="Group 234"/>
          <p:cNvGrpSpPr/>
          <p:nvPr/>
        </p:nvGrpSpPr>
        <p:grpSpPr>
          <a:xfrm>
            <a:off x="14020800" y="10591800"/>
            <a:ext cx="11506200" cy="8686800"/>
            <a:chOff x="13792200" y="10591800"/>
            <a:chExt cx="11506200" cy="8686800"/>
          </a:xfrm>
        </p:grpSpPr>
        <p:grpSp>
          <p:nvGrpSpPr>
            <p:cNvPr id="26" name="Group 25"/>
            <p:cNvGrpSpPr/>
            <p:nvPr/>
          </p:nvGrpSpPr>
          <p:grpSpPr>
            <a:xfrm>
              <a:off x="13792200" y="10591800"/>
              <a:ext cx="11506200" cy="8686800"/>
              <a:chOff x="762000" y="228600"/>
              <a:chExt cx="3276600" cy="4598894"/>
            </a:xfrm>
          </p:grpSpPr>
          <p:sp>
            <p:nvSpPr>
              <p:cNvPr id="27" name="Rectangle 26"/>
              <p:cNvSpPr/>
              <p:nvPr/>
            </p:nvSpPr>
            <p:spPr>
              <a:xfrm>
                <a:off x="762000" y="228600"/>
                <a:ext cx="3276600" cy="459889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838200" y="304800"/>
                <a:ext cx="3124200" cy="44488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1" name="TextBox 30"/>
            <p:cNvSpPr txBox="1"/>
            <p:nvPr/>
          </p:nvSpPr>
          <p:spPr>
            <a:xfrm>
              <a:off x="14020800" y="10591800"/>
              <a:ext cx="10972800" cy="1066587"/>
            </a:xfrm>
            <a:prstGeom prst="rect">
              <a:avLst/>
            </a:prstGeom>
            <a:noFill/>
          </p:spPr>
          <p:txBody>
            <a:bodyPr wrap="square" lIns="385712" tIns="192856" rIns="385712" bIns="192856" rtlCol="0">
              <a:spAutoFit/>
            </a:bodyPr>
            <a:lstStyle/>
            <a:p>
              <a:pPr algn="ctr"/>
              <a:r>
                <a:rPr lang="en-US" sz="4400" b="1" dirty="0" smtClean="0">
                  <a:solidFill>
                    <a:schemeClr val="tx2">
                      <a:lumMod val="75000"/>
                    </a:schemeClr>
                  </a:solidFill>
                  <a:latin typeface="Arial" pitchFamily="34" charset="0"/>
                  <a:cs typeface="Arial" pitchFamily="34" charset="0"/>
                </a:rPr>
                <a:t>Results</a:t>
              </a:r>
              <a:endParaRPr lang="en-US" sz="4400" b="1" dirty="0">
                <a:solidFill>
                  <a:schemeClr val="tx2">
                    <a:lumMod val="75000"/>
                  </a:schemeClr>
                </a:solidFill>
                <a:latin typeface="Arial" pitchFamily="34" charset="0"/>
                <a:cs typeface="Arial" pitchFamily="34" charset="0"/>
              </a:endParaRPr>
            </a:p>
          </p:txBody>
        </p:sp>
        <p:pic>
          <p:nvPicPr>
            <p:cNvPr id="45" name="Picture 44" descr="Screenshot 2016-03-24 14.53.12.png"/>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18569578" y="14706600"/>
              <a:ext cx="6500222" cy="4247195"/>
            </a:xfrm>
            <a:prstGeom prst="rect">
              <a:avLst/>
            </a:prstGeom>
          </p:spPr>
        </p:pic>
        <p:pic>
          <p:nvPicPr>
            <p:cNvPr id="48" name="Picture 47" descr="Screenshot 2016-03-24 14.54.34.png"/>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4097000" y="15240000"/>
              <a:ext cx="4611820" cy="3352564"/>
            </a:xfrm>
            <a:prstGeom prst="rect">
              <a:avLst/>
            </a:prstGeom>
          </p:spPr>
        </p:pic>
        <p:pic>
          <p:nvPicPr>
            <p:cNvPr id="29" name="Picture 28"/>
            <p:cNvPicPr>
              <a:picLocks noChangeAspect="1"/>
            </p:cNvPicPr>
            <p:nvPr/>
          </p:nvPicPr>
          <p:blipFill>
            <a:blip r:embed="rId29"/>
            <a:stretch>
              <a:fillRect/>
            </a:stretch>
          </p:blipFill>
          <p:spPr>
            <a:xfrm>
              <a:off x="14096999" y="11963400"/>
              <a:ext cx="10780295" cy="2438400"/>
            </a:xfrm>
            <a:prstGeom prst="rect">
              <a:avLst/>
            </a:prstGeom>
          </p:spPr>
        </p:pic>
        <p:pic>
          <p:nvPicPr>
            <p:cNvPr id="44" name="Picture 43" descr="Screenshot 2016-03-24 14.53.17.png"/>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21336000" y="15240000"/>
              <a:ext cx="2647533" cy="2590800"/>
            </a:xfrm>
            <a:prstGeom prst="rect">
              <a:avLst/>
            </a:prstGeom>
          </p:spPr>
        </p:pic>
      </p:grpSp>
      <p:pic>
        <p:nvPicPr>
          <p:cNvPr id="230" name="Picture 229" descr="Screenshot 2016-04-12 10.30.24.png"/>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26746200" y="5428002"/>
            <a:ext cx="8077200" cy="2496798"/>
          </a:xfrm>
          <a:prstGeom prst="rect">
            <a:avLst/>
          </a:prstGeom>
        </p:spPr>
      </p:pic>
      <p:pic>
        <p:nvPicPr>
          <p:cNvPr id="231" name="Picture 230" descr="Screenshot 2016-04-12 10.32.04.png"/>
          <p:cNvPicPr>
            <a:picLocks noChangeAspect="1"/>
          </p:cNvPicPr>
          <p:nvPr/>
        </p:nvPicPr>
        <p:blipFill rotWithShape="1">
          <a:blip r:embed="rId32">
            <a:extLst>
              <a:ext uri="{28A0092B-C50C-407E-A947-70E740481C1C}">
                <a14:useLocalDpi xmlns:a14="http://schemas.microsoft.com/office/drawing/2010/main" val="0"/>
              </a:ext>
            </a:extLst>
          </a:blip>
          <a:srcRect l="6597" t="3364" r="2044" b="48635"/>
          <a:stretch/>
        </p:blipFill>
        <p:spPr>
          <a:xfrm>
            <a:off x="26593800" y="8077200"/>
            <a:ext cx="3840480" cy="1261872"/>
          </a:xfrm>
          <a:prstGeom prst="rect">
            <a:avLst/>
          </a:prstGeom>
        </p:spPr>
      </p:pic>
      <p:pic>
        <p:nvPicPr>
          <p:cNvPr id="232" name="Picture 231" descr="Screenshot 2016-04-12 10.33.49.png"/>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31089600" y="8229600"/>
            <a:ext cx="5434914" cy="1066800"/>
          </a:xfrm>
          <a:prstGeom prst="rect">
            <a:avLst/>
          </a:prstGeom>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15033</TotalTime>
  <Words>455</Words>
  <Application>Microsoft Macintosh PowerPoint</Application>
  <PresentationFormat>Custom</PresentationFormat>
  <Paragraphs>53</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hqin</dc:creator>
  <cp:lastModifiedBy>Hong</cp:lastModifiedBy>
  <cp:revision>122</cp:revision>
  <cp:lastPrinted>2016-04-12T14:52:36Z</cp:lastPrinted>
  <dcterms:created xsi:type="dcterms:W3CDTF">2012-10-19T18:16:10Z</dcterms:created>
  <dcterms:modified xsi:type="dcterms:W3CDTF">2016-04-12T14:55:55Z</dcterms:modified>
</cp:coreProperties>
</file>