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1828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09800"/>
            <a:ext cx="1828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209800"/>
            <a:ext cx="1828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4400" y="4495800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4495800"/>
            <a:ext cx="162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Shuffle by rows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4495800"/>
            <a:ext cx="190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by rows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09800"/>
            <a:ext cx="1828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6237" y="1002268"/>
            <a:ext cx="1828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371600" y="4495800"/>
            <a:ext cx="171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Microarray Data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77637" y="2819400"/>
            <a:ext cx="23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Inference by Clustering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733800"/>
            <a:ext cx="18288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724400" y="5562600"/>
            <a:ext cx="154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Image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295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hqin</dc:creator>
  <cp:lastModifiedBy>Hong</cp:lastModifiedBy>
  <cp:revision>5</cp:revision>
  <dcterms:created xsi:type="dcterms:W3CDTF">2012-03-13T14:07:29Z</dcterms:created>
  <dcterms:modified xsi:type="dcterms:W3CDTF">2014-03-23T04:22:44Z</dcterms:modified>
</cp:coreProperties>
</file>