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09800"/>
            <a:ext cx="182880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2209800"/>
            <a:ext cx="182880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2209800"/>
            <a:ext cx="182880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14400" y="4495800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76600" y="4495800"/>
            <a:ext cx="1622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Shuffle by rows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4495800"/>
            <a:ext cx="1904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Clustering by rows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hqin</dc:creator>
  <cp:lastModifiedBy>Hong Qin</cp:lastModifiedBy>
  <cp:revision>3</cp:revision>
  <dcterms:created xsi:type="dcterms:W3CDTF">2012-03-13T14:07:29Z</dcterms:created>
  <dcterms:modified xsi:type="dcterms:W3CDTF">2012-03-13T14:21:06Z</dcterms:modified>
</cp:coreProperties>
</file>