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744" autoAdjust="0"/>
  </p:normalViewPr>
  <p:slideViewPr>
    <p:cSldViewPr snapToGrid="0" snapToObjects="1">
      <p:cViewPr>
        <p:scale>
          <a:sx n="72" d="100"/>
          <a:sy n="72" d="100"/>
        </p:scale>
        <p:origin x="-50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64E3A-9177-454E-9E3F-7113C1BCE100}" type="datetimeFigureOut">
              <a:rPr lang="en-US" smtClean="0"/>
              <a:pPr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3BF3-5DF0-0E46-9C5E-D02996006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1037"/>
            <a:ext cx="7772400" cy="1470025"/>
          </a:xfrm>
        </p:spPr>
        <p:txBody>
          <a:bodyPr/>
          <a:lstStyle/>
          <a:p>
            <a:r>
              <a:rPr lang="en-US" dirty="0" smtClean="0"/>
              <a:t>Welcome to Bio125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16812"/>
            <a:ext cx="6400800" cy="1752600"/>
          </a:xfrm>
        </p:spPr>
        <p:txBody>
          <a:bodyPr/>
          <a:lstStyle/>
          <a:p>
            <a:r>
              <a:rPr lang="en-US" dirty="0" smtClean="0"/>
              <a:t>Hong Qin, Spring 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Cancer can be attributed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Virus infections</a:t>
            </a:r>
          </a:p>
          <a:p>
            <a:r>
              <a:rPr lang="en-US" dirty="0" smtClean="0"/>
              <a:t>(B) Environmental factors</a:t>
            </a:r>
          </a:p>
          <a:p>
            <a:r>
              <a:rPr lang="en-US" dirty="0" smtClean="0"/>
              <a:t>(C) Genetic factors</a:t>
            </a:r>
          </a:p>
          <a:p>
            <a:r>
              <a:rPr lang="en-US" dirty="0" smtClean="0"/>
              <a:t>(D) Behaviors</a:t>
            </a:r>
          </a:p>
          <a:p>
            <a:r>
              <a:rPr lang="en-US" dirty="0" smtClean="0"/>
              <a:t>(E) All of the above.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Saccharomyces cerevisiae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Brewer’s yeast</a:t>
            </a:r>
          </a:p>
          <a:p>
            <a:r>
              <a:rPr lang="en-US" dirty="0" smtClean="0"/>
              <a:t>(B) Baker’s yeast</a:t>
            </a:r>
          </a:p>
          <a:p>
            <a:r>
              <a:rPr lang="en-US" dirty="0" smtClean="0"/>
              <a:t>(C) Budding yeast</a:t>
            </a:r>
          </a:p>
          <a:p>
            <a:r>
              <a:rPr lang="en-US" dirty="0" smtClean="0"/>
              <a:t>(D) All of the above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7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True/False</a:t>
            </a:r>
            <a:br>
              <a:rPr lang="en-US" dirty="0" smtClean="0"/>
            </a:br>
            <a:r>
              <a:rPr lang="en-US" dirty="0" smtClean="0"/>
              <a:t>Saccharomyces cerevisiae is a single-cell organism.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7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True/False</a:t>
            </a:r>
            <a:br>
              <a:rPr lang="en-US" dirty="0" smtClean="0"/>
            </a:br>
            <a:r>
              <a:rPr lang="en-US" dirty="0" smtClean="0"/>
              <a:t>Aging can occur in yeast cells, even though it is a single-cell organism.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7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True/False</a:t>
            </a:r>
            <a:br>
              <a:rPr lang="en-US" dirty="0" smtClean="0"/>
            </a:br>
            <a:r>
              <a:rPr lang="en-US" dirty="0" smtClean="0"/>
              <a:t>All organisms age.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7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is right-handed? </a:t>
            </a:r>
            <a:br>
              <a:rPr lang="en-US" dirty="0" smtClean="0"/>
            </a:br>
            <a:r>
              <a:rPr lang="en-US" dirty="0" smtClean="0"/>
              <a:t>A) </a:t>
            </a:r>
            <a:br>
              <a:rPr lang="en-US" dirty="0" smtClean="0"/>
            </a:br>
            <a:r>
              <a:rPr lang="en-US" dirty="0" smtClean="0"/>
              <a:t>B)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80</Words>
  <Application>Microsoft Macintosh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Welcome to Bio125</vt:lpstr>
      <vt:lpstr>Cancer can be attributed to</vt:lpstr>
      <vt:lpstr>Saccharomyces cerevisiae is</vt:lpstr>
      <vt:lpstr>True/False Saccharomyces cerevisiae is a single-cell organism. </vt:lpstr>
      <vt:lpstr>True/False Aging can occur in yeast cells, even though it is a single-cell organism. </vt:lpstr>
      <vt:lpstr>True/False All organisms age. </vt:lpstr>
      <vt:lpstr>Which is right-handed?  A)  B)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Qin</dc:creator>
  <cp:lastModifiedBy>Hong</cp:lastModifiedBy>
  <cp:revision>22</cp:revision>
  <dcterms:created xsi:type="dcterms:W3CDTF">2015-01-15T12:36:13Z</dcterms:created>
  <dcterms:modified xsi:type="dcterms:W3CDTF">2015-01-15T15:27:11Z</dcterms:modified>
</cp:coreProperties>
</file>