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EBEA-5092-4EFA-8636-DDD807C4301C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5EA4-5D07-4EA0-BCA3-798E92D87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take out your clickers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9.</a:t>
            </a:r>
            <a:r>
              <a:rPr lang="en-US" dirty="0"/>
              <a:t> </a:t>
            </a:r>
            <a:r>
              <a:rPr lang="en-US" dirty="0" smtClean="0"/>
              <a:t>Enzymes needed for Replication include all EXCEPT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362200"/>
            <a:ext cx="4114800" cy="3763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 err="1" smtClean="0"/>
              <a:t>Helicase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DNA polymerase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err="1" smtClean="0"/>
              <a:t>Primase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DNA </a:t>
            </a:r>
            <a:r>
              <a:rPr lang="en-US" dirty="0" err="1" smtClean="0"/>
              <a:t>ligase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RNA polymerase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00200"/>
          <a:ext cx="4572000" cy="5143500"/>
        </p:xfrm>
        <a:graphic>
          <a:graphicData uri="http://schemas.openxmlformats.org/presentationml/2006/ole">
            <p:oleObj spid="_x0000_s9219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0" y="274637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10. If a genetic mutant can be identified by a label  </a:t>
            </a:r>
            <a:r>
              <a:rPr lang="en-US" b="1" dirty="0" smtClean="0"/>
              <a:t>H432S</a:t>
            </a:r>
            <a:r>
              <a:rPr lang="en-US" dirty="0" smtClean="0"/>
              <a:t> it means that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81000" y="1752600"/>
            <a:ext cx="5257800" cy="4800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In the original sequence gene had S in its amino acid sequence and it was changed to H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The original sequence contained H at position 432 in order of nucleotides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The original sequence had H and it was changed to S at position 432 in amino acid sequence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There was a nonsense mutation  at position 432 in amino acid sequence and it changed H to Stop (S)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00200"/>
          <a:ext cx="4572000" cy="5143500"/>
        </p:xfrm>
        <a:graphic>
          <a:graphicData uri="http://schemas.openxmlformats.org/presentationml/2006/ole">
            <p:oleObj spid="_x0000_s10243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What type of cancer will we be focusing on this semester?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8200" y="2057400"/>
            <a:ext cx="4114800" cy="3124200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Breast cancer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Colorectal cancer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Stomach cancer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Endometrial cancer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00200"/>
          <a:ext cx="4572000" cy="5143500"/>
        </p:xfrm>
        <a:graphic>
          <a:graphicData uri="http://schemas.openxmlformats.org/presentationml/2006/ole">
            <p:oleObj spid="_x0000_s1027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/>
              <a:t>K</a:t>
            </a:r>
            <a:r>
              <a:rPr lang="en-US" dirty="0" smtClean="0"/>
              <a:t>ey sources of mutation include: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DNA replication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DNA recombination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Exposure to carcinogens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Exposure to high frequency radiation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All of the above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None of the above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00200"/>
          <a:ext cx="4572000" cy="5143500"/>
        </p:xfrm>
        <a:graphic>
          <a:graphicData uri="http://schemas.openxmlformats.org/presentationml/2006/ole">
            <p:oleObj spid="_x0000_s2051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Replication takes place in which phase of the cell cycle?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752600" y="1905000"/>
            <a:ext cx="27432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G0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G1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G2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/>
              <a:t>M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00200"/>
          <a:ext cx="4572000" cy="5143500"/>
        </p:xfrm>
        <a:graphic>
          <a:graphicData uri="http://schemas.openxmlformats.org/presentationml/2006/ole">
            <p:oleObj spid="_x0000_s3075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7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Microsatelite</a:t>
            </a:r>
            <a:r>
              <a:rPr lang="en-US" dirty="0" smtClean="0"/>
              <a:t> DNA is defined as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371600"/>
            <a:ext cx="4876800" cy="5029200"/>
          </a:xfrm>
        </p:spPr>
        <p:txBody>
          <a:bodyPr>
            <a:normAutofit fontScale="92500"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Any </a:t>
            </a:r>
            <a:r>
              <a:rPr lang="en-US" dirty="0"/>
              <a:t>s</a:t>
            </a:r>
            <a:r>
              <a:rPr lang="en-US" dirty="0" smtClean="0"/>
              <a:t>equence of DNA between genes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Repetitive DNA sequences containing 1-3 nucleotides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Any sequences of DNA that do not carry genetic information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DNA sequences containing information for a gene called </a:t>
            </a:r>
            <a:r>
              <a:rPr lang="en-US" dirty="0" err="1" smtClean="0"/>
              <a:t>microsatelite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724400" y="1600200"/>
          <a:ext cx="4267200" cy="5143500"/>
        </p:xfrm>
        <a:graphic>
          <a:graphicData uri="http://schemas.openxmlformats.org/presentationml/2006/ole">
            <p:oleObj spid="_x0000_s4099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7"/>
          </a:xfrm>
        </p:spPr>
        <p:txBody>
          <a:bodyPr/>
          <a:lstStyle/>
          <a:p>
            <a:r>
              <a:rPr lang="en-US" dirty="0" smtClean="0"/>
              <a:t>5. MSH2 gene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143000"/>
            <a:ext cx="5105400" cy="49831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Is important in DNA repair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Works in the S phase of the cell cycle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Attaches to DNA to repair it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Belongs to a family of mismatch repair genes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All of the above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00200"/>
          <a:ext cx="4572000" cy="5143500"/>
        </p:xfrm>
        <a:graphic>
          <a:graphicData uri="http://schemas.openxmlformats.org/presentationml/2006/ole">
            <p:oleObj spid="_x0000_s5123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smtClean="0"/>
              <a:t>6. HNPCC is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A type of colon cancer which has polyps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A type of colon cancer where no polyps are observed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Affect people over age 60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Typically shows mutations in genes such as p53 and APC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00200"/>
          <a:ext cx="4572000" cy="5143500"/>
        </p:xfrm>
        <a:graphic>
          <a:graphicData uri="http://schemas.openxmlformats.org/presentationml/2006/ole">
            <p:oleObj spid="_x0000_s6147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-152400" y="457200"/>
            <a:ext cx="9448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7. If the original sequence reads: BAD CAT ATE THE BAT:</a:t>
            </a:r>
            <a:br>
              <a:rPr lang="en-US" sz="3200" dirty="0" smtClean="0"/>
            </a:br>
            <a:r>
              <a:rPr lang="en-US" sz="3200" dirty="0" smtClean="0"/>
              <a:t>Which of the following is an example of a </a:t>
            </a:r>
            <a:r>
              <a:rPr lang="en-US" sz="3200" dirty="0" err="1" smtClean="0"/>
              <a:t>missense</a:t>
            </a:r>
            <a:r>
              <a:rPr lang="en-US" sz="3200" dirty="0" smtClean="0"/>
              <a:t> </a:t>
            </a:r>
            <a:r>
              <a:rPr lang="en-US" sz="3200" dirty="0" smtClean="0"/>
              <a:t>mutation is</a:t>
            </a:r>
            <a:endParaRPr lang="en-US" sz="32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81000" y="2286000"/>
            <a:ext cx="4876800" cy="3124200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/>
              <a:t>M</a:t>
            </a:r>
            <a:r>
              <a:rPr lang="en-US" dirty="0" smtClean="0"/>
              <a:t>AD CAT ATE THE BAT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ADC ATA TET HEB AT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BAD CCA TAT ETH EBA T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BAD CAT (stop)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00200"/>
          <a:ext cx="4572000" cy="5143500"/>
        </p:xfrm>
        <a:graphic>
          <a:graphicData uri="http://schemas.openxmlformats.org/presentationml/2006/ole">
            <p:oleObj spid="_x0000_s7171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 When you have the Lynch Syndrome you are also at risk of developing tumors in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14400" y="2438400"/>
            <a:ext cx="4114800" cy="34591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dirty="0" err="1" smtClean="0"/>
              <a:t>Endometrium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Brain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Heart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 smtClean="0"/>
              <a:t>Muscles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00200"/>
          <a:ext cx="4572000" cy="5143500"/>
        </p:xfrm>
        <a:graphic>
          <a:graphicData uri="http://schemas.openxmlformats.org/presentationml/2006/ole">
            <p:oleObj spid="_x0000_s8195" name="Chart" r:id="rId5" imgW="4572000" imgH="5143500" progId="MSGraph.Chart.8">
              <p:embed followColorScheme="full"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2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5A6EB5617838490E92995AB15B8DDB08&lt;/guid&gt;&#10;        &lt;description /&gt;&#10;        &lt;date&gt;1/22/2013 10:04:0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46A7E884AA641EA8083AA4FB92C0EA2&lt;/guid&gt;&#10;            &lt;repollguid&gt;DC0284964DAA49D99B0CB5620C1986F7&lt;/repollguid&gt;&#10;            &lt;sourceid&gt;D65D510FA2674C7CA5294349F9F3763C&lt;/sourceid&gt;&#10;            &lt;questiontext&gt;5. MSH2 gene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speedscoring&gt;True&lt;/speedscoring&gt;&#10;            &lt;answers&gt;&#10;                &lt;answer&gt;&#10;                    &lt;guid&gt;12FF1EF1CDDD4BC1BEC95A2AA11921ED&lt;/guid&gt;&#10;                    &lt;answertext&gt;Is important in DNA repair&lt;/answertext&gt;&#10;                    &lt;valuetype&gt;-1&lt;/valuetype&gt;&#10;                &lt;/answer&gt;&#10;                &lt;answer&gt;&#10;                    &lt;guid&gt;0353BEF0DA1D4082B723A174F8B7D0ED&lt;/guid&gt;&#10;                    &lt;answertext&gt;Works in the S phase of the cell cycle&lt;/answertext&gt;&#10;                    &lt;valuetype&gt;-1&lt;/valuetype&gt;&#10;                &lt;/answer&gt;&#10;                &lt;answer&gt;&#10;                    &lt;guid&gt;18D9E11E55AE430B9C1F2D2D7588D2E0&lt;/guid&gt;&#10;                    &lt;answertext&gt;Attaches to DNA to repair it&lt;/answertext&gt;&#10;                    &lt;valuetype&gt;-1&lt;/valuetype&gt;&#10;                &lt;/answer&gt;&#10;                &lt;answer&gt;&#10;                    &lt;guid&gt;706028EEA1684E04BD479275224A86C0&lt;/guid&gt;&#10;                    &lt;answertext&gt;Belongs to a family of mismatch repair genes&lt;/answertext&gt;&#10;                    &lt;valuetype&gt;-1&lt;/valuetype&gt;&#10;                &lt;/answer&gt;&#10;                &lt;answer&gt;&#10;                    &lt;guid&gt;2027B394A4034446A635EF4F9FD56D5F&lt;/guid&gt;&#10;                    &lt;answertext&gt;All of the above&lt;/answertext&gt;&#10;                    &lt;valuetype&gt;1&lt;/valuetype&gt;&#10;                &lt;/answer&gt;&#10;            &lt;/answers&gt;&#10;        &lt;/multichoice&gt;&#10;    &lt;/questions&gt;&#10;&lt;/questionlist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0F67F92667DD41C4BCD0709D0E2B5200&lt;/guid&gt;&#10;        &lt;description /&gt;&#10;        &lt;date&gt;1/22/2013 10:06:2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D5CECC85F7D40C9853E205573C2D8D5&lt;/guid&gt;&#10;            &lt;repollguid&gt;18A429AE3DEF44D6B3BC022341A1695A&lt;/repollguid&gt;&#10;            &lt;sourceid&gt;F1A620924F68421D9B1558806D990023&lt;/sourceid&gt;&#10;            &lt;questiontext&gt;6. HNPCC is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speedscoring&gt;True&lt;/speedscoring&gt;&#10;            &lt;answers&gt;&#10;                &lt;answer&gt;&#10;                    &lt;guid&gt;EBB8BCFFA630495FBB48C513392F4DA1&lt;/guid&gt;&#10;                    &lt;answertext&gt;A type of colon cancer which has polyps&lt;/answertext&gt;&#10;                    &lt;valuetype&gt;-1&lt;/valuetype&gt;&#10;                &lt;/answer&gt;&#10;                &lt;answer&gt;&#10;                    &lt;guid&gt;81A411B9E99C46EDB896577A7EA6CA7C&lt;/guid&gt;&#10;                    &lt;answertext&gt;A type of colon cancer where no polyps are observed&lt;/answertext&gt;&#10;                    &lt;valuetype&gt;1&lt;/valuetype&gt;&#10;                &lt;/answer&gt;&#10;                &lt;answer&gt;&#10;                    &lt;guid&gt;AD306C5369424BF7A6965DD43711A9AB&lt;/guid&gt;&#10;                    &lt;answertext&gt;Affect people over age 60&lt;/answertext&gt;&#10;                    &lt;valuetype&gt;-1&lt;/valuetype&gt;&#10;                &lt;/answer&gt;&#10;                &lt;answer&gt;&#10;                    &lt;guid&gt;D4055F34AFC54985B2A476882D634FC4&lt;/guid&gt;&#10;                    &lt;answertext&gt;Typically shows mutations in genes such as p53 and APC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30B2D986B9A6418CA741CB7EFD66C226&lt;/guid&gt;&#10;        &lt;description /&gt;&#10;        &lt;date&gt;1/22/2013 10:08:2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D177635A9BA4C09BCA46D4BDCFE0096&lt;/guid&gt;&#10;            &lt;repollguid&gt;F8728C618A0D40209C7C7F09152009B1&lt;/repollguid&gt;&#10;            &lt;sourceid&gt;BC9C1CFDDA3C4E56923A2EF26970DC81&lt;/sourceid&gt;&#10;            &lt;questiontext&gt;7. If the original sequence reads: FAT CAT ATE THE BAT:Which of the following is an example of a mismatch mutation is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speedscoring&gt;True&lt;/speedscoring&gt;&#10;            &lt;answers&gt;&#10;                &lt;answer&gt;&#10;                    &lt;guid&gt;3CE10F5656C1428EABC5BB29897D47B0&lt;/guid&gt;&#10;                    &lt;answertext&gt;MAD CAT ATE THE BAT&lt;/answertext&gt;&#10;                    &lt;valuetype&gt;1&lt;/valuetype&gt;&#10;                &lt;/answer&gt;&#10;                &lt;answer&gt;&#10;                    &lt;guid&gt;BA204E6763814D8F96831BFA3E247B06&lt;/guid&gt;&#10;                    &lt;answertext&gt;ADC ATA TET HEB AT&lt;/answertext&gt;&#10;                    &lt;valuetype&gt;-1&lt;/valuetype&gt;&#10;                &lt;/answer&gt;&#10;                &lt;answer&gt;&#10;                    &lt;guid&gt;011ECBE1DB504DCE9D7CFD74908EFA16&lt;/guid&gt;&#10;                    &lt;answertext&gt;FAT CCA TAT ETH EBA T&lt;/answertext&gt;&#10;                    &lt;valuetype&gt;-1&lt;/valuetype&gt;&#10;                &lt;/answer&gt;&#10;                &lt;answer&gt;&#10;                    &lt;guid&gt;9FEEB4D3D0AB4A81B60E7939D51D143D&lt;/guid&gt;&#10;                    &lt;answertext&gt;FAT CAT (stop)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F6F5C1FA4499455794CC1CE6C7E58AC0&lt;/guid&gt;&#10;        &lt;description /&gt;&#10;        &lt;date&gt;1/22/2013 10:15:59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BD2ABAC85074FB1BA9499FF892764EE&lt;/guid&gt;&#10;            &lt;repollguid&gt;DB3EF8C4AC074E3B9E1E751297DE4CD6&lt;/repollguid&gt;&#10;            &lt;sourceid&gt;C7CCDDF58B3549BCACE2209DFF9545F8&lt;/sourceid&gt;&#10;            &lt;questiontext&gt;8. When you have the Lynch Syndrome you are also at risk of developing tumors in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speedscoring&gt;True&lt;/speedscoring&gt;&#10;            &lt;answers&gt;&#10;                &lt;answer&gt;&#10;                    &lt;guid&gt;9F8F72614E144FC6A5B4D195644E8A89&lt;/guid&gt;&#10;                    &lt;answertext&gt;Endometrium&lt;/answertext&gt;&#10;                    &lt;valuetype&gt;1&lt;/valuetype&gt;&#10;                &lt;/answer&gt;&#10;                &lt;answer&gt;&#10;                    &lt;guid&gt;347D4B8D2DB1443BB8186014BDC6DD7B&lt;/guid&gt;&#10;                    &lt;answertext&gt;Brain&lt;/answertext&gt;&#10;                    &lt;valuetype&gt;-1&lt;/valuetype&gt;&#10;                &lt;/answer&gt;&#10;                &lt;answer&gt;&#10;                    &lt;guid&gt;78AE391E158E49A0BADF6D1E3A8CC243&lt;/guid&gt;&#10;                    &lt;answertext&gt;Heart&lt;/answertext&gt;&#10;                    &lt;valuetype&gt;-1&lt;/valuetype&gt;&#10;                &lt;/answer&gt;&#10;                &lt;answer&gt;&#10;                    &lt;guid&gt;8910300CB07648C88E2E1D9ABFE9001F&lt;/guid&gt;&#10;                    &lt;answertext&gt;Muscles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CCAB6BDFE5B64B2BB191A09618AEDB79&lt;/guid&gt;&#10;        &lt;description /&gt;&#10;        &lt;date&gt;1/22/2013 10:16:14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2A236F5F26A46EDB02BA189EB89ADD4&lt;/guid&gt;&#10;            &lt;repollguid&gt;A892195D932248E8B62B24D473082738&lt;/repollguid&gt;&#10;            &lt;sourceid&gt;959B0B6670E740A6B4805E768039410B&lt;/sourceid&gt;&#10;            &lt;questiontext&gt;9. Enzymes need for Replication include all EXCEPT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speedscoring&gt;True&lt;/speedscoring&gt;&#10;            &lt;answers&gt;&#10;                &lt;answer&gt;&#10;                    &lt;guid&gt;81FFA8F790A2429BA5D5BB67544C18CA&lt;/guid&gt;&#10;                    &lt;answertext&gt;Helicase&lt;/answertext&gt;&#10;                    &lt;valuetype&gt;-1&lt;/valuetype&gt;&#10;                &lt;/answer&gt;&#10;                &lt;answer&gt;&#10;                    &lt;guid&gt;8A09510C70A44DFB8BC94D3503F32B8A&lt;/guid&gt;&#10;                    &lt;answertext&gt;DNA polymerase&lt;/answertext&gt;&#10;                    &lt;valuetype&gt;-1&lt;/valuetype&gt;&#10;                &lt;/answer&gt;&#10;                &lt;answer&gt;&#10;                    &lt;guid&gt;3597A5F6FE794A759BEA575BAE80E73D&lt;/guid&gt;&#10;                    &lt;answertext&gt;Primase&lt;/answertext&gt;&#10;                    &lt;valuetype&gt;-1&lt;/valuetype&gt;&#10;                &lt;/answer&gt;&#10;                &lt;answer&gt;&#10;                    &lt;guid&gt;89FBB6AF4D354B39AD0E789A7E1AE487&lt;/guid&gt;&#10;                    &lt;answertext&gt;DNA ligase&lt;/answertext&gt;&#10;                    &lt;valuetype&gt;-1&lt;/valuetype&gt;&#10;                &lt;/answer&gt;&#10;                &lt;answer&gt;&#10;                    &lt;guid&gt;8ACC7A92B6FD41D288D71E3E91E63808&lt;/guid&gt;&#10;                    &lt;answertext&gt;RNA polymerase&lt;/answertext&gt;&#10;                    &lt;valuetype&gt;1&lt;/valuetype&gt;&#10;                &lt;/answer&gt;&#10;            &lt;/answers&gt;&#10;        &lt;/multichoice&gt;&#10;    &lt;/questions&gt;&#10;&lt;/questionlist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36975768079A44A09C019E73F7F02BC3&lt;/guid&gt;&#10;        &lt;description /&gt;&#10;        &lt;date&gt;1/22/2013 9:53:0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AEC6A5E85864C23A5D934267F6CE709&lt;/guid&gt;&#10;            &lt;repollguid&gt;F8FE8717250F41F686A9DB5A0C3F9242&lt;/repollguid&gt;&#10;            &lt;sourceid&gt;02A7F70E95BC4216AC4C3893575C6217&lt;/sourceid&gt;&#10;            &lt;questiontext&gt;1. What type of cancer will we be focusing on this semester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speedscoring&gt;True&lt;/speedscoring&gt;&#10;            &lt;answers&gt;&#10;                &lt;answer&gt;&#10;                    &lt;guid&gt;2C065F898CC44CBDB0E3B2C401792339&lt;/guid&gt;&#10;                    &lt;answertext&gt;Breast cancer&lt;/answertext&gt;&#10;                    &lt;valuetype&gt;-1&lt;/valuetype&gt;&#10;                &lt;/answer&gt;&#10;                &lt;answer&gt;&#10;                    &lt;guid&gt;3CFCF39269F648589DB4433580297DFF&lt;/guid&gt;&#10;                    &lt;answertext&gt;Colorectal cancer&lt;/answertext&gt;&#10;                    &lt;valuetype&gt;1&lt;/valuetype&gt;&#10;                &lt;/answer&gt;&#10;                &lt;answer&gt;&#10;                    &lt;guid&gt;FB8A4AC8C28D4C9FB878985BBD216B2E&lt;/guid&gt;&#10;                    &lt;answertext&gt;Stomach cancer&lt;/answertext&gt;&#10;                    &lt;valuetype&gt;-1&lt;/valuetype&gt;&#10;                &lt;/answer&gt;&#10;                &lt;answer&gt;&#10;                    &lt;guid&gt;471C9C4ED2CD4BE38AAB81A4711F406D&lt;/guid&gt;&#10;                    &lt;answertext&gt;Endometrial cancer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8485B82BC2E240228F9BFE2457EAB284&lt;/guid&gt;&#10;        &lt;description /&gt;&#10;        &lt;date&gt;1/22/2013 10:16:21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9B5696AB1004EA1B3BCBC99775A07D8&lt;/guid&gt;&#10;            &lt;repollguid&gt;5DBE174B95A243429A8128E4F88D46A0&lt;/repollguid&gt;&#10;            &lt;sourceid&gt;219965A8741D45498A2AB7259461451C&lt;/sourceid&gt;&#10;            &lt;questiontext&gt;10. If a genetic mutant can be identified by a label  H432S it means that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FBA11B359DB4695991F2FDEA5926C8F&lt;/guid&gt;&#10;                    &lt;answertext&gt;In the original sequence gene had S in its amino acid sequence and it was changed to H&lt;/answertext&gt;&#10;                    &lt;valuetype&gt;0&lt;/valuetype&gt;&#10;                &lt;/answer&gt;&#10;                &lt;answer&gt;&#10;                    &lt;guid&gt;F875CE18703F4D69AE637C55B3CB9FD7&lt;/guid&gt;&#10;                    &lt;answertext&gt;The original sequence contained H at position 432 in order of nucleotides&lt;/answertext&gt;&#10;                    &lt;valuetype&gt;0&lt;/valuetype&gt;&#10;                &lt;/answer&gt;&#10;                &lt;answer&gt;&#10;                    &lt;guid&gt;04F7E9D2458C496191CBB9E2221C9CCC&lt;/guid&gt;&#10;                    &lt;answertext&gt;The original sequence had H and it was changed to S at position 432 in amino acid sequence&lt;/answertext&gt;&#10;                    &lt;valuetype&gt;0&lt;/valuetype&gt;&#10;                &lt;/answer&gt;&#10;                &lt;answer&gt;&#10;                    &lt;guid&gt;4BDB03F5122E422685DBE75CB13EBABF&lt;/guid&gt;&#10;                    &lt;answertext&gt;There was a nonsense mutation  at position 432 in amino acid sequence and it changed H to Stop (S)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ACA245199C9D49539297B4D6B444E9DE&lt;/guid&gt;&#10;        &lt;description /&gt;&#10;        &lt;date&gt;1/22/2013 9:54:1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2F9E156532E4D009F6742081E9D6197&lt;/guid&gt;&#10;            &lt;repollguid&gt;AD595E8C0C8A48C9A7325B545F317222&lt;/repollguid&gt;&#10;            &lt;sourceid&gt;4B616D6765BD40C399B8D5A8A41F2E70&lt;/sourceid&gt;&#10;            &lt;questiontext&gt;2. One of the key sources of mutation is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speedscoring&gt;True&lt;/speedscoring&gt;&#10;            &lt;answers&gt;&#10;                &lt;answer&gt;&#10;                    &lt;guid&gt;F97C5AE64D7F4CA689647FF027AB196F&lt;/guid&gt;&#10;                    &lt;answertext&gt;DNA replication&lt;/answertext&gt;&#10;                    &lt;valuetype&gt;-1&lt;/valuetype&gt;&#10;                &lt;/answer&gt;&#10;                &lt;answer&gt;&#10;                    &lt;guid&gt;7DD5A786003544DEBEB3923B92A9C6A3&lt;/guid&gt;&#10;                    &lt;answertext&gt;DNA recombination&lt;/answertext&gt;&#10;                    &lt;valuetype&gt;-1&lt;/valuetype&gt;&#10;                &lt;/answer&gt;&#10;                &lt;answer&gt;&#10;                    &lt;guid&gt;9E974483D0D948BBBADD330DC59DE6DB&lt;/guid&gt;&#10;                    &lt;answertext&gt;Exposure to carcinogens&lt;/answertext&gt;&#10;                    &lt;valuetype&gt;-1&lt;/valuetype&gt;&#10;                &lt;/answer&gt;&#10;                &lt;answer&gt;&#10;                    &lt;guid&gt;002B1CDEAE58460497B15EE2DB0BFA29&lt;/guid&gt;&#10;                    &lt;answertext&gt;Exposure to high frequency radiation&lt;/answertext&gt;&#10;                    &lt;valuetype&gt;-1&lt;/valuetype&gt;&#10;                &lt;/answer&gt;&#10;                &lt;answer&gt;&#10;                    &lt;guid&gt;6A1E41BF8A40421480F851AF972C9B45&lt;/guid&gt;&#10;                    &lt;answertext&gt;All of the above&lt;/answertext&gt;&#10;                    &lt;valuetype&gt;1&lt;/valuetype&gt;&#10;                &lt;/answer&gt;&#10;                &lt;answer&gt;&#10;                    &lt;guid&gt;3261FA4FF7514955AEE029C6E4B489C0&lt;/guid&gt;&#10;                    &lt;answertext&gt;None of the abov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84965C670FD54D0C8CF463199DF7B94A&lt;/guid&gt;&#10;        &lt;description /&gt;&#10;        &lt;date&gt;1/22/2013 9:55:55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8C37C4FCCE64380A6C2DCF94FA2B0F8&lt;/guid&gt;&#10;            &lt;repollguid&gt;44155019F1C843D6BCA5E4F8CE58D91C&lt;/repollguid&gt;&#10;            &lt;sourceid&gt;61AA0D6ED0014F54B0C6F18D78A77A2F&lt;/sourceid&gt;&#10;            &lt;questiontext&gt;3. Replication takes place in which phase of the cell cyc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speedscoring&gt;True&lt;/speedscoring&gt;&#10;            &lt;answers&gt;&#10;                &lt;answer&gt;&#10;                    &lt;guid&gt;5585E729699240EF916A6767F3B47F94&lt;/guid&gt;&#10;                    &lt;answertext&gt;G0&lt;/answertext&gt;&#10;                    &lt;valuetype&gt;-1&lt;/valuetype&gt;&#10;                &lt;/answer&gt;&#10;                &lt;answer&gt;&#10;                    &lt;guid&gt;E503EEEE5840420AA7E1334A7B4B542D&lt;/guid&gt;&#10;                    &lt;answertext&gt;G1&lt;/answertext&gt;&#10;                    &lt;valuetype&gt;-1&lt;/valuetype&gt;&#10;                &lt;/answer&gt;&#10;                &lt;answer&gt;&#10;                    &lt;guid&gt;7F1ED854348042FD83F0B9885130D822&lt;/guid&gt;&#10;                    &lt;answertext&gt;G2&lt;/answertext&gt;&#10;                    &lt;valuetype&gt;-1&lt;/valuetype&gt;&#10;                &lt;/answer&gt;&#10;                &lt;answer&gt;&#10;                    &lt;guid&gt;EAA8CE8859DE4E378363C3D7B0723477&lt;/guid&gt;&#10;                    &lt;answertext&gt;S&lt;/answertext&gt;&#10;                    &lt;valuetype&gt;1&lt;/valuetype&gt;&#10;                &lt;/answer&gt;&#10;                &lt;answer&gt;&#10;                    &lt;guid&gt;6F6FF9D8D21D44C0B46305066086FB41&lt;/guid&gt;&#10;                    &lt;answertext&gt;M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53814C4DD960482B969C2A32186FBC9B&lt;/guid&gt;&#10;        &lt;description /&gt;&#10;        &lt;date&gt;1/22/2013 9:56:4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596527E00914AD6986A3A0FB3C8A9A7&lt;/guid&gt;&#10;            &lt;repollguid&gt;2F1A83AF40FD49A899AB425FA007E904&lt;/repollguid&gt;&#10;            &lt;sourceid&gt;F3A7B4D934284D5093403FA1E6D1E72C&lt;/sourceid&gt;&#10;            &lt;questiontext&gt;4. Microsatelite DNA is defined as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speedscoring&gt;True&lt;/speedscoring&gt;&#10;            &lt;answers&gt;&#10;                &lt;answer&gt;&#10;                    &lt;guid&gt;42EAEA8741E34BE887AF07F97A7C2739&lt;/guid&gt;&#10;                    &lt;answertext&gt;Any Sequences of DNA between genes&lt;/answertext&gt;&#10;                    &lt;valuetype&gt;-1&lt;/valuetype&gt;&#10;                &lt;/answer&gt;&#10;                &lt;answer&gt;&#10;                    &lt;guid&gt;D3EACAB16B464F56892FCC12CF70B340&lt;/guid&gt;&#10;                    &lt;answertext&gt;Repetitive DNA sequences containing 1-3 nucleotides&lt;/answertext&gt;&#10;                    &lt;valuetype&gt;1&lt;/valuetype&gt;&#10;                &lt;/answer&gt;&#10;                &lt;answer&gt;&#10;                    &lt;guid&gt;AFE33F75463E4218B8FBDD3B53C4B5D4&lt;/guid&gt;&#10;                    &lt;answertext&gt;Any sequences of DNA that do not carry genetic information&lt;/answertext&gt;&#10;                    &lt;valuetype&gt;-1&lt;/valuetype&gt;&#10;                &lt;/answer&gt;&#10;                &lt;answer&gt;&#10;                    &lt;guid&gt;3F06883C5D26419B97B31A469B357832&lt;/guid&gt;&#10;                    &lt;answertext&gt;DNA sequences containing information for a gene called microsatelit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344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Chart</vt:lpstr>
      <vt:lpstr>Quiz 1 </vt:lpstr>
      <vt:lpstr>1. What type of cancer will we be focusing on this semester?</vt:lpstr>
      <vt:lpstr>2. Key sources of mutation include:</vt:lpstr>
      <vt:lpstr>3. Replication takes place in which phase of the cell cycle?</vt:lpstr>
      <vt:lpstr>4. Microsatelite DNA is defined as</vt:lpstr>
      <vt:lpstr>5. MSH2 gene </vt:lpstr>
      <vt:lpstr>6. HNPCC is</vt:lpstr>
      <vt:lpstr>7. If the original sequence reads: BAD CAT ATE THE BAT: Which of the following is an example of a missense mutation is</vt:lpstr>
      <vt:lpstr>8. When you have the Lynch Syndrome you are also at risk of developing tumors in </vt:lpstr>
      <vt:lpstr>9. Enzymes needed for Replication include all EXCEPT </vt:lpstr>
      <vt:lpstr>10. If a genetic mutant can be identified by a label  H432S it means that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apowolny</dc:creator>
  <cp:lastModifiedBy>hong qin</cp:lastModifiedBy>
  <cp:revision>10</cp:revision>
  <dcterms:created xsi:type="dcterms:W3CDTF">2013-01-22T14:50:03Z</dcterms:created>
  <dcterms:modified xsi:type="dcterms:W3CDTF">2013-01-24T15:01:37Z</dcterms:modified>
</cp:coreProperties>
</file>