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2CA-F1C6-9F46-BF2C-4E20954AD780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9B53-CA2C-3A43-8D4A-920D4DD8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2CA-F1C6-9F46-BF2C-4E20954AD780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9B53-CA2C-3A43-8D4A-920D4DD8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2CA-F1C6-9F46-BF2C-4E20954AD780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9B53-CA2C-3A43-8D4A-920D4DD8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2CA-F1C6-9F46-BF2C-4E20954AD780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9B53-CA2C-3A43-8D4A-920D4DD8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2CA-F1C6-9F46-BF2C-4E20954AD780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9B53-CA2C-3A43-8D4A-920D4DD8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2CA-F1C6-9F46-BF2C-4E20954AD780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9B53-CA2C-3A43-8D4A-920D4DD8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2CA-F1C6-9F46-BF2C-4E20954AD780}" type="datetimeFigureOut">
              <a:rPr lang="en-US" smtClean="0"/>
              <a:t>1/17/13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9B53-CA2C-3A43-8D4A-920D4DD8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2CA-F1C6-9F46-BF2C-4E20954AD780}" type="datetimeFigureOut">
              <a:rPr lang="en-US" smtClean="0"/>
              <a:t>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9B53-CA2C-3A43-8D4A-920D4DD8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2CA-F1C6-9F46-BF2C-4E20954AD780}" type="datetimeFigureOut">
              <a:rPr lang="en-US" smtClean="0"/>
              <a:t>1/17/13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9B53-CA2C-3A43-8D4A-920D4DD8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2CA-F1C6-9F46-BF2C-4E20954AD780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9B53-CA2C-3A43-8D4A-920D4DD8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32CA-F1C6-9F46-BF2C-4E20954AD780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9B53-CA2C-3A43-8D4A-920D4DD8A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2CA-F1C6-9F46-BF2C-4E20954AD780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9B53-CA2C-3A43-8D4A-920D4DD8AD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NAhel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15" y="743499"/>
            <a:ext cx="35560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6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Hong Qin</cp:lastModifiedBy>
  <cp:revision>4</cp:revision>
  <dcterms:created xsi:type="dcterms:W3CDTF">2012-11-19T02:33:22Z</dcterms:created>
  <dcterms:modified xsi:type="dcterms:W3CDTF">2013-01-17T16:26:39Z</dcterms:modified>
</cp:coreProperties>
</file>