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B4B2-3DAA-F348-AC0E-E8758AAAEA6D}" type="datetimeFigureOut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B2B-8EA3-694E-BF5F-450D9AED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1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B4B2-3DAA-F348-AC0E-E8758AAAEA6D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B2B-8EA3-694E-BF5F-450D9AED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1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B4B2-3DAA-F348-AC0E-E8758AAAEA6D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B2B-8EA3-694E-BF5F-450D9AED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6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B4B2-3DAA-F348-AC0E-E8758AAAEA6D}" type="datetimeFigureOut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B2B-8EA3-694E-BF5F-450D9AED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6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B4B2-3DAA-F348-AC0E-E8758AAAEA6D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B2B-8EA3-694E-BF5F-450D9AED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9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B4B2-3DAA-F348-AC0E-E8758AAAEA6D}" type="datetimeFigureOut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B2B-8EA3-694E-BF5F-450D9AED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B4B2-3DAA-F348-AC0E-E8758AAAEA6D}" type="datetimeFigureOut">
              <a:rPr lang="en-US" smtClean="0"/>
              <a:t>3/18/14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B2B-8EA3-694E-BF5F-450D9AED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0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B4B2-3DAA-F348-AC0E-E8758AAAEA6D}" type="datetimeFigureOut">
              <a:rPr lang="en-US" smtClean="0"/>
              <a:t>3/18/14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B2B-8EA3-694E-BF5F-450D9AED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3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B4B2-3DAA-F348-AC0E-E8758AAAEA6D}" type="datetimeFigureOut">
              <a:rPr lang="en-US" smtClean="0"/>
              <a:t>3/18/14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B2B-8EA3-694E-BF5F-450D9AED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B4B2-3DAA-F348-AC0E-E8758AAAEA6D}" type="datetimeFigureOut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B2B-8EA3-694E-BF5F-450D9AED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0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B4B2-3DAA-F348-AC0E-E8758AAAEA6D}" type="datetimeFigureOut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B2B-8EA3-694E-BF5F-450D9AED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B4B2-3DAA-F348-AC0E-E8758AAAEA6D}" type="datetimeFigureOut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2B2B-8EA3-694E-BF5F-450D9AED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3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3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3-17 at 11.59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56" y="1497129"/>
            <a:ext cx="7253996" cy="369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4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4-03-18 at 12.05.5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53" b="-2853"/>
          <a:stretch>
            <a:fillRect/>
          </a:stretch>
        </p:blipFill>
        <p:spPr>
          <a:xfrm>
            <a:off x="457200" y="723692"/>
            <a:ext cx="8229600" cy="5402472"/>
          </a:xfrm>
        </p:spPr>
      </p:pic>
    </p:spTree>
    <p:extLst>
      <p:ext uri="{BB962C8B-B14F-4D97-AF65-F5344CB8AC3E}">
        <p14:creationId xmlns:p14="http://schemas.microsoft.com/office/powerpoint/2010/main" val="333266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4-03-18 at 12.06.5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8" b="-68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362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</dc:creator>
  <cp:lastModifiedBy>Hong</cp:lastModifiedBy>
  <cp:revision>2</cp:revision>
  <dcterms:created xsi:type="dcterms:W3CDTF">2014-03-18T03:59:04Z</dcterms:created>
  <dcterms:modified xsi:type="dcterms:W3CDTF">2014-03-18T04:07:49Z</dcterms:modified>
</cp:coreProperties>
</file>