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AD94-0A05-4557-8DF5-5CBD8F6A929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36-46C3-4822-8DB4-C4587CD1A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AD94-0A05-4557-8DF5-5CBD8F6A929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36-46C3-4822-8DB4-C4587CD1A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AD94-0A05-4557-8DF5-5CBD8F6A929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36-46C3-4822-8DB4-C4587CD1A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AD94-0A05-4557-8DF5-5CBD8F6A929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36-46C3-4822-8DB4-C4587CD1A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AD94-0A05-4557-8DF5-5CBD8F6A929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36-46C3-4822-8DB4-C4587CD1A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AD94-0A05-4557-8DF5-5CBD8F6A929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36-46C3-4822-8DB4-C4587CD1A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AD94-0A05-4557-8DF5-5CBD8F6A929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36-46C3-4822-8DB4-C4587CD1A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AD94-0A05-4557-8DF5-5CBD8F6A929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36-46C3-4822-8DB4-C4587CD1A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AD94-0A05-4557-8DF5-5CBD8F6A929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36-46C3-4822-8DB4-C4587CD1A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AD94-0A05-4557-8DF5-5CBD8F6A929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36-46C3-4822-8DB4-C4587CD1A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AD94-0A05-4557-8DF5-5CBD8F6A929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36-46C3-4822-8DB4-C4587CD1A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AD94-0A05-4557-8DF5-5CBD8F6A929A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DA36-46C3-4822-8DB4-C4587CD1AF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more slides on SDS-PAGE and probing for protein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g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7838" y="914400"/>
            <a:ext cx="48561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0" y="304800"/>
            <a:ext cx="44196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SDS PAGE</a:t>
            </a:r>
          </a:p>
          <a:p>
            <a:pPr>
              <a:buFont typeface="Courier New" pitchFamily="49" charset="0"/>
              <a:buChar char="o"/>
            </a:pPr>
            <a:r>
              <a:rPr lang="en-US"/>
              <a:t> Sodium dodecyl sulfate (SDS) is an amphipathic detergent. It has an anionic headgroup and a lipophilic tail. It binds non-covalently to proteins, with a stoichiometry of around one SDS molecule per two amino acids. </a:t>
            </a:r>
          </a:p>
          <a:p>
            <a:pPr>
              <a:buFont typeface="Courier New" pitchFamily="49" charset="0"/>
              <a:buChar char="o"/>
            </a:pPr>
            <a:r>
              <a:rPr lang="en-US"/>
              <a:t> SDS causes proteins to denature and dissassociate from each other (excluding covalent cross-linking). It also confers negative charge. In the presence of SDS, the intrinsic charge of a protein is masked. </a:t>
            </a:r>
          </a:p>
          <a:p>
            <a:pPr>
              <a:buFont typeface="Courier New" pitchFamily="49" charset="0"/>
              <a:buChar char="o"/>
            </a:pPr>
            <a:r>
              <a:rPr lang="en-US"/>
              <a:t> During SDS PAGE, all proteins migrate toward the anode (the positively charged electrode). SDS-treated proteins have very similar charge-to-mass ratios, and similar shapes. During PAGE, the rate of migration of SDS-treated proteins is effectively determined by molecular weight.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1" name="Picture 6" descr="protein-gel-electrophores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90525"/>
            <a:ext cx="6408738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5" name="Picture 6" descr="SDSPAGE"/>
          <p:cNvPicPr>
            <a:picLocks noChangeAspect="1" noChangeArrowheads="1"/>
          </p:cNvPicPr>
          <p:nvPr/>
        </p:nvPicPr>
        <p:blipFill>
          <a:blip r:embed="rId2"/>
          <a:srcRect l="42422" t="10857" r="5373" b="6882"/>
          <a:stretch>
            <a:fillRect/>
          </a:stretch>
        </p:blipFill>
        <p:spPr bwMode="auto">
          <a:xfrm>
            <a:off x="231775" y="533400"/>
            <a:ext cx="5102225" cy="603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8" descr="230px-SDS-P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600200"/>
            <a:ext cx="28987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IMAGE_WB_SETUP_A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686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2" descr="http://www.leinco.com/includes/templates/LeincoCustom/images/WesternBlotFina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5125" y="3048000"/>
            <a:ext cx="62388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Some more slides on SDS-PAGE and probing for protein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more slides on SDS-PAGE and probing for protein</dc:title>
  <dc:creator>apowolny</dc:creator>
  <cp:lastModifiedBy>apowolny</cp:lastModifiedBy>
  <cp:revision>1</cp:revision>
  <dcterms:created xsi:type="dcterms:W3CDTF">2013-04-08T19:32:30Z</dcterms:created>
  <dcterms:modified xsi:type="dcterms:W3CDTF">2013-04-08T19:39:24Z</dcterms:modified>
</cp:coreProperties>
</file>