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697C-55F3-D249-86C8-5499BF9BDEC7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7F1A-D5D7-F248-B674-EE6D87184B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103"/>
            <a:ext cx="8476989" cy="2094106"/>
          </a:xfrm>
        </p:spPr>
        <p:txBody>
          <a:bodyPr/>
          <a:lstStyle/>
          <a:p>
            <a:r>
              <a:rPr lang="en-US" dirty="0" smtClean="0"/>
              <a:t>SD measures dispersion of data points around the mean value. </a:t>
            </a:r>
            <a:endParaRPr lang="en-US" dirty="0"/>
          </a:p>
        </p:txBody>
      </p:sp>
      <p:pic>
        <p:nvPicPr>
          <p:cNvPr id="4" name="Picture 3" descr="Screen shot 2014-03-05 at 12.40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55" y="3694307"/>
            <a:ext cx="4666888" cy="2254042"/>
          </a:xfrm>
          <a:prstGeom prst="rect">
            <a:avLst/>
          </a:prstGeom>
        </p:spPr>
      </p:pic>
      <p:pic>
        <p:nvPicPr>
          <p:cNvPr id="6" name="Picture 5" descr="Screen shot 2014-03-05 at 12.42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0" y="2619028"/>
            <a:ext cx="8009570" cy="728648"/>
          </a:xfrm>
          <a:prstGeom prst="rect">
            <a:avLst/>
          </a:prstGeom>
        </p:spPr>
      </p:pic>
      <p:pic>
        <p:nvPicPr>
          <p:cNvPr id="7" name="Picture 6" descr="Screen shot 2014-03-05 at 12.42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58" y="4242843"/>
            <a:ext cx="3903797" cy="68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plot, linear fitting, and 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5" name="Picture 4" descr="Screen shot 2014-03-05 at 12.54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0" y="1608183"/>
            <a:ext cx="2480869" cy="2281259"/>
          </a:xfrm>
          <a:prstGeom prst="rect">
            <a:avLst/>
          </a:prstGeom>
        </p:spPr>
      </p:pic>
      <p:pic>
        <p:nvPicPr>
          <p:cNvPr id="4" name="Picture 3" descr="Screen shot 2014-03-05 at 12.55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32866"/>
            <a:ext cx="2521318" cy="2356576"/>
          </a:xfrm>
          <a:prstGeom prst="rect">
            <a:avLst/>
          </a:prstGeom>
        </p:spPr>
      </p:pic>
      <p:pic>
        <p:nvPicPr>
          <p:cNvPr id="6" name="Picture 5" descr="Screen shot 2014-03-05 at 1.01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07" y="1532866"/>
            <a:ext cx="2349353" cy="2216952"/>
          </a:xfrm>
          <a:prstGeom prst="rect">
            <a:avLst/>
          </a:prstGeom>
        </p:spPr>
      </p:pic>
      <p:pic>
        <p:nvPicPr>
          <p:cNvPr id="7" name="Picture 6" descr="Screen shot 2014-03-05 at 1.03.3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343" y="4021248"/>
            <a:ext cx="2827290" cy="2519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Standard Deviation</vt:lpstr>
      <vt:lpstr>Scatter plot, linear fitting, and R2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10</cp:revision>
  <dcterms:created xsi:type="dcterms:W3CDTF">2014-03-05T17:38:25Z</dcterms:created>
  <dcterms:modified xsi:type="dcterms:W3CDTF">2014-03-05T18:04:25Z</dcterms:modified>
</cp:coreProperties>
</file>